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1" r:id="rId2"/>
    <p:sldId id="256" r:id="rId3"/>
    <p:sldId id="265" r:id="rId4"/>
    <p:sldId id="260" r:id="rId5"/>
    <p:sldId id="257" r:id="rId6"/>
    <p:sldId id="268" r:id="rId7"/>
    <p:sldId id="266" r:id="rId8"/>
    <p:sldId id="259" r:id="rId9"/>
    <p:sldId id="258" r:id="rId10"/>
    <p:sldId id="261" r:id="rId11"/>
    <p:sldId id="262" r:id="rId12"/>
    <p:sldId id="267" r:id="rId13"/>
    <p:sldId id="263" r:id="rId14"/>
    <p:sldId id="264" r:id="rId15"/>
    <p:sldId id="272" r:id="rId16"/>
    <p:sldId id="269" r:id="rId17"/>
    <p:sldId id="200757849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A0A0A"/>
    <a:srgbClr val="FEF9F5"/>
    <a:srgbClr val="FA9424"/>
    <a:srgbClr val="FE68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28" autoAdjust="0"/>
    <p:restoredTop sz="94164" autoAdjust="0"/>
  </p:normalViewPr>
  <p:slideViewPr>
    <p:cSldViewPr snapToGrid="0" showGuides="1">
      <p:cViewPr>
        <p:scale>
          <a:sx n="66" d="100"/>
          <a:sy n="66" d="100"/>
        </p:scale>
        <p:origin x="840" y="4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cs"/>
              </a:defRPr>
            </a:pPr>
            <a:r>
              <a:rPr lang="zh-CN" altLang="en-US" sz="2000" dirty="0">
                <a:solidFill>
                  <a:schemeClr val="tx1"/>
                </a:solidFill>
                <a:latin typeface="+mj-ea"/>
                <a:ea typeface="+mj-ea"/>
              </a:rPr>
              <a:t>图表标题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cs"/>
            </a:defRPr>
          </a:pPr>
          <a:endParaRPr lang="zh-CN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C0C-4302-96D5-AF8452F0D9F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schemeClr val="accent2">
                  <a:lumMod val="60000"/>
                  <a:lumOff val="40000"/>
                  <a:alpha val="40000"/>
                </a:schemeClr>
              </a:outerShdw>
            </a:effectLst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C0C-4302-96D5-AF8452F0D9F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50800" dist="25400" dir="5400000" algn="t" rotWithShape="0">
                <a:schemeClr val="accent1">
                  <a:lumMod val="60000"/>
                  <a:lumOff val="40000"/>
                  <a:alpha val="20000"/>
                </a:schemeClr>
              </a:outerShdw>
            </a:effectLst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C0C-4302-96D5-AF8452F0D9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77285624"/>
        <c:axId val="1177286344"/>
        <c:axId val="0"/>
      </c:bar3DChart>
      <c:catAx>
        <c:axId val="1177285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77286344"/>
        <c:crosses val="autoZero"/>
        <c:auto val="1"/>
        <c:lblAlgn val="ctr"/>
        <c:lblOffset val="100"/>
        <c:noMultiLvlLbl val="0"/>
      </c:catAx>
      <c:valAx>
        <c:axId val="11772863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772856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5B2AD2-FA81-4B99-9183-A9551773502C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F4FEC5-3AC3-4654-91C5-C69FF34AC8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348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F4FEC5-3AC3-4654-91C5-C69FF34AC8C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2603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F4FEC5-3AC3-4654-91C5-C69FF34AC8C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3379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F4FEC5-3AC3-4654-91C5-C69FF34AC8C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0289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F4FEC5-3AC3-4654-91C5-C69FF34AC8C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8938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F4FEC5-3AC3-4654-91C5-C69FF34AC8C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160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F4FEC5-3AC3-4654-91C5-C69FF34AC8C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3342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F4FEC5-3AC3-4654-91C5-C69FF34AC8C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9374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F4FEC5-3AC3-4654-91C5-C69FF34AC8C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4730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F4FEC5-3AC3-4654-91C5-C69FF34AC8C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1175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F4FEC5-3AC3-4654-91C5-C69FF34AC8C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0002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F4FEC5-3AC3-4654-91C5-C69FF34AC8C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068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F4FEC5-3AC3-4654-91C5-C69FF34AC8C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2642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F4FEC5-3AC3-4654-91C5-C69FF34AC8C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315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F4FEC5-3AC3-4654-91C5-C69FF34AC8C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4963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F4FEC5-3AC3-4654-91C5-C69FF34AC8C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7585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F4FEC5-3AC3-4654-91C5-C69FF34AC8C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9352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www.51pptmoban.com">
    <p:bg>
      <p:bgPr>
        <a:solidFill>
          <a:srgbClr val="FEF9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3AE6435-1445-39A4-1185-1967403F2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E4F75-0FB7-4C4E-81DF-85503A97D919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C6326F6-0742-52AD-A328-3747746C5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F5DCB05-6F7C-2374-8F9B-D4191AE7F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0479C-982D-4015-A9F1-CDC50B3D9E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5425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1514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9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1DF2972-8EB2-CE5C-8C1B-757C31B1F7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A2EA109-FC0E-F055-71B1-3152B494E1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A255FDE-A93B-BE41-C324-8B9836EAAE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DE4F75-0FB7-4C4E-81DF-85503A97D919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8AB348C-3B4A-D323-10D5-813F3D32E8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AC56200-C283-BFD4-1DDF-EC3595B614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90479C-982D-4015-A9F1-CDC50B3D9E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663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BE2D7F9A-2AAD-F772-B497-6DDCFC6FC1E1}"/>
              </a:ext>
            </a:extLst>
          </p:cNvPr>
          <p:cNvGrpSpPr/>
          <p:nvPr/>
        </p:nvGrpSpPr>
        <p:grpSpPr>
          <a:xfrm>
            <a:off x="0" y="1631826"/>
            <a:ext cx="12192000" cy="3143773"/>
            <a:chOff x="0" y="1631826"/>
            <a:chExt cx="12192000" cy="3143773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28B7A51C-DEFA-273D-F2CC-0E3739E6D3E5}"/>
                </a:ext>
              </a:extLst>
            </p:cNvPr>
            <p:cNvSpPr/>
            <p:nvPr/>
          </p:nvSpPr>
          <p:spPr>
            <a:xfrm>
              <a:off x="0" y="1631826"/>
              <a:ext cx="12192000" cy="3143773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1">
                    <a:lumMod val="7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1BF5B7D1-A469-EB2A-1AB5-19E303EECF39}"/>
                </a:ext>
              </a:extLst>
            </p:cNvPr>
            <p:cNvSpPr txBox="1"/>
            <p:nvPr/>
          </p:nvSpPr>
          <p:spPr>
            <a:xfrm>
              <a:off x="581175" y="1821605"/>
              <a:ext cx="8326161" cy="2659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200" dirty="0">
                  <a:solidFill>
                    <a:srgbClr val="FEF9F5"/>
                  </a:solidFill>
                  <a:latin typeface="+mj-ea"/>
                  <a:ea typeface="+mj-ea"/>
                </a:rPr>
                <a:t>橙色简约</a:t>
              </a:r>
              <a:endParaRPr lang="en-US" altLang="zh-CN" sz="7200" dirty="0">
                <a:solidFill>
                  <a:srgbClr val="FEF9F5"/>
                </a:solidFill>
                <a:latin typeface="+mj-ea"/>
                <a:ea typeface="+mj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7200" dirty="0">
                  <a:solidFill>
                    <a:srgbClr val="FEF9F5"/>
                  </a:solidFill>
                  <a:latin typeface="+mj-ea"/>
                  <a:ea typeface="+mj-ea"/>
                </a:rPr>
                <a:t>行业通用模板</a:t>
              </a:r>
              <a:endParaRPr lang="en-US" altLang="zh-CN" sz="7200" dirty="0">
                <a:solidFill>
                  <a:srgbClr val="FEF9F5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C152B37-7463-872D-570A-722305BB91EF}"/>
              </a:ext>
            </a:extLst>
          </p:cNvPr>
          <p:cNvSpPr txBox="1"/>
          <p:nvPr/>
        </p:nvSpPr>
        <p:spPr>
          <a:xfrm>
            <a:off x="658813" y="662606"/>
            <a:ext cx="18350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77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4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公司</a:t>
            </a:r>
            <a:r>
              <a:rPr lang="en-US" altLang="zh-CN" sz="2000" dirty="0">
                <a:gradFill>
                  <a:gsLst>
                    <a:gs pos="77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4000"/>
                      </a:schemeClr>
                    </a:gs>
                  </a:gsLst>
                  <a:lin ang="2700000" scaled="1"/>
                </a:gradFill>
                <a:latin typeface="+mj-lt"/>
              </a:rPr>
              <a:t>LOGO</a:t>
            </a:r>
            <a:endParaRPr lang="zh-CN" altLang="en-US" sz="2000" dirty="0">
              <a:gradFill>
                <a:gsLst>
                  <a:gs pos="77000">
                    <a:schemeClr val="accent2">
                      <a:alpha val="65000"/>
                    </a:schemeClr>
                  </a:gs>
                  <a:gs pos="0">
                    <a:schemeClr val="accent1">
                      <a:alpha val="64000"/>
                    </a:schemeClr>
                  </a:gs>
                </a:gsLst>
                <a:lin ang="2700000" scaled="1"/>
              </a:gradFill>
              <a:latin typeface="+mj-lt"/>
            </a:endParaRPr>
          </a:p>
        </p:txBody>
      </p:sp>
      <p:sp>
        <p:nvSpPr>
          <p:cNvPr id="4" name="文本框 13">
            <a:extLst>
              <a:ext uri="{FF2B5EF4-FFF2-40B4-BE49-F238E27FC236}">
                <a16:creationId xmlns:a16="http://schemas.microsoft.com/office/drawing/2014/main" id="{BBD4FFB7-A028-0889-32BE-2A01C5CC3651}"/>
              </a:ext>
            </a:extLst>
          </p:cNvPr>
          <p:cNvSpPr txBox="1"/>
          <p:nvPr/>
        </p:nvSpPr>
        <p:spPr>
          <a:xfrm>
            <a:off x="715667" y="5006103"/>
            <a:ext cx="3246731" cy="733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gradFill>
                  <a:gsLst>
                    <a:gs pos="77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4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汇报人：大仙</a:t>
            </a:r>
            <a:endParaRPr lang="en-US" altLang="zh-CN" dirty="0">
              <a:gradFill>
                <a:gsLst>
                  <a:gs pos="77000">
                    <a:schemeClr val="accent2">
                      <a:alpha val="65000"/>
                    </a:schemeClr>
                  </a:gs>
                  <a:gs pos="0">
                    <a:schemeClr val="accent1">
                      <a:alpha val="64000"/>
                    </a:schemeClr>
                  </a:gs>
                </a:gsLst>
                <a:lin ang="2700000" scaled="1"/>
              </a:gra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gradFill>
                  <a:gsLst>
                    <a:gs pos="77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4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汇报时间：</a:t>
            </a:r>
            <a:r>
              <a:rPr lang="en-US" altLang="zh-CN" dirty="0">
                <a:gradFill>
                  <a:gsLst>
                    <a:gs pos="77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4000"/>
                      </a:schemeClr>
                    </a:gs>
                  </a:gsLst>
                  <a:lin ang="2700000" scaled="1"/>
                </a:gradFill>
                <a:latin typeface="+mj-lt"/>
              </a:rPr>
              <a:t>20XX</a:t>
            </a:r>
            <a:r>
              <a:rPr lang="zh-CN" altLang="en-US" dirty="0">
                <a:gradFill>
                  <a:gsLst>
                    <a:gs pos="77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4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年</a:t>
            </a:r>
            <a:r>
              <a:rPr lang="en-US" altLang="zh-CN" dirty="0">
                <a:gradFill>
                  <a:gsLst>
                    <a:gs pos="77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4000"/>
                      </a:schemeClr>
                    </a:gs>
                  </a:gsLst>
                  <a:lin ang="2700000" scaled="1"/>
                </a:gradFill>
                <a:latin typeface="+mj-lt"/>
                <a:ea typeface="+mj-ea"/>
              </a:rPr>
              <a:t>X</a:t>
            </a:r>
            <a:r>
              <a:rPr lang="zh-CN" altLang="en-US" dirty="0">
                <a:gradFill>
                  <a:gsLst>
                    <a:gs pos="77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4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月</a:t>
            </a:r>
            <a:r>
              <a:rPr lang="en-US" altLang="zh-CN" dirty="0">
                <a:gradFill>
                  <a:gsLst>
                    <a:gs pos="77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4000"/>
                      </a:schemeClr>
                    </a:gs>
                  </a:gsLst>
                  <a:lin ang="2700000" scaled="1"/>
                </a:gradFill>
                <a:latin typeface="+mj-lt"/>
                <a:ea typeface="+mj-ea"/>
              </a:rPr>
              <a:t>X</a:t>
            </a:r>
            <a:r>
              <a:rPr lang="zh-CN" altLang="en-US" dirty="0">
                <a:gradFill>
                  <a:gsLst>
                    <a:gs pos="77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4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日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C395F90-5678-7D3B-05C2-F12357CB9AD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378223" y="981073"/>
            <a:ext cx="5403470" cy="4895852"/>
          </a:xfrm>
          <a:prstGeom prst="rect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495300" dist="38100" dir="2700000" algn="tl" rotWithShape="0">
              <a:schemeClr val="accent2">
                <a:alpha val="32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639611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9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5454D462-6E9E-B2AD-96AD-7F8DC17D1056}"/>
              </a:ext>
            </a:extLst>
          </p:cNvPr>
          <p:cNvGrpSpPr/>
          <p:nvPr/>
        </p:nvGrpSpPr>
        <p:grpSpPr>
          <a:xfrm>
            <a:off x="533400" y="443468"/>
            <a:ext cx="2996878" cy="707886"/>
            <a:chOff x="533400" y="443468"/>
            <a:chExt cx="2996878" cy="707886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043B5A6F-FAD9-3D03-D473-9B3EAB2916B0}"/>
                </a:ext>
              </a:extLst>
            </p:cNvPr>
            <p:cNvSpPr txBox="1"/>
            <p:nvPr/>
          </p:nvSpPr>
          <p:spPr>
            <a:xfrm>
              <a:off x="533400" y="443468"/>
              <a:ext cx="299687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latin typeface="+mj-ea"/>
                  <a:ea typeface="+mj-ea"/>
                </a:rPr>
                <a:t>输入标题</a:t>
              </a: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78C3C472-508E-2FE5-AB3C-6937D8BF5091}"/>
                </a:ext>
              </a:extLst>
            </p:cNvPr>
            <p:cNvGrpSpPr/>
            <p:nvPr/>
          </p:nvGrpSpPr>
          <p:grpSpPr>
            <a:xfrm>
              <a:off x="658813" y="1124607"/>
              <a:ext cx="2546842" cy="0"/>
              <a:chOff x="658813" y="1124607"/>
              <a:chExt cx="2546842" cy="0"/>
            </a:xfrm>
          </p:grpSpPr>
          <p:cxnSp>
            <p:nvCxnSpPr>
              <p:cNvPr id="4" name="直接连接符 3">
                <a:extLst>
                  <a:ext uri="{FF2B5EF4-FFF2-40B4-BE49-F238E27FC236}">
                    <a16:creationId xmlns:a16="http://schemas.microsoft.com/office/drawing/2014/main" id="{12FB4986-B423-9348-697F-C0BE0CD33F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1130" y="1124607"/>
                <a:ext cx="2224525" cy="0"/>
              </a:xfrm>
              <a:prstGeom prst="line">
                <a:avLst/>
              </a:prstGeom>
              <a:ln w="9525" cap="rnd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>
                <a:extLst>
                  <a:ext uri="{FF2B5EF4-FFF2-40B4-BE49-F238E27FC236}">
                    <a16:creationId xmlns:a16="http://schemas.microsoft.com/office/drawing/2014/main" id="{E89F711A-CD6F-E76E-B12D-522E879D64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8813" y="1124607"/>
                <a:ext cx="469297" cy="0"/>
              </a:xfrm>
              <a:prstGeom prst="line">
                <a:avLst/>
              </a:prstGeom>
              <a:ln w="53975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FD3764F-8A73-25B2-AF03-45E7C254178E}"/>
              </a:ext>
            </a:extLst>
          </p:cNvPr>
          <p:cNvGrpSpPr/>
          <p:nvPr/>
        </p:nvGrpSpPr>
        <p:grpSpPr>
          <a:xfrm>
            <a:off x="658813" y="3188297"/>
            <a:ext cx="10874376" cy="2941041"/>
            <a:chOff x="658813" y="3188297"/>
            <a:chExt cx="10874376" cy="2941041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93A8C505-1E2F-3C13-28E5-E57C1913E1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8813" y="3188297"/>
              <a:ext cx="5277530" cy="2941041"/>
            </a:xfrm>
            <a:prstGeom prst="roundRect">
              <a:avLst>
                <a:gd name="adj" fmla="val 6943"/>
              </a:avLst>
            </a:prstGeom>
            <a:effectLst>
              <a:outerShdw blurRad="266700" dist="38100" dir="5400000" sx="98000" sy="98000" algn="t" rotWithShape="0">
                <a:schemeClr val="accent2">
                  <a:alpha val="28000"/>
                </a:schemeClr>
              </a:outerShdw>
            </a:effectLst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4D9A0B73-FF01-543A-8163-02811D78DF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55659" y="3188297"/>
              <a:ext cx="5277530" cy="2941041"/>
            </a:xfrm>
            <a:prstGeom prst="roundRect">
              <a:avLst>
                <a:gd name="adj" fmla="val 6943"/>
              </a:avLst>
            </a:prstGeom>
            <a:effectLst>
              <a:outerShdw blurRad="266700" dist="38100" dir="5400000" sx="98000" sy="98000" algn="t" rotWithShape="0">
                <a:schemeClr val="accent2">
                  <a:alpha val="28000"/>
                </a:schemeClr>
              </a:outerShdw>
            </a:effectLst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D5EF3084-1348-A349-F335-58EE5D4AB792}"/>
              </a:ext>
            </a:extLst>
          </p:cNvPr>
          <p:cNvGrpSpPr/>
          <p:nvPr/>
        </p:nvGrpSpPr>
        <p:grpSpPr>
          <a:xfrm>
            <a:off x="600803" y="1428441"/>
            <a:ext cx="10990396" cy="1632729"/>
            <a:chOff x="600803" y="1428441"/>
            <a:chExt cx="10990396" cy="1632729"/>
          </a:xfrm>
        </p:grpSpPr>
        <p:sp>
          <p:nvSpPr>
            <p:cNvPr id="10" name="箭头: 右 9">
              <a:extLst>
                <a:ext uri="{FF2B5EF4-FFF2-40B4-BE49-F238E27FC236}">
                  <a16:creationId xmlns:a16="http://schemas.microsoft.com/office/drawing/2014/main" id="{3AFF3816-C57D-EC3C-B54F-937768721B3D}"/>
                </a:ext>
              </a:extLst>
            </p:cNvPr>
            <p:cNvSpPr/>
            <p:nvPr/>
          </p:nvSpPr>
          <p:spPr>
            <a:xfrm>
              <a:off x="658813" y="1711998"/>
              <a:ext cx="10874375" cy="187497"/>
            </a:xfrm>
            <a:prstGeom prst="rightArrow">
              <a:avLst/>
            </a:prstGeom>
            <a:gradFill flip="none" rotWithShape="1">
              <a:gsLst>
                <a:gs pos="100000">
                  <a:schemeClr val="accent1"/>
                </a:gs>
                <a:gs pos="55000">
                  <a:schemeClr val="accent2"/>
                </a:gs>
                <a:gs pos="0">
                  <a:schemeClr val="accent1">
                    <a:lumMod val="40000"/>
                    <a:lumOff val="6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F434F760-9F4B-2FD6-E40E-8FE7C688E8FC}"/>
                </a:ext>
              </a:extLst>
            </p:cNvPr>
            <p:cNvSpPr/>
            <p:nvPr/>
          </p:nvSpPr>
          <p:spPr>
            <a:xfrm>
              <a:off x="1391430" y="1428441"/>
              <a:ext cx="701962" cy="70196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+mj-lt"/>
                </a:rPr>
                <a:t>01</a:t>
              </a:r>
              <a:endParaRPr lang="zh-CN" altLang="en-US" dirty="0">
                <a:latin typeface="+mj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21F8BA3-9AAB-174E-F6B2-DA21D1836400}"/>
                </a:ext>
              </a:extLst>
            </p:cNvPr>
            <p:cNvSpPr/>
            <p:nvPr/>
          </p:nvSpPr>
          <p:spPr>
            <a:xfrm>
              <a:off x="4287933" y="1428441"/>
              <a:ext cx="701962" cy="70196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lt1">
                      <a:lumMod val="100000"/>
                    </a:schemeClr>
                  </a:solidFill>
                  <a:latin typeface="+mj-lt"/>
                </a:rPr>
                <a:t>02</a:t>
              </a:r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+mj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A2207508-A257-3202-520C-64588C889CC1}"/>
                </a:ext>
              </a:extLst>
            </p:cNvPr>
            <p:cNvSpPr/>
            <p:nvPr/>
          </p:nvSpPr>
          <p:spPr>
            <a:xfrm>
              <a:off x="7184435" y="1428441"/>
              <a:ext cx="701962" cy="70196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lt1">
                      <a:lumMod val="100000"/>
                    </a:schemeClr>
                  </a:solidFill>
                  <a:latin typeface="+mj-lt"/>
                </a:rPr>
                <a:t>03</a:t>
              </a:r>
              <a:endParaRPr lang="zh-CN" altLang="en-US" dirty="0">
                <a:solidFill>
                  <a:schemeClr val="lt1">
                    <a:lumMod val="100000"/>
                  </a:schemeClr>
                </a:solidFill>
                <a:latin typeface="+mj-lt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D6607CCE-75A2-081E-88F0-9C690741D310}"/>
                </a:ext>
              </a:extLst>
            </p:cNvPr>
            <p:cNvSpPr/>
            <p:nvPr/>
          </p:nvSpPr>
          <p:spPr>
            <a:xfrm>
              <a:off x="10080938" y="1428441"/>
              <a:ext cx="701962" cy="70196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+mj-lt"/>
                </a:rPr>
                <a:t>04</a:t>
              </a:r>
              <a:endParaRPr lang="zh-CN" altLang="en-US" dirty="0">
                <a:latin typeface="+mj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6B8B20E-8DEB-B899-91E0-19B80A971F8E}"/>
                </a:ext>
              </a:extLst>
            </p:cNvPr>
            <p:cNvSpPr txBox="1"/>
            <p:nvPr/>
          </p:nvSpPr>
          <p:spPr>
            <a:xfrm>
              <a:off x="600803" y="2214976"/>
              <a:ext cx="2604852" cy="846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latin typeface="+mn-ea"/>
                </a:rPr>
                <a:t>此处添加详细文本描述，建议与标题相关并符合整体语言风格，语言描述尽量简洁生动。</a:t>
              </a:r>
              <a:endParaRPr lang="zh-CN" altLang="en-US" sz="1600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0C064BB-2976-8220-C0A1-FECEA64FC7FF}"/>
                </a:ext>
              </a:extLst>
            </p:cNvPr>
            <p:cNvSpPr txBox="1"/>
            <p:nvPr/>
          </p:nvSpPr>
          <p:spPr>
            <a:xfrm>
              <a:off x="3395984" y="2214976"/>
              <a:ext cx="2604852" cy="846194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latin typeface="+mn-ea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B55F74B-B737-A8E0-4490-45A3C8FE43BA}"/>
                </a:ext>
              </a:extLst>
            </p:cNvPr>
            <p:cNvSpPr txBox="1"/>
            <p:nvPr/>
          </p:nvSpPr>
          <p:spPr>
            <a:xfrm>
              <a:off x="6191166" y="2214976"/>
              <a:ext cx="2604852" cy="846194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latin typeface="+mn-ea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A2EA620-3591-2EF0-6CF4-DA1A84E1533D}"/>
                </a:ext>
              </a:extLst>
            </p:cNvPr>
            <p:cNvSpPr txBox="1"/>
            <p:nvPr/>
          </p:nvSpPr>
          <p:spPr>
            <a:xfrm>
              <a:off x="8986347" y="2214976"/>
              <a:ext cx="2604852" cy="846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latin typeface="+mn-ea"/>
                </a:rPr>
                <a:t>此处添加详细文本描述，建议与标题相关并符合整体语言风格，语言描述尽量简洁生动。</a:t>
              </a:r>
              <a:endParaRPr lang="zh-CN" altLang="en-US" sz="1600" dirty="0">
                <a:solidFill>
                  <a:srgbClr val="FFFFFF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99857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EC7F31C0-CB01-A892-38F0-DE1249F69AE9}"/>
              </a:ext>
            </a:extLst>
          </p:cNvPr>
          <p:cNvGrpSpPr/>
          <p:nvPr/>
        </p:nvGrpSpPr>
        <p:grpSpPr>
          <a:xfrm>
            <a:off x="533400" y="443468"/>
            <a:ext cx="2996878" cy="707886"/>
            <a:chOff x="533400" y="443468"/>
            <a:chExt cx="2996878" cy="707886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B728CAB5-D1ED-27F2-F5AC-B0537CC47C49}"/>
                </a:ext>
              </a:extLst>
            </p:cNvPr>
            <p:cNvSpPr txBox="1"/>
            <p:nvPr/>
          </p:nvSpPr>
          <p:spPr>
            <a:xfrm>
              <a:off x="533400" y="443468"/>
              <a:ext cx="299687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latin typeface="+mj-ea"/>
                  <a:ea typeface="+mj-ea"/>
                </a:rPr>
                <a:t>输入标题</a:t>
              </a: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8B360CFB-A56C-3B77-7C61-E34C820EAE50}"/>
                </a:ext>
              </a:extLst>
            </p:cNvPr>
            <p:cNvGrpSpPr/>
            <p:nvPr/>
          </p:nvGrpSpPr>
          <p:grpSpPr>
            <a:xfrm>
              <a:off x="658813" y="1124607"/>
              <a:ext cx="2546842" cy="0"/>
              <a:chOff x="658813" y="1124607"/>
              <a:chExt cx="2546842" cy="0"/>
            </a:xfrm>
          </p:grpSpPr>
          <p:cxnSp>
            <p:nvCxnSpPr>
              <p:cNvPr id="4" name="直接连接符 3">
                <a:extLst>
                  <a:ext uri="{FF2B5EF4-FFF2-40B4-BE49-F238E27FC236}">
                    <a16:creationId xmlns:a16="http://schemas.microsoft.com/office/drawing/2014/main" id="{740F5184-3544-9120-95E8-61A53B545E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1130" y="1124607"/>
                <a:ext cx="2224525" cy="0"/>
              </a:xfrm>
              <a:prstGeom prst="line">
                <a:avLst/>
              </a:prstGeom>
              <a:ln w="9525" cap="rnd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>
                <a:extLst>
                  <a:ext uri="{FF2B5EF4-FFF2-40B4-BE49-F238E27FC236}">
                    <a16:creationId xmlns:a16="http://schemas.microsoft.com/office/drawing/2014/main" id="{E9F6A3ED-A028-C1D2-80D5-98E0DD84EBF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8813" y="1124607"/>
                <a:ext cx="469297" cy="0"/>
              </a:xfrm>
              <a:prstGeom prst="line">
                <a:avLst/>
              </a:prstGeom>
              <a:ln w="53975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493042F-FA88-07F2-02BC-0E28FB3290ED}"/>
              </a:ext>
            </a:extLst>
          </p:cNvPr>
          <p:cNvGrpSpPr/>
          <p:nvPr/>
        </p:nvGrpSpPr>
        <p:grpSpPr>
          <a:xfrm>
            <a:off x="977900" y="1390508"/>
            <a:ext cx="4945856" cy="2449008"/>
            <a:chOff x="977900" y="1390508"/>
            <a:chExt cx="4945856" cy="2449008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69E6C372-E4FD-D7C6-AD61-0BBD94FB7B6E}"/>
                </a:ext>
              </a:extLst>
            </p:cNvPr>
            <p:cNvSpPr/>
            <p:nvPr/>
          </p:nvSpPr>
          <p:spPr>
            <a:xfrm>
              <a:off x="977900" y="1390508"/>
              <a:ext cx="4945856" cy="2247900"/>
            </a:xfrm>
            <a:prstGeom prst="roundRect">
              <a:avLst>
                <a:gd name="adj" fmla="val 6617"/>
              </a:avLst>
            </a:pr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85000">
                  <a:schemeClr val="accent2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127000" dist="12700" dir="5400000" algn="t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37D8B769-AC61-65DC-ED9A-BB5753F91358}"/>
                </a:ext>
              </a:extLst>
            </p:cNvPr>
            <p:cNvGrpSpPr/>
            <p:nvPr/>
          </p:nvGrpSpPr>
          <p:grpSpPr>
            <a:xfrm>
              <a:off x="4152727" y="1746525"/>
              <a:ext cx="1771029" cy="1891881"/>
              <a:chOff x="4152727" y="1746525"/>
              <a:chExt cx="1771029" cy="1891881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D2682F4D-40CD-9AEF-D77F-2D0AB8D95F24}"/>
                  </a:ext>
                </a:extLst>
              </p:cNvPr>
              <p:cNvSpPr/>
              <p:nvPr/>
            </p:nvSpPr>
            <p:spPr>
              <a:xfrm>
                <a:off x="4152727" y="1746525"/>
                <a:ext cx="1771029" cy="1891881"/>
              </a:xfrm>
              <a:custGeom>
                <a:avLst/>
                <a:gdLst>
                  <a:gd name="connsiteX0" fmla="*/ 1771029 w 1771029"/>
                  <a:gd name="connsiteY0" fmla="*/ 0 h 1891881"/>
                  <a:gd name="connsiteX1" fmla="*/ 1771029 w 1771029"/>
                  <a:gd name="connsiteY1" fmla="*/ 1891881 h 1891881"/>
                  <a:gd name="connsiteX2" fmla="*/ 4376 w 1771029"/>
                  <a:gd name="connsiteY2" fmla="*/ 1891881 h 1891881"/>
                  <a:gd name="connsiteX3" fmla="*/ 0 w 1771029"/>
                  <a:gd name="connsiteY3" fmla="*/ 1805211 h 1891881"/>
                  <a:gd name="connsiteX4" fmla="*/ 1622271 w 1771029"/>
                  <a:gd name="connsiteY4" fmla="*/ 7511 h 1891881"/>
                  <a:gd name="connsiteX5" fmla="*/ 1771029 w 1771029"/>
                  <a:gd name="connsiteY5" fmla="*/ 0 h 1891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71029" h="1891881">
                    <a:moveTo>
                      <a:pt x="1771029" y="0"/>
                    </a:moveTo>
                    <a:lnTo>
                      <a:pt x="1771029" y="1891881"/>
                    </a:lnTo>
                    <a:lnTo>
                      <a:pt x="4376" y="1891881"/>
                    </a:lnTo>
                    <a:lnTo>
                      <a:pt x="0" y="1805211"/>
                    </a:lnTo>
                    <a:cubicBezTo>
                      <a:pt x="0" y="869591"/>
                      <a:pt x="711065" y="100049"/>
                      <a:pt x="1622271" y="7511"/>
                    </a:cubicBezTo>
                    <a:lnTo>
                      <a:pt x="1771029" y="0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254000" dist="38100" dir="13500000" algn="br" rotWithShape="0">
                  <a:schemeClr val="accent2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24A001B7-CD7F-B0ED-F21B-2FAE3C74DE30}"/>
                  </a:ext>
                </a:extLst>
              </p:cNvPr>
              <p:cNvSpPr txBox="1"/>
              <p:nvPr/>
            </p:nvSpPr>
            <p:spPr>
              <a:xfrm>
                <a:off x="4972218" y="2360345"/>
                <a:ext cx="671208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7200" b="1" dirty="0">
                    <a:solidFill>
                      <a:srgbClr val="FFFFFF"/>
                    </a:solidFill>
                    <a:latin typeface="+mj-lt"/>
                  </a:rPr>
                  <a:t>S</a:t>
                </a:r>
                <a:endParaRPr lang="zh-CN" altLang="en-US" sz="7200" b="1" dirty="0">
                  <a:solidFill>
                    <a:srgbClr val="FFFFFF"/>
                  </a:solidFill>
                  <a:latin typeface="+mj-lt"/>
                </a:endParaRPr>
              </a:p>
            </p:txBody>
          </p:sp>
        </p:grp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71D006E-3C7D-17BB-E5A4-B403AC1F2D2B}"/>
                </a:ext>
              </a:extLst>
            </p:cNvPr>
            <p:cNvSpPr txBox="1"/>
            <p:nvPr/>
          </p:nvSpPr>
          <p:spPr>
            <a:xfrm>
              <a:off x="1143516" y="2113146"/>
              <a:ext cx="2866716" cy="17263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rgbClr val="FEF9F5"/>
                  </a:solidFill>
                  <a:latin typeface="+mn-ea"/>
                </a:rPr>
                <a:t>此处添加详细文本描述建议与标题相关并符合整体语言风格，语言描述尽量简洁生动。</a:t>
              </a:r>
            </a:p>
            <a:p>
              <a:pPr algn="just">
                <a:lnSpc>
                  <a:spcPct val="120000"/>
                </a:lnSpc>
              </a:pPr>
              <a:endParaRPr lang="zh-CN" altLang="en-US" dirty="0">
                <a:solidFill>
                  <a:srgbClr val="FEF9F5"/>
                </a:solidFill>
                <a:latin typeface="+mn-ea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B328AEE1-211F-BF9F-A914-85E27AC02A46}"/>
                </a:ext>
              </a:extLst>
            </p:cNvPr>
            <p:cNvSpPr/>
            <p:nvPr/>
          </p:nvSpPr>
          <p:spPr>
            <a:xfrm>
              <a:off x="1143514" y="1564005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3200" dirty="0">
                  <a:solidFill>
                    <a:srgbClr val="FEF9F5"/>
                  </a:solidFill>
                  <a:latin typeface="+mj-ea"/>
                  <a:ea typeface="+mj-ea"/>
                </a:rPr>
                <a:t>输入标题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7717DD07-91B9-44CF-4471-2504861111BC}"/>
              </a:ext>
            </a:extLst>
          </p:cNvPr>
          <p:cNvGrpSpPr/>
          <p:nvPr/>
        </p:nvGrpSpPr>
        <p:grpSpPr>
          <a:xfrm>
            <a:off x="977900" y="3877003"/>
            <a:ext cx="4945856" cy="2453674"/>
            <a:chOff x="977900" y="3877003"/>
            <a:chExt cx="4945856" cy="2453674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6649243A-2892-4270-4D23-3FA0C9C6147F}"/>
                </a:ext>
              </a:extLst>
            </p:cNvPr>
            <p:cNvSpPr/>
            <p:nvPr/>
          </p:nvSpPr>
          <p:spPr>
            <a:xfrm>
              <a:off x="977900" y="3881438"/>
              <a:ext cx="4945856" cy="2247900"/>
            </a:xfrm>
            <a:prstGeom prst="roundRect">
              <a:avLst>
                <a:gd name="adj" fmla="val 6617"/>
              </a:avLst>
            </a:pr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85000">
                  <a:schemeClr val="accent2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12700" dir="5400000" algn="t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6168E5C0-83BE-C70B-C190-C644062C8223}"/>
                </a:ext>
              </a:extLst>
            </p:cNvPr>
            <p:cNvGrpSpPr/>
            <p:nvPr/>
          </p:nvGrpSpPr>
          <p:grpSpPr>
            <a:xfrm>
              <a:off x="4160739" y="3877003"/>
              <a:ext cx="1763017" cy="1646541"/>
              <a:chOff x="4160739" y="3877003"/>
              <a:chExt cx="1763017" cy="1646541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CF748B93-B9F1-B2E9-BB11-7832E6D63EEE}"/>
                  </a:ext>
                </a:extLst>
              </p:cNvPr>
              <p:cNvSpPr/>
              <p:nvPr/>
            </p:nvSpPr>
            <p:spPr>
              <a:xfrm>
                <a:off x="4160739" y="3877003"/>
                <a:ext cx="1763017" cy="1646541"/>
              </a:xfrm>
              <a:custGeom>
                <a:avLst/>
                <a:gdLst>
                  <a:gd name="connsiteX0" fmla="*/ 0 w 1763017"/>
                  <a:gd name="connsiteY0" fmla="*/ 0 h 1646541"/>
                  <a:gd name="connsiteX1" fmla="*/ 1763017 w 1763017"/>
                  <a:gd name="connsiteY1" fmla="*/ 0 h 1646541"/>
                  <a:gd name="connsiteX2" fmla="*/ 1763017 w 1763017"/>
                  <a:gd name="connsiteY2" fmla="*/ 1646541 h 1646541"/>
                  <a:gd name="connsiteX3" fmla="*/ 1614259 w 1763017"/>
                  <a:gd name="connsiteY3" fmla="*/ 1639030 h 1646541"/>
                  <a:gd name="connsiteX4" fmla="*/ 1317 w 1763017"/>
                  <a:gd name="connsiteY4" fmla="*/ 26088 h 1646541"/>
                  <a:gd name="connsiteX5" fmla="*/ 0 w 1763017"/>
                  <a:gd name="connsiteY5" fmla="*/ 0 h 1646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63017" h="1646541">
                    <a:moveTo>
                      <a:pt x="0" y="0"/>
                    </a:moveTo>
                    <a:lnTo>
                      <a:pt x="1763017" y="0"/>
                    </a:lnTo>
                    <a:lnTo>
                      <a:pt x="1763017" y="1646541"/>
                    </a:lnTo>
                    <a:lnTo>
                      <a:pt x="1614259" y="1639030"/>
                    </a:lnTo>
                    <a:cubicBezTo>
                      <a:pt x="763800" y="1552661"/>
                      <a:pt x="87686" y="876547"/>
                      <a:pt x="1317" y="2608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254000" dist="38100" dir="8100000" algn="tr" rotWithShape="0">
                  <a:schemeClr val="accent2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F81F35DC-4D38-EF92-1F2F-065A4FA8AADE}"/>
                  </a:ext>
                </a:extLst>
              </p:cNvPr>
              <p:cNvSpPr txBox="1"/>
              <p:nvPr/>
            </p:nvSpPr>
            <p:spPr>
              <a:xfrm>
                <a:off x="4798438" y="3976073"/>
                <a:ext cx="671208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7200" b="1" dirty="0">
                    <a:solidFill>
                      <a:srgbClr val="FFFFFF"/>
                    </a:solidFill>
                    <a:latin typeface="+mj-lt"/>
                  </a:rPr>
                  <a:t>O</a:t>
                </a:r>
                <a:endParaRPr lang="zh-CN" altLang="en-US" sz="7200" b="1" dirty="0">
                  <a:solidFill>
                    <a:srgbClr val="FFFFFF"/>
                  </a:solidFill>
                  <a:latin typeface="+mj-lt"/>
                </a:endParaRPr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EF7B229-2709-C72D-64FD-B576E21D4D24}"/>
                </a:ext>
              </a:extLst>
            </p:cNvPr>
            <p:cNvSpPr txBox="1"/>
            <p:nvPr/>
          </p:nvSpPr>
          <p:spPr>
            <a:xfrm>
              <a:off x="1143516" y="4604307"/>
              <a:ext cx="2866716" cy="17263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rgbClr val="FEF9F5"/>
                  </a:solidFill>
                  <a:latin typeface="+mn-ea"/>
                </a:rPr>
                <a:t>此处添加详细文本描述建议与标题相关并符合整体语言风格，语言描述尽量简洁生动。</a:t>
              </a:r>
            </a:p>
            <a:p>
              <a:pPr algn="just">
                <a:lnSpc>
                  <a:spcPct val="120000"/>
                </a:lnSpc>
              </a:pPr>
              <a:endParaRPr lang="zh-CN" altLang="en-US" dirty="0">
                <a:solidFill>
                  <a:srgbClr val="FEF9F5"/>
                </a:solidFill>
                <a:latin typeface="+mn-ea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5FDACAD8-F4FB-FAA2-1588-2FFC5DED0712}"/>
                </a:ext>
              </a:extLst>
            </p:cNvPr>
            <p:cNvSpPr/>
            <p:nvPr/>
          </p:nvSpPr>
          <p:spPr>
            <a:xfrm>
              <a:off x="1143514" y="4055166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3200" dirty="0">
                  <a:solidFill>
                    <a:srgbClr val="FEF9F5"/>
                  </a:solidFill>
                  <a:latin typeface="+mj-ea"/>
                  <a:ea typeface="+mj-ea"/>
                </a:rPr>
                <a:t>输入标题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2DBD6F9-F596-F110-C4DF-157E6310009B}"/>
              </a:ext>
            </a:extLst>
          </p:cNvPr>
          <p:cNvGrpSpPr/>
          <p:nvPr/>
        </p:nvGrpSpPr>
        <p:grpSpPr>
          <a:xfrm>
            <a:off x="6264239" y="3877003"/>
            <a:ext cx="4949862" cy="2453674"/>
            <a:chOff x="6264239" y="3877003"/>
            <a:chExt cx="4949862" cy="2453674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E94FA784-2D1B-8032-11A3-DA2798E25947}"/>
                </a:ext>
              </a:extLst>
            </p:cNvPr>
            <p:cNvSpPr/>
            <p:nvPr/>
          </p:nvSpPr>
          <p:spPr>
            <a:xfrm>
              <a:off x="6268245" y="3881438"/>
              <a:ext cx="4945856" cy="2247900"/>
            </a:xfrm>
            <a:prstGeom prst="roundRect">
              <a:avLst>
                <a:gd name="adj" fmla="val 6617"/>
              </a:avLst>
            </a:pr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85000">
                  <a:schemeClr val="accent2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st="12700" dir="5400000" algn="t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BB3DF6A9-66EB-244E-6E60-8E35ACF7AB55}"/>
                </a:ext>
              </a:extLst>
            </p:cNvPr>
            <p:cNvGrpSpPr/>
            <p:nvPr/>
          </p:nvGrpSpPr>
          <p:grpSpPr>
            <a:xfrm>
              <a:off x="6264239" y="3877003"/>
              <a:ext cx="1763018" cy="1646541"/>
              <a:chOff x="6264239" y="3877003"/>
              <a:chExt cx="1763018" cy="1646541"/>
            </a:xfrm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8DF9D516-566E-E119-3280-C5957090166F}"/>
                  </a:ext>
                </a:extLst>
              </p:cNvPr>
              <p:cNvSpPr/>
              <p:nvPr/>
            </p:nvSpPr>
            <p:spPr>
              <a:xfrm>
                <a:off x="6264239" y="3877003"/>
                <a:ext cx="1763018" cy="1646541"/>
              </a:xfrm>
              <a:custGeom>
                <a:avLst/>
                <a:gdLst>
                  <a:gd name="connsiteX0" fmla="*/ 0 w 1763018"/>
                  <a:gd name="connsiteY0" fmla="*/ 0 h 1646541"/>
                  <a:gd name="connsiteX1" fmla="*/ 1763018 w 1763018"/>
                  <a:gd name="connsiteY1" fmla="*/ 0 h 1646541"/>
                  <a:gd name="connsiteX2" fmla="*/ 1761700 w 1763018"/>
                  <a:gd name="connsiteY2" fmla="*/ 26088 h 1646541"/>
                  <a:gd name="connsiteX3" fmla="*/ 148758 w 1763018"/>
                  <a:gd name="connsiteY3" fmla="*/ 1639030 h 1646541"/>
                  <a:gd name="connsiteX4" fmla="*/ 0 w 1763018"/>
                  <a:gd name="connsiteY4" fmla="*/ 1646541 h 1646541"/>
                  <a:gd name="connsiteX5" fmla="*/ 0 w 1763018"/>
                  <a:gd name="connsiteY5" fmla="*/ 0 h 1646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63018" h="1646541">
                    <a:moveTo>
                      <a:pt x="0" y="0"/>
                    </a:moveTo>
                    <a:lnTo>
                      <a:pt x="1763018" y="0"/>
                    </a:lnTo>
                    <a:lnTo>
                      <a:pt x="1761700" y="26088"/>
                    </a:lnTo>
                    <a:cubicBezTo>
                      <a:pt x="1675331" y="876547"/>
                      <a:pt x="999217" y="1552661"/>
                      <a:pt x="148758" y="1639030"/>
                    </a:cubicBezTo>
                    <a:lnTo>
                      <a:pt x="0" y="16465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254000" dist="38100" dir="2700000" algn="tl" rotWithShape="0">
                  <a:schemeClr val="accent2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2A73C051-E8E9-30C2-FE02-0625D1FE3A32}"/>
                  </a:ext>
                </a:extLst>
              </p:cNvPr>
              <p:cNvSpPr txBox="1"/>
              <p:nvPr/>
            </p:nvSpPr>
            <p:spPr>
              <a:xfrm>
                <a:off x="6507572" y="3969635"/>
                <a:ext cx="671208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7200" b="1" dirty="0">
                    <a:solidFill>
                      <a:srgbClr val="FFFFFF"/>
                    </a:solidFill>
                    <a:latin typeface="+mj-lt"/>
                  </a:rPr>
                  <a:t>T</a:t>
                </a:r>
                <a:endParaRPr lang="zh-CN" altLang="en-US" sz="7200" b="1" dirty="0">
                  <a:solidFill>
                    <a:srgbClr val="FFFFFF"/>
                  </a:solidFill>
                  <a:latin typeface="+mj-lt"/>
                </a:endParaRPr>
              </a:p>
            </p:txBody>
          </p:sp>
        </p:grp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F43BA29-DFB9-B9C6-4957-10405799A3D5}"/>
                </a:ext>
              </a:extLst>
            </p:cNvPr>
            <p:cNvSpPr txBox="1"/>
            <p:nvPr/>
          </p:nvSpPr>
          <p:spPr>
            <a:xfrm>
              <a:off x="8160145" y="4604307"/>
              <a:ext cx="2866716" cy="17263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dirty="0">
                  <a:solidFill>
                    <a:srgbClr val="FEF9F5"/>
                  </a:solidFill>
                  <a:latin typeface="+mn-ea"/>
                </a:rPr>
                <a:t>此处添加详细文本描述建议与标题相关并符合整体语言风格，语言描述尽量简洁生动。</a:t>
              </a:r>
            </a:p>
            <a:p>
              <a:pPr>
                <a:lnSpc>
                  <a:spcPct val="120000"/>
                </a:lnSpc>
              </a:pPr>
              <a:endParaRPr lang="zh-CN" altLang="en-US" dirty="0">
                <a:solidFill>
                  <a:srgbClr val="FEF9F5"/>
                </a:solidFill>
                <a:latin typeface="+mn-ea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2CDF083B-CBD5-B348-BC75-D119F2E638B0}"/>
                </a:ext>
              </a:extLst>
            </p:cNvPr>
            <p:cNvSpPr/>
            <p:nvPr/>
          </p:nvSpPr>
          <p:spPr>
            <a:xfrm>
              <a:off x="9222343" y="4055166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3200" dirty="0">
                  <a:solidFill>
                    <a:srgbClr val="FEF9F5"/>
                  </a:solidFill>
                  <a:latin typeface="+mj-ea"/>
                  <a:ea typeface="+mj-ea"/>
                </a:rPr>
                <a:t>输入标题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F4851DD-7487-060D-C431-52BBFE7DCCF8}"/>
              </a:ext>
            </a:extLst>
          </p:cNvPr>
          <p:cNvGrpSpPr/>
          <p:nvPr/>
        </p:nvGrpSpPr>
        <p:grpSpPr>
          <a:xfrm>
            <a:off x="6264239" y="1390508"/>
            <a:ext cx="4949862" cy="2449239"/>
            <a:chOff x="6264239" y="1390508"/>
            <a:chExt cx="4949862" cy="2449239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CB54875E-21D7-A7F2-34A0-B6DF412BBDC4}"/>
                </a:ext>
              </a:extLst>
            </p:cNvPr>
            <p:cNvSpPr/>
            <p:nvPr/>
          </p:nvSpPr>
          <p:spPr>
            <a:xfrm>
              <a:off x="6268245" y="1390508"/>
              <a:ext cx="4945856" cy="2247900"/>
            </a:xfrm>
            <a:prstGeom prst="roundRect">
              <a:avLst>
                <a:gd name="adj" fmla="val 6617"/>
              </a:avLst>
            </a:pr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85000">
                  <a:schemeClr val="accent2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127000" dist="12700" dir="5400000" algn="t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D4AB0046-0AC5-443A-9797-C760483C1F4C}"/>
                </a:ext>
              </a:extLst>
            </p:cNvPr>
            <p:cNvGrpSpPr/>
            <p:nvPr/>
          </p:nvGrpSpPr>
          <p:grpSpPr>
            <a:xfrm>
              <a:off x="6264239" y="1746526"/>
              <a:ext cx="1771029" cy="1891881"/>
              <a:chOff x="6264239" y="1746526"/>
              <a:chExt cx="1771029" cy="1891881"/>
            </a:xfrm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3A7A0A69-49B9-CDC5-DB22-A6E05D4B887D}"/>
                  </a:ext>
                </a:extLst>
              </p:cNvPr>
              <p:cNvSpPr/>
              <p:nvPr/>
            </p:nvSpPr>
            <p:spPr>
              <a:xfrm>
                <a:off x="6264239" y="1746526"/>
                <a:ext cx="1771029" cy="1891881"/>
              </a:xfrm>
              <a:custGeom>
                <a:avLst/>
                <a:gdLst>
                  <a:gd name="connsiteX0" fmla="*/ 0 w 1771029"/>
                  <a:gd name="connsiteY0" fmla="*/ 0 h 1891881"/>
                  <a:gd name="connsiteX1" fmla="*/ 148758 w 1771029"/>
                  <a:gd name="connsiteY1" fmla="*/ 7511 h 1891881"/>
                  <a:gd name="connsiteX2" fmla="*/ 1771029 w 1771029"/>
                  <a:gd name="connsiteY2" fmla="*/ 1805211 h 1891881"/>
                  <a:gd name="connsiteX3" fmla="*/ 1766653 w 1771029"/>
                  <a:gd name="connsiteY3" fmla="*/ 1891881 h 1891881"/>
                  <a:gd name="connsiteX4" fmla="*/ 0 w 1771029"/>
                  <a:gd name="connsiteY4" fmla="*/ 1891881 h 1891881"/>
                  <a:gd name="connsiteX5" fmla="*/ 0 w 1771029"/>
                  <a:gd name="connsiteY5" fmla="*/ 0 h 1891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71029" h="1891881">
                    <a:moveTo>
                      <a:pt x="0" y="0"/>
                    </a:moveTo>
                    <a:lnTo>
                      <a:pt x="148758" y="7511"/>
                    </a:lnTo>
                    <a:cubicBezTo>
                      <a:pt x="1059964" y="100049"/>
                      <a:pt x="1771029" y="869591"/>
                      <a:pt x="1771029" y="1805211"/>
                    </a:cubicBezTo>
                    <a:lnTo>
                      <a:pt x="1766653" y="1891881"/>
                    </a:lnTo>
                    <a:lnTo>
                      <a:pt x="0" y="18918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254000" dist="38100" algn="l" rotWithShape="0">
                  <a:schemeClr val="accent2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D4C980CD-E483-4FC9-DCBA-40400FB506DA}"/>
                  </a:ext>
                </a:extLst>
              </p:cNvPr>
              <p:cNvSpPr txBox="1"/>
              <p:nvPr/>
            </p:nvSpPr>
            <p:spPr>
              <a:xfrm>
                <a:off x="6402073" y="2360345"/>
                <a:ext cx="671208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7200" b="1" dirty="0">
                    <a:solidFill>
                      <a:srgbClr val="FFFFFF"/>
                    </a:solidFill>
                    <a:latin typeface="+mj-lt"/>
                  </a:rPr>
                  <a:t>W</a:t>
                </a:r>
                <a:endParaRPr lang="zh-CN" altLang="en-US" sz="7200" b="1" dirty="0">
                  <a:solidFill>
                    <a:srgbClr val="FFFFFF"/>
                  </a:solidFill>
                  <a:latin typeface="+mj-lt"/>
                </a:endParaRPr>
              </a:p>
            </p:txBody>
          </p:sp>
        </p:grp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4132E5B-3CB3-42F3-EC22-CE246804DC02}"/>
                </a:ext>
              </a:extLst>
            </p:cNvPr>
            <p:cNvSpPr txBox="1"/>
            <p:nvPr/>
          </p:nvSpPr>
          <p:spPr>
            <a:xfrm>
              <a:off x="8160145" y="2113377"/>
              <a:ext cx="2866716" cy="17263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dirty="0">
                  <a:solidFill>
                    <a:srgbClr val="FEF9F5"/>
                  </a:solidFill>
                  <a:latin typeface="+mn-ea"/>
                </a:rPr>
                <a:t>此处添加详细文本描述建议与标题相关并符合整体语言风格，语言描述尽量简洁生动。</a:t>
              </a:r>
            </a:p>
            <a:p>
              <a:pPr>
                <a:lnSpc>
                  <a:spcPct val="120000"/>
                </a:lnSpc>
              </a:pPr>
              <a:endParaRPr lang="zh-CN" altLang="en-US" dirty="0">
                <a:solidFill>
                  <a:srgbClr val="FEF9F5"/>
                </a:solidFill>
                <a:latin typeface="+mn-ea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D831229E-3699-1410-5C40-FCEF7B9A9618}"/>
                </a:ext>
              </a:extLst>
            </p:cNvPr>
            <p:cNvSpPr/>
            <p:nvPr/>
          </p:nvSpPr>
          <p:spPr>
            <a:xfrm>
              <a:off x="9222343" y="1564236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3200" dirty="0">
                  <a:solidFill>
                    <a:srgbClr val="FEF9F5"/>
                  </a:solidFill>
                  <a:latin typeface="+mj-ea"/>
                  <a:ea typeface="+mj-ea"/>
                </a:rPr>
                <a:t>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103978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51CC9D88-9D17-31FC-81B8-7A49514D35D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6987" y="1857112"/>
            <a:ext cx="5295014" cy="3143773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3BD4F3DF-653C-A69F-4D57-522C85AAF2D4}"/>
              </a:ext>
            </a:extLst>
          </p:cNvPr>
          <p:cNvSpPr/>
          <p:nvPr/>
        </p:nvSpPr>
        <p:spPr>
          <a:xfrm>
            <a:off x="0" y="1857113"/>
            <a:ext cx="12192000" cy="3143773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8000">
                <a:schemeClr val="accent2"/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C257E0A-938F-EF3A-7FD0-A8FD8F3B1428}"/>
              </a:ext>
            </a:extLst>
          </p:cNvPr>
          <p:cNvGrpSpPr/>
          <p:nvPr/>
        </p:nvGrpSpPr>
        <p:grpSpPr>
          <a:xfrm>
            <a:off x="1039797" y="2107262"/>
            <a:ext cx="7559068" cy="2646878"/>
            <a:chOff x="1039797" y="2107262"/>
            <a:chExt cx="7559068" cy="2646878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D31C0F21-E6A9-E24E-15AB-BEE4C1003FA7}"/>
                </a:ext>
              </a:extLst>
            </p:cNvPr>
            <p:cNvSpPr txBox="1"/>
            <p:nvPr/>
          </p:nvSpPr>
          <p:spPr>
            <a:xfrm>
              <a:off x="1039797" y="2107262"/>
              <a:ext cx="3391525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600" b="1" dirty="0">
                  <a:solidFill>
                    <a:srgbClr val="FEF9F5"/>
                  </a:solidFill>
                  <a:latin typeface="+mj-lt"/>
                  <a:ea typeface="+mj-ea"/>
                </a:rPr>
                <a:t>03</a:t>
              </a:r>
              <a:endParaRPr lang="zh-CN" altLang="en-US" sz="16600" b="1" dirty="0">
                <a:solidFill>
                  <a:srgbClr val="FEF9F5"/>
                </a:solidFill>
                <a:latin typeface="+mj-lt"/>
                <a:ea typeface="+mj-ea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4B332030-613F-2E1F-49B2-386FE5306090}"/>
                </a:ext>
              </a:extLst>
            </p:cNvPr>
            <p:cNvSpPr txBox="1"/>
            <p:nvPr/>
          </p:nvSpPr>
          <p:spPr>
            <a:xfrm>
              <a:off x="4217110" y="2503969"/>
              <a:ext cx="438175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6000" b="1" dirty="0">
                  <a:solidFill>
                    <a:srgbClr val="FEF9F5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72CC3D5-998C-8569-EF96-E050C49ED2B1}"/>
                </a:ext>
              </a:extLst>
            </p:cNvPr>
            <p:cNvSpPr txBox="1"/>
            <p:nvPr/>
          </p:nvSpPr>
          <p:spPr>
            <a:xfrm>
              <a:off x="4262920" y="3560148"/>
              <a:ext cx="433594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 algn="l"/>
              <a:r>
                <a:rPr lang="en-US" altLang="zh-CN" sz="1800" dirty="0">
                  <a:solidFill>
                    <a:srgbClr val="FEF9F5"/>
                  </a:solidFill>
                  <a:latin typeface="+mj-lt"/>
                  <a:ea typeface="Cambria" panose="02040503050406030204" pitchFamily="18" charset="0"/>
                  <a:cs typeface="+mn-ea"/>
                  <a:sym typeface="+mn-ea"/>
                </a:rPr>
                <a:t>Enter a title</a:t>
              </a:r>
              <a:endParaRPr lang="zh-CN" altLang="en-US" sz="1800" dirty="0">
                <a:solidFill>
                  <a:srgbClr val="FEF9F5"/>
                </a:solidFill>
                <a:latin typeface="+mj-lt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64731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9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>
            <a:extLst>
              <a:ext uri="{FF2B5EF4-FFF2-40B4-BE49-F238E27FC236}">
                <a16:creationId xmlns:a16="http://schemas.microsoft.com/office/drawing/2014/main" id="{0BD6C440-50D1-5D3F-8FC7-ECC8C9B46C52}"/>
              </a:ext>
            </a:extLst>
          </p:cNvPr>
          <p:cNvGrpSpPr/>
          <p:nvPr/>
        </p:nvGrpSpPr>
        <p:grpSpPr>
          <a:xfrm>
            <a:off x="0" y="1931272"/>
            <a:ext cx="12206177" cy="3062212"/>
            <a:chOff x="0" y="1931272"/>
            <a:chExt cx="12206177" cy="3062212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352F5632-BA8E-CA8A-3EBB-7426A94A9B50}"/>
                </a:ext>
              </a:extLst>
            </p:cNvPr>
            <p:cNvSpPr/>
            <p:nvPr/>
          </p:nvSpPr>
          <p:spPr>
            <a:xfrm>
              <a:off x="0" y="2736242"/>
              <a:ext cx="12206177" cy="2257242"/>
            </a:xfrm>
            <a:custGeom>
              <a:avLst/>
              <a:gdLst>
                <a:gd name="connsiteX0" fmla="*/ 0 w 12206177"/>
                <a:gd name="connsiteY0" fmla="*/ 1424763 h 2257242"/>
                <a:gd name="connsiteX1" fmla="*/ 2147777 w 12206177"/>
                <a:gd name="connsiteY1" fmla="*/ 2232837 h 2257242"/>
                <a:gd name="connsiteX2" fmla="*/ 6092456 w 12206177"/>
                <a:gd name="connsiteY2" fmla="*/ 595423 h 2257242"/>
                <a:gd name="connsiteX3" fmla="*/ 8771860 w 12206177"/>
                <a:gd name="connsiteY3" fmla="*/ 1212112 h 2257242"/>
                <a:gd name="connsiteX4" fmla="*/ 12206177 w 12206177"/>
                <a:gd name="connsiteY4" fmla="*/ 0 h 2257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06177" h="2257242">
                  <a:moveTo>
                    <a:pt x="0" y="1424763"/>
                  </a:moveTo>
                  <a:cubicBezTo>
                    <a:pt x="566184" y="1897911"/>
                    <a:pt x="1132368" y="2371060"/>
                    <a:pt x="2147777" y="2232837"/>
                  </a:cubicBezTo>
                  <a:cubicBezTo>
                    <a:pt x="3163186" y="2094614"/>
                    <a:pt x="4988442" y="765544"/>
                    <a:pt x="6092456" y="595423"/>
                  </a:cubicBezTo>
                  <a:cubicBezTo>
                    <a:pt x="7196470" y="425302"/>
                    <a:pt x="7752907" y="1311349"/>
                    <a:pt x="8771860" y="1212112"/>
                  </a:cubicBezTo>
                  <a:cubicBezTo>
                    <a:pt x="9790813" y="1112875"/>
                    <a:pt x="10998495" y="556437"/>
                    <a:pt x="12206177" y="0"/>
                  </a:cubicBezTo>
                </a:path>
              </a:pathLst>
            </a:custGeom>
            <a:noFill/>
            <a:ln w="19050">
              <a:gradFill>
                <a:gsLst>
                  <a:gs pos="0">
                    <a:srgbClr val="FFFFFF">
                      <a:alpha val="38000"/>
                    </a:srgbClr>
                  </a:gs>
                  <a:gs pos="73500">
                    <a:schemeClr val="accent1"/>
                  </a:gs>
                  <a:gs pos="30000">
                    <a:schemeClr val="accent2"/>
                  </a:gs>
                  <a:gs pos="100000">
                    <a:srgbClr val="FFFFFF">
                      <a:alpha val="6000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C951482-0D9F-3C79-057F-A69540BB183A}"/>
                </a:ext>
              </a:extLst>
            </p:cNvPr>
            <p:cNvSpPr/>
            <p:nvPr/>
          </p:nvSpPr>
          <p:spPr>
            <a:xfrm flipV="1">
              <a:off x="0" y="1931272"/>
              <a:ext cx="12206177" cy="2257242"/>
            </a:xfrm>
            <a:custGeom>
              <a:avLst/>
              <a:gdLst>
                <a:gd name="connsiteX0" fmla="*/ 0 w 12206177"/>
                <a:gd name="connsiteY0" fmla="*/ 1424763 h 2257242"/>
                <a:gd name="connsiteX1" fmla="*/ 2147777 w 12206177"/>
                <a:gd name="connsiteY1" fmla="*/ 2232837 h 2257242"/>
                <a:gd name="connsiteX2" fmla="*/ 6092456 w 12206177"/>
                <a:gd name="connsiteY2" fmla="*/ 595423 h 2257242"/>
                <a:gd name="connsiteX3" fmla="*/ 8771860 w 12206177"/>
                <a:gd name="connsiteY3" fmla="*/ 1212112 h 2257242"/>
                <a:gd name="connsiteX4" fmla="*/ 12206177 w 12206177"/>
                <a:gd name="connsiteY4" fmla="*/ 0 h 2257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06177" h="2257242">
                  <a:moveTo>
                    <a:pt x="0" y="1424763"/>
                  </a:moveTo>
                  <a:cubicBezTo>
                    <a:pt x="566184" y="1897911"/>
                    <a:pt x="1132368" y="2371060"/>
                    <a:pt x="2147777" y="2232837"/>
                  </a:cubicBezTo>
                  <a:cubicBezTo>
                    <a:pt x="3163186" y="2094614"/>
                    <a:pt x="4988442" y="765544"/>
                    <a:pt x="6092456" y="595423"/>
                  </a:cubicBezTo>
                  <a:cubicBezTo>
                    <a:pt x="7196470" y="425302"/>
                    <a:pt x="7752907" y="1311349"/>
                    <a:pt x="8771860" y="1212112"/>
                  </a:cubicBezTo>
                  <a:cubicBezTo>
                    <a:pt x="9790813" y="1112875"/>
                    <a:pt x="10998495" y="556437"/>
                    <a:pt x="12206177" y="0"/>
                  </a:cubicBezTo>
                </a:path>
              </a:pathLst>
            </a:custGeom>
            <a:noFill/>
            <a:ln w="19050">
              <a:gradFill>
                <a:gsLst>
                  <a:gs pos="0">
                    <a:srgbClr val="FFFFFF">
                      <a:alpha val="38000"/>
                    </a:srgbClr>
                  </a:gs>
                  <a:gs pos="73500">
                    <a:schemeClr val="accent1"/>
                  </a:gs>
                  <a:gs pos="30000">
                    <a:schemeClr val="accent2"/>
                  </a:gs>
                  <a:gs pos="100000">
                    <a:srgbClr val="FFFFFF">
                      <a:alpha val="6000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1551E51F-20B3-1E92-F0D2-C84095046DDA}"/>
              </a:ext>
            </a:extLst>
          </p:cNvPr>
          <p:cNvGrpSpPr/>
          <p:nvPr/>
        </p:nvGrpSpPr>
        <p:grpSpPr>
          <a:xfrm>
            <a:off x="533400" y="443468"/>
            <a:ext cx="2996878" cy="707886"/>
            <a:chOff x="533400" y="443468"/>
            <a:chExt cx="2996878" cy="707886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942D7F9F-8035-83A2-F47D-098ADD23D8E5}"/>
                </a:ext>
              </a:extLst>
            </p:cNvPr>
            <p:cNvSpPr txBox="1"/>
            <p:nvPr/>
          </p:nvSpPr>
          <p:spPr>
            <a:xfrm>
              <a:off x="533400" y="443468"/>
              <a:ext cx="299687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latin typeface="+mj-ea"/>
                  <a:ea typeface="+mj-ea"/>
                </a:rPr>
                <a:t>输入标题</a:t>
              </a: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DF4C25DB-D700-557B-40AA-66A5D2242695}"/>
                </a:ext>
              </a:extLst>
            </p:cNvPr>
            <p:cNvGrpSpPr/>
            <p:nvPr/>
          </p:nvGrpSpPr>
          <p:grpSpPr>
            <a:xfrm>
              <a:off x="658813" y="1124607"/>
              <a:ext cx="2546842" cy="0"/>
              <a:chOff x="658813" y="1124607"/>
              <a:chExt cx="2546842" cy="0"/>
            </a:xfrm>
          </p:grpSpPr>
          <p:cxnSp>
            <p:nvCxnSpPr>
              <p:cNvPr id="4" name="直接连接符 3">
                <a:extLst>
                  <a:ext uri="{FF2B5EF4-FFF2-40B4-BE49-F238E27FC236}">
                    <a16:creationId xmlns:a16="http://schemas.microsoft.com/office/drawing/2014/main" id="{6C411331-E221-A824-8621-141038E2801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1130" y="1124607"/>
                <a:ext cx="2224525" cy="0"/>
              </a:xfrm>
              <a:prstGeom prst="line">
                <a:avLst/>
              </a:prstGeom>
              <a:ln w="9525" cap="rnd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>
                <a:extLst>
                  <a:ext uri="{FF2B5EF4-FFF2-40B4-BE49-F238E27FC236}">
                    <a16:creationId xmlns:a16="http://schemas.microsoft.com/office/drawing/2014/main" id="{A6A83F14-816D-F90C-4E40-7F5F78E27BF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8813" y="1124607"/>
                <a:ext cx="469297" cy="0"/>
              </a:xfrm>
              <a:prstGeom prst="line">
                <a:avLst/>
              </a:prstGeom>
              <a:ln w="53975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0E079322-96A0-7CE9-BFF6-8C42AEE592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9239" y="1339702"/>
            <a:ext cx="3553522" cy="4789636"/>
          </a:xfrm>
          <a:prstGeom prst="roundRect">
            <a:avLst>
              <a:gd name="adj" fmla="val 6024"/>
            </a:avLst>
          </a:prstGeom>
          <a:effectLst>
            <a:outerShdw blurRad="254000" dist="38100" dir="5400000" sx="98000" sy="98000" algn="t" rotWithShape="0">
              <a:schemeClr val="accent2">
                <a:alpha val="20000"/>
              </a:schemeClr>
            </a:outerShdw>
          </a:effectLst>
        </p:spPr>
      </p:pic>
      <p:grpSp>
        <p:nvGrpSpPr>
          <p:cNvPr id="81" name="组合 80">
            <a:extLst>
              <a:ext uri="{FF2B5EF4-FFF2-40B4-BE49-F238E27FC236}">
                <a16:creationId xmlns:a16="http://schemas.microsoft.com/office/drawing/2014/main" id="{27C61432-DD4E-A668-A51A-650AD7C08807}"/>
              </a:ext>
            </a:extLst>
          </p:cNvPr>
          <p:cNvGrpSpPr/>
          <p:nvPr/>
        </p:nvGrpSpPr>
        <p:grpSpPr>
          <a:xfrm>
            <a:off x="658812" y="1805747"/>
            <a:ext cx="3207890" cy="4007252"/>
            <a:chOff x="658812" y="1805747"/>
            <a:chExt cx="3207890" cy="4007252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EC01CC7B-B1F9-2C3D-B53C-2E5C265B872B}"/>
                </a:ext>
              </a:extLst>
            </p:cNvPr>
            <p:cNvSpPr/>
            <p:nvPr/>
          </p:nvSpPr>
          <p:spPr>
            <a:xfrm>
              <a:off x="658812" y="1805747"/>
              <a:ext cx="3207890" cy="4007252"/>
            </a:xfrm>
            <a:prstGeom prst="roundRect">
              <a:avLst>
                <a:gd name="adj" fmla="val 5839"/>
              </a:avLst>
            </a:prstGeom>
            <a:solidFill>
              <a:schemeClr val="bg1">
                <a:lumMod val="100000"/>
              </a:schemeClr>
            </a:solidFill>
            <a:ln>
              <a:noFill/>
            </a:ln>
            <a:effectLst>
              <a:outerShdw blurRad="254000" dist="38100" dir="5400000" sx="98000" sy="98000" algn="t" rotWithShape="0">
                <a:schemeClr val="accent2">
                  <a:alpha val="2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544A14D0-63F5-684C-B11F-EF9E4022A726}"/>
                </a:ext>
              </a:extLst>
            </p:cNvPr>
            <p:cNvGrpSpPr/>
            <p:nvPr/>
          </p:nvGrpSpPr>
          <p:grpSpPr>
            <a:xfrm>
              <a:off x="1923805" y="2234947"/>
              <a:ext cx="690016" cy="690016"/>
              <a:chOff x="6096000" y="4021689"/>
              <a:chExt cx="559250" cy="559250"/>
            </a:xfrm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19E5FA6D-F746-5A05-F603-D27309A532AA}"/>
                  </a:ext>
                </a:extLst>
              </p:cNvPr>
              <p:cNvSpPr/>
              <p:nvPr/>
            </p:nvSpPr>
            <p:spPr>
              <a:xfrm>
                <a:off x="6096000" y="4021689"/>
                <a:ext cx="559250" cy="559250"/>
              </a:xfrm>
              <a:prstGeom prst="ellipse">
                <a:avLst/>
              </a:prstGeom>
              <a:solidFill>
                <a:schemeClr val="accent1"/>
              </a:solidFill>
              <a:ln w="476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5" name="图形 15">
                <a:extLst>
                  <a:ext uri="{FF2B5EF4-FFF2-40B4-BE49-F238E27FC236}">
                    <a16:creationId xmlns:a16="http://schemas.microsoft.com/office/drawing/2014/main" id="{68B73FB0-7B6A-0384-A86C-13E656B7BBC7}"/>
                  </a:ext>
                </a:extLst>
              </p:cNvPr>
              <p:cNvGrpSpPr/>
              <p:nvPr/>
            </p:nvGrpSpPr>
            <p:grpSpPr>
              <a:xfrm>
                <a:off x="6216510" y="4164906"/>
                <a:ext cx="318230" cy="272816"/>
                <a:chOff x="1268869" y="1949206"/>
                <a:chExt cx="747313" cy="640667"/>
              </a:xfrm>
              <a:solidFill>
                <a:schemeClr val="bg1"/>
              </a:solidFill>
            </p:grpSpPr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C97B3264-17FA-135F-6480-1840821050C3}"/>
                    </a:ext>
                  </a:extLst>
                </p:cNvPr>
                <p:cNvSpPr/>
                <p:nvPr/>
              </p:nvSpPr>
              <p:spPr>
                <a:xfrm>
                  <a:off x="1317083" y="1990539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9435F078-D863-DCFA-9A14-AD910647A788}"/>
                    </a:ext>
                  </a:extLst>
                </p:cNvPr>
                <p:cNvSpPr/>
                <p:nvPr/>
              </p:nvSpPr>
              <p:spPr>
                <a:xfrm>
                  <a:off x="1365296" y="1990539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758BE92F-E3A9-65C3-D1A3-EE03BA2DF283}"/>
                    </a:ext>
                  </a:extLst>
                </p:cNvPr>
                <p:cNvSpPr/>
                <p:nvPr/>
              </p:nvSpPr>
              <p:spPr>
                <a:xfrm>
                  <a:off x="1413510" y="1990539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88FA189C-BF44-965D-309D-BFD9F5BCD99A}"/>
                    </a:ext>
                  </a:extLst>
                </p:cNvPr>
                <p:cNvSpPr/>
                <p:nvPr/>
              </p:nvSpPr>
              <p:spPr>
                <a:xfrm>
                  <a:off x="1268869" y="1949206"/>
                  <a:ext cx="747313" cy="640667"/>
                </a:xfrm>
                <a:custGeom>
                  <a:avLst/>
                  <a:gdLst>
                    <a:gd name="connsiteX0" fmla="*/ 747313 w 747313"/>
                    <a:gd name="connsiteY0" fmla="*/ 144667 h 640667"/>
                    <a:gd name="connsiteX1" fmla="*/ 674993 w 747313"/>
                    <a:gd name="connsiteY1" fmla="*/ 144667 h 640667"/>
                    <a:gd name="connsiteX2" fmla="*/ 674993 w 747313"/>
                    <a:gd name="connsiteY2" fmla="*/ 0 h 640667"/>
                    <a:gd name="connsiteX3" fmla="*/ 0 w 747313"/>
                    <a:gd name="connsiteY3" fmla="*/ 0 h 640667"/>
                    <a:gd name="connsiteX4" fmla="*/ 0 w 747313"/>
                    <a:gd name="connsiteY4" fmla="*/ 496001 h 640667"/>
                    <a:gd name="connsiteX5" fmla="*/ 96428 w 747313"/>
                    <a:gd name="connsiteY5" fmla="*/ 496001 h 640667"/>
                    <a:gd name="connsiteX6" fmla="*/ 96428 w 747313"/>
                    <a:gd name="connsiteY6" fmla="*/ 558001 h 640667"/>
                    <a:gd name="connsiteX7" fmla="*/ 361603 w 747313"/>
                    <a:gd name="connsiteY7" fmla="*/ 558001 h 640667"/>
                    <a:gd name="connsiteX8" fmla="*/ 361603 w 747313"/>
                    <a:gd name="connsiteY8" fmla="*/ 640667 h 640667"/>
                    <a:gd name="connsiteX9" fmla="*/ 699099 w 747313"/>
                    <a:gd name="connsiteY9" fmla="*/ 640667 h 640667"/>
                    <a:gd name="connsiteX10" fmla="*/ 699099 w 747313"/>
                    <a:gd name="connsiteY10" fmla="*/ 558001 h 640667"/>
                    <a:gd name="connsiteX11" fmla="*/ 747313 w 747313"/>
                    <a:gd name="connsiteY11" fmla="*/ 558001 h 640667"/>
                    <a:gd name="connsiteX12" fmla="*/ 747313 w 747313"/>
                    <a:gd name="connsiteY12" fmla="*/ 144667 h 640667"/>
                    <a:gd name="connsiteX13" fmla="*/ 723206 w 747313"/>
                    <a:gd name="connsiteY13" fmla="*/ 227334 h 640667"/>
                    <a:gd name="connsiteX14" fmla="*/ 120534 w 747313"/>
                    <a:gd name="connsiteY14" fmla="*/ 227334 h 640667"/>
                    <a:gd name="connsiteX15" fmla="*/ 120534 w 747313"/>
                    <a:gd name="connsiteY15" fmla="*/ 165334 h 640667"/>
                    <a:gd name="connsiteX16" fmla="*/ 723206 w 747313"/>
                    <a:gd name="connsiteY16" fmla="*/ 165334 h 640667"/>
                    <a:gd name="connsiteX17" fmla="*/ 723206 w 747313"/>
                    <a:gd name="connsiteY17" fmla="*/ 227334 h 640667"/>
                    <a:gd name="connsiteX18" fmla="*/ 650886 w 747313"/>
                    <a:gd name="connsiteY18" fmla="*/ 20667 h 640667"/>
                    <a:gd name="connsiteX19" fmla="*/ 650886 w 747313"/>
                    <a:gd name="connsiteY19" fmla="*/ 82667 h 640667"/>
                    <a:gd name="connsiteX20" fmla="*/ 24107 w 747313"/>
                    <a:gd name="connsiteY20" fmla="*/ 82667 h 640667"/>
                    <a:gd name="connsiteX21" fmla="*/ 24107 w 747313"/>
                    <a:gd name="connsiteY21" fmla="*/ 20667 h 640667"/>
                    <a:gd name="connsiteX22" fmla="*/ 650886 w 747313"/>
                    <a:gd name="connsiteY22" fmla="*/ 20667 h 640667"/>
                    <a:gd name="connsiteX23" fmla="*/ 24107 w 747313"/>
                    <a:gd name="connsiteY23" fmla="*/ 475334 h 640667"/>
                    <a:gd name="connsiteX24" fmla="*/ 24107 w 747313"/>
                    <a:gd name="connsiteY24" fmla="*/ 103333 h 640667"/>
                    <a:gd name="connsiteX25" fmla="*/ 650886 w 747313"/>
                    <a:gd name="connsiteY25" fmla="*/ 103333 h 640667"/>
                    <a:gd name="connsiteX26" fmla="*/ 650886 w 747313"/>
                    <a:gd name="connsiteY26" fmla="*/ 144667 h 640667"/>
                    <a:gd name="connsiteX27" fmla="*/ 96428 w 747313"/>
                    <a:gd name="connsiteY27" fmla="*/ 144667 h 640667"/>
                    <a:gd name="connsiteX28" fmla="*/ 96428 w 747313"/>
                    <a:gd name="connsiteY28" fmla="*/ 475334 h 640667"/>
                    <a:gd name="connsiteX29" fmla="*/ 24107 w 747313"/>
                    <a:gd name="connsiteY29" fmla="*/ 475334 h 640667"/>
                    <a:gd name="connsiteX30" fmla="*/ 458031 w 747313"/>
                    <a:gd name="connsiteY30" fmla="*/ 413334 h 640667"/>
                    <a:gd name="connsiteX31" fmla="*/ 361603 w 747313"/>
                    <a:gd name="connsiteY31" fmla="*/ 413334 h 640667"/>
                    <a:gd name="connsiteX32" fmla="*/ 361603 w 747313"/>
                    <a:gd name="connsiteY32" fmla="*/ 496001 h 640667"/>
                    <a:gd name="connsiteX33" fmla="*/ 168748 w 747313"/>
                    <a:gd name="connsiteY33" fmla="*/ 496001 h 640667"/>
                    <a:gd name="connsiteX34" fmla="*/ 168748 w 747313"/>
                    <a:gd name="connsiteY34" fmla="*/ 310000 h 640667"/>
                    <a:gd name="connsiteX35" fmla="*/ 458031 w 747313"/>
                    <a:gd name="connsiteY35" fmla="*/ 310000 h 640667"/>
                    <a:gd name="connsiteX36" fmla="*/ 458031 w 747313"/>
                    <a:gd name="connsiteY36" fmla="*/ 413334 h 640667"/>
                    <a:gd name="connsiteX37" fmla="*/ 674993 w 747313"/>
                    <a:gd name="connsiteY37" fmla="*/ 620001 h 640667"/>
                    <a:gd name="connsiteX38" fmla="*/ 385710 w 747313"/>
                    <a:gd name="connsiteY38" fmla="*/ 620001 h 640667"/>
                    <a:gd name="connsiteX39" fmla="*/ 385710 w 747313"/>
                    <a:gd name="connsiteY39" fmla="*/ 434000 h 640667"/>
                    <a:gd name="connsiteX40" fmla="*/ 674993 w 747313"/>
                    <a:gd name="connsiteY40" fmla="*/ 434000 h 640667"/>
                    <a:gd name="connsiteX41" fmla="*/ 674993 w 747313"/>
                    <a:gd name="connsiteY41" fmla="*/ 620001 h 640667"/>
                    <a:gd name="connsiteX42" fmla="*/ 699099 w 747313"/>
                    <a:gd name="connsiteY42" fmla="*/ 537334 h 640667"/>
                    <a:gd name="connsiteX43" fmla="*/ 699099 w 747313"/>
                    <a:gd name="connsiteY43" fmla="*/ 413334 h 640667"/>
                    <a:gd name="connsiteX44" fmla="*/ 482138 w 747313"/>
                    <a:gd name="connsiteY44" fmla="*/ 413334 h 640667"/>
                    <a:gd name="connsiteX45" fmla="*/ 482138 w 747313"/>
                    <a:gd name="connsiteY45" fmla="*/ 289334 h 640667"/>
                    <a:gd name="connsiteX46" fmla="*/ 144641 w 747313"/>
                    <a:gd name="connsiteY46" fmla="*/ 289334 h 640667"/>
                    <a:gd name="connsiteX47" fmla="*/ 144641 w 747313"/>
                    <a:gd name="connsiteY47" fmla="*/ 516667 h 640667"/>
                    <a:gd name="connsiteX48" fmla="*/ 361603 w 747313"/>
                    <a:gd name="connsiteY48" fmla="*/ 516667 h 640667"/>
                    <a:gd name="connsiteX49" fmla="*/ 361603 w 747313"/>
                    <a:gd name="connsiteY49" fmla="*/ 537334 h 640667"/>
                    <a:gd name="connsiteX50" fmla="*/ 120534 w 747313"/>
                    <a:gd name="connsiteY50" fmla="*/ 537334 h 640667"/>
                    <a:gd name="connsiteX51" fmla="*/ 120534 w 747313"/>
                    <a:gd name="connsiteY51" fmla="*/ 248000 h 640667"/>
                    <a:gd name="connsiteX52" fmla="*/ 723206 w 747313"/>
                    <a:gd name="connsiteY52" fmla="*/ 248000 h 640667"/>
                    <a:gd name="connsiteX53" fmla="*/ 723206 w 747313"/>
                    <a:gd name="connsiteY53" fmla="*/ 537334 h 640667"/>
                    <a:gd name="connsiteX54" fmla="*/ 699099 w 747313"/>
                    <a:gd name="connsiteY54" fmla="*/ 537334 h 640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747313" h="640667">
                      <a:moveTo>
                        <a:pt x="747313" y="144667"/>
                      </a:moveTo>
                      <a:lnTo>
                        <a:pt x="674993" y="144667"/>
                      </a:lnTo>
                      <a:lnTo>
                        <a:pt x="674993" y="0"/>
                      </a:lnTo>
                      <a:lnTo>
                        <a:pt x="0" y="0"/>
                      </a:lnTo>
                      <a:lnTo>
                        <a:pt x="0" y="496001"/>
                      </a:lnTo>
                      <a:lnTo>
                        <a:pt x="96428" y="496001"/>
                      </a:lnTo>
                      <a:lnTo>
                        <a:pt x="96428" y="558001"/>
                      </a:lnTo>
                      <a:lnTo>
                        <a:pt x="361603" y="558001"/>
                      </a:lnTo>
                      <a:lnTo>
                        <a:pt x="361603" y="640667"/>
                      </a:lnTo>
                      <a:lnTo>
                        <a:pt x="699099" y="640667"/>
                      </a:lnTo>
                      <a:lnTo>
                        <a:pt x="699099" y="558001"/>
                      </a:lnTo>
                      <a:lnTo>
                        <a:pt x="747313" y="558001"/>
                      </a:lnTo>
                      <a:lnTo>
                        <a:pt x="747313" y="144667"/>
                      </a:lnTo>
                      <a:close/>
                      <a:moveTo>
                        <a:pt x="723206" y="227334"/>
                      </a:moveTo>
                      <a:lnTo>
                        <a:pt x="120534" y="227334"/>
                      </a:lnTo>
                      <a:lnTo>
                        <a:pt x="120534" y="165334"/>
                      </a:lnTo>
                      <a:lnTo>
                        <a:pt x="723206" y="165334"/>
                      </a:lnTo>
                      <a:lnTo>
                        <a:pt x="723206" y="227334"/>
                      </a:lnTo>
                      <a:close/>
                      <a:moveTo>
                        <a:pt x="650886" y="20667"/>
                      </a:moveTo>
                      <a:lnTo>
                        <a:pt x="650886" y="82667"/>
                      </a:lnTo>
                      <a:lnTo>
                        <a:pt x="24107" y="82667"/>
                      </a:lnTo>
                      <a:lnTo>
                        <a:pt x="24107" y="20667"/>
                      </a:lnTo>
                      <a:lnTo>
                        <a:pt x="650886" y="20667"/>
                      </a:lnTo>
                      <a:close/>
                      <a:moveTo>
                        <a:pt x="24107" y="475334"/>
                      </a:moveTo>
                      <a:lnTo>
                        <a:pt x="24107" y="103333"/>
                      </a:lnTo>
                      <a:lnTo>
                        <a:pt x="650886" y="103333"/>
                      </a:lnTo>
                      <a:lnTo>
                        <a:pt x="650886" y="144667"/>
                      </a:lnTo>
                      <a:lnTo>
                        <a:pt x="96428" y="144667"/>
                      </a:lnTo>
                      <a:lnTo>
                        <a:pt x="96428" y="475334"/>
                      </a:lnTo>
                      <a:lnTo>
                        <a:pt x="24107" y="475334"/>
                      </a:lnTo>
                      <a:close/>
                      <a:moveTo>
                        <a:pt x="458031" y="413334"/>
                      </a:moveTo>
                      <a:lnTo>
                        <a:pt x="361603" y="413334"/>
                      </a:lnTo>
                      <a:lnTo>
                        <a:pt x="361603" y="496001"/>
                      </a:lnTo>
                      <a:lnTo>
                        <a:pt x="168748" y="496001"/>
                      </a:lnTo>
                      <a:lnTo>
                        <a:pt x="168748" y="310000"/>
                      </a:lnTo>
                      <a:lnTo>
                        <a:pt x="458031" y="310000"/>
                      </a:lnTo>
                      <a:lnTo>
                        <a:pt x="458031" y="413334"/>
                      </a:lnTo>
                      <a:close/>
                      <a:moveTo>
                        <a:pt x="674993" y="620001"/>
                      </a:moveTo>
                      <a:lnTo>
                        <a:pt x="385710" y="620001"/>
                      </a:lnTo>
                      <a:lnTo>
                        <a:pt x="385710" y="434000"/>
                      </a:lnTo>
                      <a:lnTo>
                        <a:pt x="674993" y="434000"/>
                      </a:lnTo>
                      <a:lnTo>
                        <a:pt x="674993" y="620001"/>
                      </a:lnTo>
                      <a:close/>
                      <a:moveTo>
                        <a:pt x="699099" y="537334"/>
                      </a:moveTo>
                      <a:lnTo>
                        <a:pt x="699099" y="413334"/>
                      </a:lnTo>
                      <a:lnTo>
                        <a:pt x="482138" y="413334"/>
                      </a:lnTo>
                      <a:lnTo>
                        <a:pt x="482138" y="289334"/>
                      </a:lnTo>
                      <a:lnTo>
                        <a:pt x="144641" y="289334"/>
                      </a:lnTo>
                      <a:lnTo>
                        <a:pt x="144641" y="516667"/>
                      </a:lnTo>
                      <a:lnTo>
                        <a:pt x="361603" y="516667"/>
                      </a:lnTo>
                      <a:lnTo>
                        <a:pt x="361603" y="537334"/>
                      </a:lnTo>
                      <a:lnTo>
                        <a:pt x="120534" y="537334"/>
                      </a:lnTo>
                      <a:lnTo>
                        <a:pt x="120534" y="248000"/>
                      </a:lnTo>
                      <a:lnTo>
                        <a:pt x="723206" y="248000"/>
                      </a:lnTo>
                      <a:lnTo>
                        <a:pt x="723206" y="537334"/>
                      </a:lnTo>
                      <a:lnTo>
                        <a:pt x="699099" y="537334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4EA90C76-8B9C-6AD9-B735-85583CA45CC5}"/>
                    </a:ext>
                  </a:extLst>
                </p:cNvPr>
                <p:cNvSpPr/>
                <p:nvPr/>
              </p:nvSpPr>
              <p:spPr>
                <a:xfrm>
                  <a:off x="1413510" y="2135206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59D0D639-08FB-25AC-4142-3A9943B28B1B}"/>
                    </a:ext>
                  </a:extLst>
                </p:cNvPr>
                <p:cNvSpPr/>
                <p:nvPr/>
              </p:nvSpPr>
              <p:spPr>
                <a:xfrm>
                  <a:off x="1461724" y="2135206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B2FEFB79-B150-03F7-6EB2-DBD006657EC4}"/>
                    </a:ext>
                  </a:extLst>
                </p:cNvPr>
                <p:cNvSpPr/>
                <p:nvPr/>
              </p:nvSpPr>
              <p:spPr>
                <a:xfrm>
                  <a:off x="1509938" y="2135206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9E851B2-AC4E-FF79-155A-5B74C6AE4785}"/>
                    </a:ext>
                  </a:extLst>
                </p:cNvPr>
                <p:cNvSpPr/>
                <p:nvPr/>
              </p:nvSpPr>
              <p:spPr>
                <a:xfrm>
                  <a:off x="1461724" y="2279873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F75DCD1C-8E73-AF45-D795-9CF534195AAC}"/>
                    </a:ext>
                  </a:extLst>
                </p:cNvPr>
                <p:cNvSpPr/>
                <p:nvPr/>
              </p:nvSpPr>
              <p:spPr>
                <a:xfrm>
                  <a:off x="1461724" y="2321206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DCE05FF9-82F6-E386-F69B-E91743AF8CEA}"/>
                    </a:ext>
                  </a:extLst>
                </p:cNvPr>
                <p:cNvSpPr/>
                <p:nvPr/>
              </p:nvSpPr>
              <p:spPr>
                <a:xfrm>
                  <a:off x="1461724" y="2362540"/>
                  <a:ext cx="144641" cy="20666"/>
                </a:xfrm>
                <a:custGeom>
                  <a:avLst/>
                  <a:gdLst>
                    <a:gd name="connsiteX0" fmla="*/ 0 w 144641"/>
                    <a:gd name="connsiteY0" fmla="*/ 0 h 20666"/>
                    <a:gd name="connsiteX1" fmla="*/ 144641 w 144641"/>
                    <a:gd name="connsiteY1" fmla="*/ 0 h 20666"/>
                    <a:gd name="connsiteX2" fmla="*/ 144641 w 144641"/>
                    <a:gd name="connsiteY2" fmla="*/ 20667 h 20666"/>
                    <a:gd name="connsiteX3" fmla="*/ 0 w 144641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641" h="20666">
                      <a:moveTo>
                        <a:pt x="0" y="0"/>
                      </a:moveTo>
                      <a:lnTo>
                        <a:pt x="144641" y="0"/>
                      </a:lnTo>
                      <a:lnTo>
                        <a:pt x="144641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ED750FB1-4F01-A4D0-DD20-4392E40C8B4C}"/>
                    </a:ext>
                  </a:extLst>
                </p:cNvPr>
                <p:cNvSpPr/>
                <p:nvPr/>
              </p:nvSpPr>
              <p:spPr>
                <a:xfrm>
                  <a:off x="1461724" y="2403873"/>
                  <a:ext cx="144641" cy="20666"/>
                </a:xfrm>
                <a:custGeom>
                  <a:avLst/>
                  <a:gdLst>
                    <a:gd name="connsiteX0" fmla="*/ 0 w 144641"/>
                    <a:gd name="connsiteY0" fmla="*/ 0 h 20666"/>
                    <a:gd name="connsiteX1" fmla="*/ 144641 w 144641"/>
                    <a:gd name="connsiteY1" fmla="*/ 0 h 20666"/>
                    <a:gd name="connsiteX2" fmla="*/ 144641 w 144641"/>
                    <a:gd name="connsiteY2" fmla="*/ 20667 h 20666"/>
                    <a:gd name="connsiteX3" fmla="*/ 0 w 144641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641" h="20666">
                      <a:moveTo>
                        <a:pt x="0" y="0"/>
                      </a:moveTo>
                      <a:lnTo>
                        <a:pt x="144641" y="0"/>
                      </a:lnTo>
                      <a:lnTo>
                        <a:pt x="144641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345EDE70-E432-1581-5B6C-BD31E8E235E3}"/>
                    </a:ext>
                  </a:extLst>
                </p:cNvPr>
                <p:cNvSpPr/>
                <p:nvPr/>
              </p:nvSpPr>
              <p:spPr>
                <a:xfrm>
                  <a:off x="1678686" y="2403873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C066B948-3BDA-A31C-E1E4-CC3BA867E39B}"/>
                    </a:ext>
                  </a:extLst>
                </p:cNvPr>
                <p:cNvSpPr/>
                <p:nvPr/>
              </p:nvSpPr>
              <p:spPr>
                <a:xfrm>
                  <a:off x="1678686" y="2445206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2480E504-8451-7821-C920-2C4A188C5AE2}"/>
                    </a:ext>
                  </a:extLst>
                </p:cNvPr>
                <p:cNvSpPr/>
                <p:nvPr/>
              </p:nvSpPr>
              <p:spPr>
                <a:xfrm>
                  <a:off x="1678686" y="2486540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C61A64B8-6023-05D4-8EAD-578B854945DB}"/>
                    </a:ext>
                  </a:extLst>
                </p:cNvPr>
                <p:cNvSpPr/>
                <p:nvPr/>
              </p:nvSpPr>
              <p:spPr>
                <a:xfrm>
                  <a:off x="1895648" y="2527873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F44C38BC-63BC-1DFE-A664-1A44D838EBC7}"/>
                    </a:ext>
                  </a:extLst>
                </p:cNvPr>
                <p:cNvSpPr/>
                <p:nvPr/>
              </p:nvSpPr>
              <p:spPr>
                <a:xfrm>
                  <a:off x="1678686" y="2527873"/>
                  <a:ext cx="192855" cy="20666"/>
                </a:xfrm>
                <a:custGeom>
                  <a:avLst/>
                  <a:gdLst>
                    <a:gd name="connsiteX0" fmla="*/ 0 w 192855"/>
                    <a:gd name="connsiteY0" fmla="*/ 0 h 20666"/>
                    <a:gd name="connsiteX1" fmla="*/ 192855 w 192855"/>
                    <a:gd name="connsiteY1" fmla="*/ 0 h 20666"/>
                    <a:gd name="connsiteX2" fmla="*/ 192855 w 192855"/>
                    <a:gd name="connsiteY2" fmla="*/ 20667 h 20666"/>
                    <a:gd name="connsiteX3" fmla="*/ 0 w 192855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2855" h="20666">
                      <a:moveTo>
                        <a:pt x="0" y="0"/>
                      </a:moveTo>
                      <a:lnTo>
                        <a:pt x="192855" y="0"/>
                      </a:lnTo>
                      <a:lnTo>
                        <a:pt x="192855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1043A253-9221-7ABF-2D4B-EE6645ACD710}"/>
                </a:ext>
              </a:extLst>
            </p:cNvPr>
            <p:cNvSpPr/>
            <p:nvPr/>
          </p:nvSpPr>
          <p:spPr>
            <a:xfrm>
              <a:off x="1579926" y="3084952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A569DA05-3ED3-1966-DABD-E46F7471713C}"/>
                </a:ext>
              </a:extLst>
            </p:cNvPr>
            <p:cNvSpPr txBox="1"/>
            <p:nvPr/>
          </p:nvSpPr>
          <p:spPr>
            <a:xfrm>
              <a:off x="826372" y="3579356"/>
              <a:ext cx="2872769" cy="191411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 algn="just">
                <a:lnSpc>
                  <a:spcPct val="120000"/>
                </a:lnSpc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latin typeface="+mn-ea"/>
                </a:rPr>
                <a:t>此处添加详细文本描述，建议与标题相关并符合整体语言风格，语言描述尽量简洁生动。</a:t>
              </a:r>
              <a:endParaRPr lang="en-US" altLang="zh-CN" sz="1400" dirty="0">
                <a:latin typeface="+mn-ea"/>
              </a:endParaRPr>
            </a:p>
            <a:p>
              <a:pPr marL="285750" indent="-285750" algn="just">
                <a:lnSpc>
                  <a:spcPct val="120000"/>
                </a:lnSpc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latin typeface="+mn-ea"/>
                </a:rPr>
                <a:t>此处添加详细文本描述，建议与标题相关并符合整体语言风格，语言描述尽量简洁生动。</a:t>
              </a:r>
              <a:endParaRPr lang="zh-CN" altLang="en-US" sz="1400" dirty="0">
                <a:solidFill>
                  <a:srgbClr val="FFFFFF"/>
                </a:solidFill>
                <a:latin typeface="+mn-ea"/>
              </a:endParaRPr>
            </a:p>
            <a:p>
              <a:pPr algn="just">
                <a:lnSpc>
                  <a:spcPct val="120000"/>
                </a:lnSpc>
              </a:pPr>
              <a:endParaRPr lang="zh-CN" altLang="en-US" sz="1600" dirty="0">
                <a:solidFill>
                  <a:srgbClr val="FFFFFF"/>
                </a:solidFill>
                <a:latin typeface="+mn-ea"/>
              </a:endParaRPr>
            </a:p>
          </p:txBody>
        </p: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A8E207C1-7398-4E44-5D37-56C93D83916E}"/>
                </a:ext>
              </a:extLst>
            </p:cNvPr>
            <p:cNvCxnSpPr>
              <a:cxnSpLocks/>
            </p:cNvCxnSpPr>
            <p:nvPr/>
          </p:nvCxnSpPr>
          <p:spPr>
            <a:xfrm>
              <a:off x="1882775" y="5552452"/>
              <a:ext cx="757238" cy="0"/>
            </a:xfrm>
            <a:prstGeom prst="line">
              <a:avLst/>
            </a:prstGeom>
            <a:ln w="1905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AFCE798E-6EF4-DC0B-AA0F-8868F98D90BE}"/>
              </a:ext>
            </a:extLst>
          </p:cNvPr>
          <p:cNvGrpSpPr/>
          <p:nvPr/>
        </p:nvGrpSpPr>
        <p:grpSpPr>
          <a:xfrm>
            <a:off x="8325298" y="1805747"/>
            <a:ext cx="3207890" cy="4007252"/>
            <a:chOff x="8325298" y="1805747"/>
            <a:chExt cx="3207890" cy="4007252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2BD5C008-FBC4-7D29-CD25-F4D8EB3084DD}"/>
                </a:ext>
              </a:extLst>
            </p:cNvPr>
            <p:cNvSpPr/>
            <p:nvPr/>
          </p:nvSpPr>
          <p:spPr>
            <a:xfrm>
              <a:off x="8325298" y="1805747"/>
              <a:ext cx="3207890" cy="4007252"/>
            </a:xfrm>
            <a:prstGeom prst="roundRect">
              <a:avLst>
                <a:gd name="adj" fmla="val 5839"/>
              </a:avLst>
            </a:prstGeom>
            <a:solidFill>
              <a:schemeClr val="bg1">
                <a:lumMod val="100000"/>
              </a:schemeClr>
            </a:solidFill>
            <a:ln>
              <a:noFill/>
            </a:ln>
            <a:effectLst>
              <a:outerShdw blurRad="254000" dist="38100" dir="5400000" sx="98000" sy="98000" algn="t" rotWithShape="0">
                <a:schemeClr val="accent2">
                  <a:alpha val="2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161BD1E3-E535-2A6B-FEDE-D1FCC516AA82}"/>
                </a:ext>
              </a:extLst>
            </p:cNvPr>
            <p:cNvGrpSpPr/>
            <p:nvPr/>
          </p:nvGrpSpPr>
          <p:grpSpPr>
            <a:xfrm>
              <a:off x="9578178" y="2234947"/>
              <a:ext cx="690016" cy="690016"/>
              <a:chOff x="6096000" y="4021689"/>
              <a:chExt cx="559250" cy="559250"/>
            </a:xfrm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36FB4AD8-B3B1-864F-7E29-B29F091D91C0}"/>
                  </a:ext>
                </a:extLst>
              </p:cNvPr>
              <p:cNvSpPr/>
              <p:nvPr/>
            </p:nvSpPr>
            <p:spPr>
              <a:xfrm>
                <a:off x="6096000" y="4021689"/>
                <a:ext cx="559250" cy="559250"/>
              </a:xfrm>
              <a:prstGeom prst="ellipse">
                <a:avLst/>
              </a:prstGeom>
              <a:solidFill>
                <a:schemeClr val="accent1"/>
              </a:solidFill>
              <a:ln w="476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6" name="图形 15">
                <a:extLst>
                  <a:ext uri="{FF2B5EF4-FFF2-40B4-BE49-F238E27FC236}">
                    <a16:creationId xmlns:a16="http://schemas.microsoft.com/office/drawing/2014/main" id="{E3392A92-038B-DB94-DB0F-59DFB2BE204A}"/>
                  </a:ext>
                </a:extLst>
              </p:cNvPr>
              <p:cNvGrpSpPr/>
              <p:nvPr/>
            </p:nvGrpSpPr>
            <p:grpSpPr>
              <a:xfrm>
                <a:off x="6216510" y="4164906"/>
                <a:ext cx="318230" cy="272816"/>
                <a:chOff x="1268869" y="1949206"/>
                <a:chExt cx="747313" cy="640667"/>
              </a:xfrm>
              <a:solidFill>
                <a:schemeClr val="bg1"/>
              </a:solidFill>
            </p:grpSpPr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ABEE5D6F-DD6C-4ED6-C2FD-8F4BA4846625}"/>
                    </a:ext>
                  </a:extLst>
                </p:cNvPr>
                <p:cNvSpPr/>
                <p:nvPr/>
              </p:nvSpPr>
              <p:spPr>
                <a:xfrm>
                  <a:off x="1317083" y="1990539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4A4A29E7-A796-5C96-A084-BBDF41AD912E}"/>
                    </a:ext>
                  </a:extLst>
                </p:cNvPr>
                <p:cNvSpPr/>
                <p:nvPr/>
              </p:nvSpPr>
              <p:spPr>
                <a:xfrm>
                  <a:off x="1365296" y="1990539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8A642ACB-19D2-41DC-8EE4-D7504145F69E}"/>
                    </a:ext>
                  </a:extLst>
                </p:cNvPr>
                <p:cNvSpPr/>
                <p:nvPr/>
              </p:nvSpPr>
              <p:spPr>
                <a:xfrm>
                  <a:off x="1413510" y="1990539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A31425E8-BEAE-8982-2F2C-F4A8ECCF3054}"/>
                    </a:ext>
                  </a:extLst>
                </p:cNvPr>
                <p:cNvSpPr/>
                <p:nvPr/>
              </p:nvSpPr>
              <p:spPr>
                <a:xfrm>
                  <a:off x="1268869" y="1949206"/>
                  <a:ext cx="747313" cy="640667"/>
                </a:xfrm>
                <a:custGeom>
                  <a:avLst/>
                  <a:gdLst>
                    <a:gd name="connsiteX0" fmla="*/ 747313 w 747313"/>
                    <a:gd name="connsiteY0" fmla="*/ 144667 h 640667"/>
                    <a:gd name="connsiteX1" fmla="*/ 674993 w 747313"/>
                    <a:gd name="connsiteY1" fmla="*/ 144667 h 640667"/>
                    <a:gd name="connsiteX2" fmla="*/ 674993 w 747313"/>
                    <a:gd name="connsiteY2" fmla="*/ 0 h 640667"/>
                    <a:gd name="connsiteX3" fmla="*/ 0 w 747313"/>
                    <a:gd name="connsiteY3" fmla="*/ 0 h 640667"/>
                    <a:gd name="connsiteX4" fmla="*/ 0 w 747313"/>
                    <a:gd name="connsiteY4" fmla="*/ 496001 h 640667"/>
                    <a:gd name="connsiteX5" fmla="*/ 96428 w 747313"/>
                    <a:gd name="connsiteY5" fmla="*/ 496001 h 640667"/>
                    <a:gd name="connsiteX6" fmla="*/ 96428 w 747313"/>
                    <a:gd name="connsiteY6" fmla="*/ 558001 h 640667"/>
                    <a:gd name="connsiteX7" fmla="*/ 361603 w 747313"/>
                    <a:gd name="connsiteY7" fmla="*/ 558001 h 640667"/>
                    <a:gd name="connsiteX8" fmla="*/ 361603 w 747313"/>
                    <a:gd name="connsiteY8" fmla="*/ 640667 h 640667"/>
                    <a:gd name="connsiteX9" fmla="*/ 699099 w 747313"/>
                    <a:gd name="connsiteY9" fmla="*/ 640667 h 640667"/>
                    <a:gd name="connsiteX10" fmla="*/ 699099 w 747313"/>
                    <a:gd name="connsiteY10" fmla="*/ 558001 h 640667"/>
                    <a:gd name="connsiteX11" fmla="*/ 747313 w 747313"/>
                    <a:gd name="connsiteY11" fmla="*/ 558001 h 640667"/>
                    <a:gd name="connsiteX12" fmla="*/ 747313 w 747313"/>
                    <a:gd name="connsiteY12" fmla="*/ 144667 h 640667"/>
                    <a:gd name="connsiteX13" fmla="*/ 723206 w 747313"/>
                    <a:gd name="connsiteY13" fmla="*/ 227334 h 640667"/>
                    <a:gd name="connsiteX14" fmla="*/ 120534 w 747313"/>
                    <a:gd name="connsiteY14" fmla="*/ 227334 h 640667"/>
                    <a:gd name="connsiteX15" fmla="*/ 120534 w 747313"/>
                    <a:gd name="connsiteY15" fmla="*/ 165334 h 640667"/>
                    <a:gd name="connsiteX16" fmla="*/ 723206 w 747313"/>
                    <a:gd name="connsiteY16" fmla="*/ 165334 h 640667"/>
                    <a:gd name="connsiteX17" fmla="*/ 723206 w 747313"/>
                    <a:gd name="connsiteY17" fmla="*/ 227334 h 640667"/>
                    <a:gd name="connsiteX18" fmla="*/ 650886 w 747313"/>
                    <a:gd name="connsiteY18" fmla="*/ 20667 h 640667"/>
                    <a:gd name="connsiteX19" fmla="*/ 650886 w 747313"/>
                    <a:gd name="connsiteY19" fmla="*/ 82667 h 640667"/>
                    <a:gd name="connsiteX20" fmla="*/ 24107 w 747313"/>
                    <a:gd name="connsiteY20" fmla="*/ 82667 h 640667"/>
                    <a:gd name="connsiteX21" fmla="*/ 24107 w 747313"/>
                    <a:gd name="connsiteY21" fmla="*/ 20667 h 640667"/>
                    <a:gd name="connsiteX22" fmla="*/ 650886 w 747313"/>
                    <a:gd name="connsiteY22" fmla="*/ 20667 h 640667"/>
                    <a:gd name="connsiteX23" fmla="*/ 24107 w 747313"/>
                    <a:gd name="connsiteY23" fmla="*/ 475334 h 640667"/>
                    <a:gd name="connsiteX24" fmla="*/ 24107 w 747313"/>
                    <a:gd name="connsiteY24" fmla="*/ 103333 h 640667"/>
                    <a:gd name="connsiteX25" fmla="*/ 650886 w 747313"/>
                    <a:gd name="connsiteY25" fmla="*/ 103333 h 640667"/>
                    <a:gd name="connsiteX26" fmla="*/ 650886 w 747313"/>
                    <a:gd name="connsiteY26" fmla="*/ 144667 h 640667"/>
                    <a:gd name="connsiteX27" fmla="*/ 96428 w 747313"/>
                    <a:gd name="connsiteY27" fmla="*/ 144667 h 640667"/>
                    <a:gd name="connsiteX28" fmla="*/ 96428 w 747313"/>
                    <a:gd name="connsiteY28" fmla="*/ 475334 h 640667"/>
                    <a:gd name="connsiteX29" fmla="*/ 24107 w 747313"/>
                    <a:gd name="connsiteY29" fmla="*/ 475334 h 640667"/>
                    <a:gd name="connsiteX30" fmla="*/ 458031 w 747313"/>
                    <a:gd name="connsiteY30" fmla="*/ 413334 h 640667"/>
                    <a:gd name="connsiteX31" fmla="*/ 361603 w 747313"/>
                    <a:gd name="connsiteY31" fmla="*/ 413334 h 640667"/>
                    <a:gd name="connsiteX32" fmla="*/ 361603 w 747313"/>
                    <a:gd name="connsiteY32" fmla="*/ 496001 h 640667"/>
                    <a:gd name="connsiteX33" fmla="*/ 168748 w 747313"/>
                    <a:gd name="connsiteY33" fmla="*/ 496001 h 640667"/>
                    <a:gd name="connsiteX34" fmla="*/ 168748 w 747313"/>
                    <a:gd name="connsiteY34" fmla="*/ 310000 h 640667"/>
                    <a:gd name="connsiteX35" fmla="*/ 458031 w 747313"/>
                    <a:gd name="connsiteY35" fmla="*/ 310000 h 640667"/>
                    <a:gd name="connsiteX36" fmla="*/ 458031 w 747313"/>
                    <a:gd name="connsiteY36" fmla="*/ 413334 h 640667"/>
                    <a:gd name="connsiteX37" fmla="*/ 674993 w 747313"/>
                    <a:gd name="connsiteY37" fmla="*/ 620001 h 640667"/>
                    <a:gd name="connsiteX38" fmla="*/ 385710 w 747313"/>
                    <a:gd name="connsiteY38" fmla="*/ 620001 h 640667"/>
                    <a:gd name="connsiteX39" fmla="*/ 385710 w 747313"/>
                    <a:gd name="connsiteY39" fmla="*/ 434000 h 640667"/>
                    <a:gd name="connsiteX40" fmla="*/ 674993 w 747313"/>
                    <a:gd name="connsiteY40" fmla="*/ 434000 h 640667"/>
                    <a:gd name="connsiteX41" fmla="*/ 674993 w 747313"/>
                    <a:gd name="connsiteY41" fmla="*/ 620001 h 640667"/>
                    <a:gd name="connsiteX42" fmla="*/ 699099 w 747313"/>
                    <a:gd name="connsiteY42" fmla="*/ 537334 h 640667"/>
                    <a:gd name="connsiteX43" fmla="*/ 699099 w 747313"/>
                    <a:gd name="connsiteY43" fmla="*/ 413334 h 640667"/>
                    <a:gd name="connsiteX44" fmla="*/ 482138 w 747313"/>
                    <a:gd name="connsiteY44" fmla="*/ 413334 h 640667"/>
                    <a:gd name="connsiteX45" fmla="*/ 482138 w 747313"/>
                    <a:gd name="connsiteY45" fmla="*/ 289334 h 640667"/>
                    <a:gd name="connsiteX46" fmla="*/ 144641 w 747313"/>
                    <a:gd name="connsiteY46" fmla="*/ 289334 h 640667"/>
                    <a:gd name="connsiteX47" fmla="*/ 144641 w 747313"/>
                    <a:gd name="connsiteY47" fmla="*/ 516667 h 640667"/>
                    <a:gd name="connsiteX48" fmla="*/ 361603 w 747313"/>
                    <a:gd name="connsiteY48" fmla="*/ 516667 h 640667"/>
                    <a:gd name="connsiteX49" fmla="*/ 361603 w 747313"/>
                    <a:gd name="connsiteY49" fmla="*/ 537334 h 640667"/>
                    <a:gd name="connsiteX50" fmla="*/ 120534 w 747313"/>
                    <a:gd name="connsiteY50" fmla="*/ 537334 h 640667"/>
                    <a:gd name="connsiteX51" fmla="*/ 120534 w 747313"/>
                    <a:gd name="connsiteY51" fmla="*/ 248000 h 640667"/>
                    <a:gd name="connsiteX52" fmla="*/ 723206 w 747313"/>
                    <a:gd name="connsiteY52" fmla="*/ 248000 h 640667"/>
                    <a:gd name="connsiteX53" fmla="*/ 723206 w 747313"/>
                    <a:gd name="connsiteY53" fmla="*/ 537334 h 640667"/>
                    <a:gd name="connsiteX54" fmla="*/ 699099 w 747313"/>
                    <a:gd name="connsiteY54" fmla="*/ 537334 h 640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747313" h="640667">
                      <a:moveTo>
                        <a:pt x="747313" y="144667"/>
                      </a:moveTo>
                      <a:lnTo>
                        <a:pt x="674993" y="144667"/>
                      </a:lnTo>
                      <a:lnTo>
                        <a:pt x="674993" y="0"/>
                      </a:lnTo>
                      <a:lnTo>
                        <a:pt x="0" y="0"/>
                      </a:lnTo>
                      <a:lnTo>
                        <a:pt x="0" y="496001"/>
                      </a:lnTo>
                      <a:lnTo>
                        <a:pt x="96428" y="496001"/>
                      </a:lnTo>
                      <a:lnTo>
                        <a:pt x="96428" y="558001"/>
                      </a:lnTo>
                      <a:lnTo>
                        <a:pt x="361603" y="558001"/>
                      </a:lnTo>
                      <a:lnTo>
                        <a:pt x="361603" y="640667"/>
                      </a:lnTo>
                      <a:lnTo>
                        <a:pt x="699099" y="640667"/>
                      </a:lnTo>
                      <a:lnTo>
                        <a:pt x="699099" y="558001"/>
                      </a:lnTo>
                      <a:lnTo>
                        <a:pt x="747313" y="558001"/>
                      </a:lnTo>
                      <a:lnTo>
                        <a:pt x="747313" y="144667"/>
                      </a:lnTo>
                      <a:close/>
                      <a:moveTo>
                        <a:pt x="723206" y="227334"/>
                      </a:moveTo>
                      <a:lnTo>
                        <a:pt x="120534" y="227334"/>
                      </a:lnTo>
                      <a:lnTo>
                        <a:pt x="120534" y="165334"/>
                      </a:lnTo>
                      <a:lnTo>
                        <a:pt x="723206" y="165334"/>
                      </a:lnTo>
                      <a:lnTo>
                        <a:pt x="723206" y="227334"/>
                      </a:lnTo>
                      <a:close/>
                      <a:moveTo>
                        <a:pt x="650886" y="20667"/>
                      </a:moveTo>
                      <a:lnTo>
                        <a:pt x="650886" y="82667"/>
                      </a:lnTo>
                      <a:lnTo>
                        <a:pt x="24107" y="82667"/>
                      </a:lnTo>
                      <a:lnTo>
                        <a:pt x="24107" y="20667"/>
                      </a:lnTo>
                      <a:lnTo>
                        <a:pt x="650886" y="20667"/>
                      </a:lnTo>
                      <a:close/>
                      <a:moveTo>
                        <a:pt x="24107" y="475334"/>
                      </a:moveTo>
                      <a:lnTo>
                        <a:pt x="24107" y="103333"/>
                      </a:lnTo>
                      <a:lnTo>
                        <a:pt x="650886" y="103333"/>
                      </a:lnTo>
                      <a:lnTo>
                        <a:pt x="650886" y="144667"/>
                      </a:lnTo>
                      <a:lnTo>
                        <a:pt x="96428" y="144667"/>
                      </a:lnTo>
                      <a:lnTo>
                        <a:pt x="96428" y="475334"/>
                      </a:lnTo>
                      <a:lnTo>
                        <a:pt x="24107" y="475334"/>
                      </a:lnTo>
                      <a:close/>
                      <a:moveTo>
                        <a:pt x="458031" y="413334"/>
                      </a:moveTo>
                      <a:lnTo>
                        <a:pt x="361603" y="413334"/>
                      </a:lnTo>
                      <a:lnTo>
                        <a:pt x="361603" y="496001"/>
                      </a:lnTo>
                      <a:lnTo>
                        <a:pt x="168748" y="496001"/>
                      </a:lnTo>
                      <a:lnTo>
                        <a:pt x="168748" y="310000"/>
                      </a:lnTo>
                      <a:lnTo>
                        <a:pt x="458031" y="310000"/>
                      </a:lnTo>
                      <a:lnTo>
                        <a:pt x="458031" y="413334"/>
                      </a:lnTo>
                      <a:close/>
                      <a:moveTo>
                        <a:pt x="674993" y="620001"/>
                      </a:moveTo>
                      <a:lnTo>
                        <a:pt x="385710" y="620001"/>
                      </a:lnTo>
                      <a:lnTo>
                        <a:pt x="385710" y="434000"/>
                      </a:lnTo>
                      <a:lnTo>
                        <a:pt x="674993" y="434000"/>
                      </a:lnTo>
                      <a:lnTo>
                        <a:pt x="674993" y="620001"/>
                      </a:lnTo>
                      <a:close/>
                      <a:moveTo>
                        <a:pt x="699099" y="537334"/>
                      </a:moveTo>
                      <a:lnTo>
                        <a:pt x="699099" y="413334"/>
                      </a:lnTo>
                      <a:lnTo>
                        <a:pt x="482138" y="413334"/>
                      </a:lnTo>
                      <a:lnTo>
                        <a:pt x="482138" y="289334"/>
                      </a:lnTo>
                      <a:lnTo>
                        <a:pt x="144641" y="289334"/>
                      </a:lnTo>
                      <a:lnTo>
                        <a:pt x="144641" y="516667"/>
                      </a:lnTo>
                      <a:lnTo>
                        <a:pt x="361603" y="516667"/>
                      </a:lnTo>
                      <a:lnTo>
                        <a:pt x="361603" y="537334"/>
                      </a:lnTo>
                      <a:lnTo>
                        <a:pt x="120534" y="537334"/>
                      </a:lnTo>
                      <a:lnTo>
                        <a:pt x="120534" y="248000"/>
                      </a:lnTo>
                      <a:lnTo>
                        <a:pt x="723206" y="248000"/>
                      </a:lnTo>
                      <a:lnTo>
                        <a:pt x="723206" y="537334"/>
                      </a:lnTo>
                      <a:lnTo>
                        <a:pt x="699099" y="537334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ECB51AA7-2C54-C698-303C-729BD67FB119}"/>
                    </a:ext>
                  </a:extLst>
                </p:cNvPr>
                <p:cNvSpPr/>
                <p:nvPr/>
              </p:nvSpPr>
              <p:spPr>
                <a:xfrm>
                  <a:off x="1413510" y="2135206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504F6DFB-5E8E-E328-92BE-D2C0AC579014}"/>
                    </a:ext>
                  </a:extLst>
                </p:cNvPr>
                <p:cNvSpPr/>
                <p:nvPr/>
              </p:nvSpPr>
              <p:spPr>
                <a:xfrm>
                  <a:off x="1461724" y="2135206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3A70D7D9-AFDF-2228-9BBF-6C9E15A14672}"/>
                    </a:ext>
                  </a:extLst>
                </p:cNvPr>
                <p:cNvSpPr/>
                <p:nvPr/>
              </p:nvSpPr>
              <p:spPr>
                <a:xfrm>
                  <a:off x="1509938" y="2135206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37EE702E-D2AD-EB38-644C-03C03B577012}"/>
                    </a:ext>
                  </a:extLst>
                </p:cNvPr>
                <p:cNvSpPr/>
                <p:nvPr/>
              </p:nvSpPr>
              <p:spPr>
                <a:xfrm>
                  <a:off x="1461724" y="2279873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07E43144-2BFB-389D-CC31-F44F9AA274D7}"/>
                    </a:ext>
                  </a:extLst>
                </p:cNvPr>
                <p:cNvSpPr/>
                <p:nvPr/>
              </p:nvSpPr>
              <p:spPr>
                <a:xfrm>
                  <a:off x="1461724" y="2321206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99A4E7E3-5E07-89AF-2414-AC95BAB7ECE4}"/>
                    </a:ext>
                  </a:extLst>
                </p:cNvPr>
                <p:cNvSpPr/>
                <p:nvPr/>
              </p:nvSpPr>
              <p:spPr>
                <a:xfrm>
                  <a:off x="1461724" y="2362540"/>
                  <a:ext cx="144641" cy="20666"/>
                </a:xfrm>
                <a:custGeom>
                  <a:avLst/>
                  <a:gdLst>
                    <a:gd name="connsiteX0" fmla="*/ 0 w 144641"/>
                    <a:gd name="connsiteY0" fmla="*/ 0 h 20666"/>
                    <a:gd name="connsiteX1" fmla="*/ 144641 w 144641"/>
                    <a:gd name="connsiteY1" fmla="*/ 0 h 20666"/>
                    <a:gd name="connsiteX2" fmla="*/ 144641 w 144641"/>
                    <a:gd name="connsiteY2" fmla="*/ 20667 h 20666"/>
                    <a:gd name="connsiteX3" fmla="*/ 0 w 144641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641" h="20666">
                      <a:moveTo>
                        <a:pt x="0" y="0"/>
                      </a:moveTo>
                      <a:lnTo>
                        <a:pt x="144641" y="0"/>
                      </a:lnTo>
                      <a:lnTo>
                        <a:pt x="144641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3B6C8564-73E5-C2C8-479C-651508C4180E}"/>
                    </a:ext>
                  </a:extLst>
                </p:cNvPr>
                <p:cNvSpPr/>
                <p:nvPr/>
              </p:nvSpPr>
              <p:spPr>
                <a:xfrm>
                  <a:off x="1461724" y="2403873"/>
                  <a:ext cx="144641" cy="20666"/>
                </a:xfrm>
                <a:custGeom>
                  <a:avLst/>
                  <a:gdLst>
                    <a:gd name="connsiteX0" fmla="*/ 0 w 144641"/>
                    <a:gd name="connsiteY0" fmla="*/ 0 h 20666"/>
                    <a:gd name="connsiteX1" fmla="*/ 144641 w 144641"/>
                    <a:gd name="connsiteY1" fmla="*/ 0 h 20666"/>
                    <a:gd name="connsiteX2" fmla="*/ 144641 w 144641"/>
                    <a:gd name="connsiteY2" fmla="*/ 20667 h 20666"/>
                    <a:gd name="connsiteX3" fmla="*/ 0 w 144641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641" h="20666">
                      <a:moveTo>
                        <a:pt x="0" y="0"/>
                      </a:moveTo>
                      <a:lnTo>
                        <a:pt x="144641" y="0"/>
                      </a:lnTo>
                      <a:lnTo>
                        <a:pt x="144641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E6982AAD-8AC4-94EF-558B-926A35657A56}"/>
                    </a:ext>
                  </a:extLst>
                </p:cNvPr>
                <p:cNvSpPr/>
                <p:nvPr/>
              </p:nvSpPr>
              <p:spPr>
                <a:xfrm>
                  <a:off x="1678686" y="2403873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0E3AD25C-D587-6CEE-C8CF-751178C84E24}"/>
                    </a:ext>
                  </a:extLst>
                </p:cNvPr>
                <p:cNvSpPr/>
                <p:nvPr/>
              </p:nvSpPr>
              <p:spPr>
                <a:xfrm>
                  <a:off x="1678686" y="2445206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F3FAC701-89AA-1844-CC97-BCF394DCF663}"/>
                    </a:ext>
                  </a:extLst>
                </p:cNvPr>
                <p:cNvSpPr/>
                <p:nvPr/>
              </p:nvSpPr>
              <p:spPr>
                <a:xfrm>
                  <a:off x="1678686" y="2486540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5033DA99-2024-51E8-72ED-9422F4C9D15D}"/>
                    </a:ext>
                  </a:extLst>
                </p:cNvPr>
                <p:cNvSpPr/>
                <p:nvPr/>
              </p:nvSpPr>
              <p:spPr>
                <a:xfrm>
                  <a:off x="1895648" y="2527873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76BADCFC-3EE9-07C8-7F5E-DEFD519EBA42}"/>
                    </a:ext>
                  </a:extLst>
                </p:cNvPr>
                <p:cNvSpPr/>
                <p:nvPr/>
              </p:nvSpPr>
              <p:spPr>
                <a:xfrm>
                  <a:off x="1678686" y="2527873"/>
                  <a:ext cx="192855" cy="20666"/>
                </a:xfrm>
                <a:custGeom>
                  <a:avLst/>
                  <a:gdLst>
                    <a:gd name="connsiteX0" fmla="*/ 0 w 192855"/>
                    <a:gd name="connsiteY0" fmla="*/ 0 h 20666"/>
                    <a:gd name="connsiteX1" fmla="*/ 192855 w 192855"/>
                    <a:gd name="connsiteY1" fmla="*/ 0 h 20666"/>
                    <a:gd name="connsiteX2" fmla="*/ 192855 w 192855"/>
                    <a:gd name="connsiteY2" fmla="*/ 20667 h 20666"/>
                    <a:gd name="connsiteX3" fmla="*/ 0 w 192855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2855" h="20666">
                      <a:moveTo>
                        <a:pt x="0" y="0"/>
                      </a:moveTo>
                      <a:lnTo>
                        <a:pt x="192855" y="0"/>
                      </a:lnTo>
                      <a:lnTo>
                        <a:pt x="192855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0DFB70D3-E689-8CEE-B963-087FEFB9C038}"/>
                </a:ext>
              </a:extLst>
            </p:cNvPr>
            <p:cNvSpPr/>
            <p:nvPr/>
          </p:nvSpPr>
          <p:spPr>
            <a:xfrm>
              <a:off x="9215300" y="3084952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12585295-AB45-4F9B-1C13-8EB0AAFB4527}"/>
                </a:ext>
              </a:extLst>
            </p:cNvPr>
            <p:cNvSpPr txBox="1"/>
            <p:nvPr/>
          </p:nvSpPr>
          <p:spPr>
            <a:xfrm>
              <a:off x="8505800" y="3579356"/>
              <a:ext cx="2872769" cy="191411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 algn="just">
                <a:lnSpc>
                  <a:spcPct val="120000"/>
                </a:lnSpc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latin typeface="+mn-ea"/>
                </a:rPr>
                <a:t>此处添加详细文本描述，建议与标题相关并符合整体语言风格，语言描述尽量简洁生动。</a:t>
              </a:r>
              <a:endParaRPr lang="en-US" altLang="zh-CN" sz="1400" dirty="0">
                <a:latin typeface="+mn-ea"/>
              </a:endParaRPr>
            </a:p>
            <a:p>
              <a:pPr marL="285750" indent="-285750" algn="just">
                <a:lnSpc>
                  <a:spcPct val="120000"/>
                </a:lnSpc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latin typeface="+mn-ea"/>
                </a:rPr>
                <a:t>此处添加详细文本描述，建议与标题相关并符合整体语言风格，语言描述尽量简洁生动。</a:t>
              </a:r>
              <a:endParaRPr lang="zh-CN" altLang="en-US" sz="1400" dirty="0">
                <a:solidFill>
                  <a:srgbClr val="FFFFFF"/>
                </a:solidFill>
                <a:latin typeface="+mn-ea"/>
              </a:endParaRPr>
            </a:p>
            <a:p>
              <a:pPr algn="just">
                <a:lnSpc>
                  <a:spcPct val="120000"/>
                </a:lnSpc>
              </a:pPr>
              <a:endParaRPr lang="zh-CN" altLang="en-US" sz="1600" dirty="0">
                <a:solidFill>
                  <a:srgbClr val="FFFFFF"/>
                </a:solidFill>
                <a:latin typeface="+mn-ea"/>
              </a:endParaRPr>
            </a:p>
          </p:txBody>
        </p: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C360DB2B-D0CC-B6E5-226C-7DDB94FAB8F3}"/>
                </a:ext>
              </a:extLst>
            </p:cNvPr>
            <p:cNvCxnSpPr>
              <a:cxnSpLocks/>
            </p:cNvCxnSpPr>
            <p:nvPr/>
          </p:nvCxnSpPr>
          <p:spPr>
            <a:xfrm>
              <a:off x="9517063" y="5552452"/>
              <a:ext cx="755650" cy="0"/>
            </a:xfrm>
            <a:prstGeom prst="line">
              <a:avLst/>
            </a:prstGeom>
            <a:ln w="1905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54537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9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EE9B24A5-217A-FA0A-F389-C4CE71AFC4FE}"/>
              </a:ext>
            </a:extLst>
          </p:cNvPr>
          <p:cNvSpPr/>
          <p:nvPr/>
        </p:nvSpPr>
        <p:spPr>
          <a:xfrm>
            <a:off x="0" y="0"/>
            <a:ext cx="12192000" cy="4635682"/>
          </a:xfrm>
          <a:custGeom>
            <a:avLst/>
            <a:gdLst>
              <a:gd name="connsiteX0" fmla="*/ 1210311 w 12192000"/>
              <a:gd name="connsiteY0" fmla="*/ 0 h 4635682"/>
              <a:gd name="connsiteX1" fmla="*/ 10981690 w 12192000"/>
              <a:gd name="connsiteY1" fmla="*/ 0 h 4635682"/>
              <a:gd name="connsiteX2" fmla="*/ 11290969 w 12192000"/>
              <a:gd name="connsiteY2" fmla="*/ 202902 h 4635682"/>
              <a:gd name="connsiteX3" fmla="*/ 11949669 w 12192000"/>
              <a:gd name="connsiteY3" fmla="*/ 701651 h 4635682"/>
              <a:gd name="connsiteX4" fmla="*/ 12192000 w 12192000"/>
              <a:gd name="connsiteY4" fmla="*/ 912198 h 4635682"/>
              <a:gd name="connsiteX5" fmla="*/ 12192000 w 12192000"/>
              <a:gd name="connsiteY5" fmla="*/ 4635682 h 4635682"/>
              <a:gd name="connsiteX6" fmla="*/ 12083391 w 12192000"/>
              <a:gd name="connsiteY6" fmla="*/ 4419565 h 4635682"/>
              <a:gd name="connsiteX7" fmla="*/ 6096000 w 12192000"/>
              <a:gd name="connsiteY7" fmla="*/ 904792 h 4635682"/>
              <a:gd name="connsiteX8" fmla="*/ 108609 w 12192000"/>
              <a:gd name="connsiteY8" fmla="*/ 4419565 h 4635682"/>
              <a:gd name="connsiteX9" fmla="*/ 0 w 12192000"/>
              <a:gd name="connsiteY9" fmla="*/ 4635682 h 4635682"/>
              <a:gd name="connsiteX10" fmla="*/ 0 w 12192000"/>
              <a:gd name="connsiteY10" fmla="*/ 912199 h 4635682"/>
              <a:gd name="connsiteX11" fmla="*/ 242333 w 12192000"/>
              <a:gd name="connsiteY11" fmla="*/ 701651 h 4635682"/>
              <a:gd name="connsiteX12" fmla="*/ 901033 w 12192000"/>
              <a:gd name="connsiteY12" fmla="*/ 202902 h 4635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4635682">
                <a:moveTo>
                  <a:pt x="1210311" y="0"/>
                </a:moveTo>
                <a:lnTo>
                  <a:pt x="10981690" y="0"/>
                </a:lnTo>
                <a:lnTo>
                  <a:pt x="11290969" y="202902"/>
                </a:lnTo>
                <a:cubicBezTo>
                  <a:pt x="11518152" y="359383"/>
                  <a:pt x="11737930" y="525844"/>
                  <a:pt x="11949669" y="701651"/>
                </a:cubicBezTo>
                <a:lnTo>
                  <a:pt x="12192000" y="912198"/>
                </a:lnTo>
                <a:lnTo>
                  <a:pt x="12192000" y="4635682"/>
                </a:lnTo>
                <a:lnTo>
                  <a:pt x="12083391" y="4419565"/>
                </a:lnTo>
                <a:cubicBezTo>
                  <a:pt x="10911120" y="2322576"/>
                  <a:pt x="8669131" y="904792"/>
                  <a:pt x="6096000" y="904792"/>
                </a:cubicBezTo>
                <a:cubicBezTo>
                  <a:pt x="3522870" y="904792"/>
                  <a:pt x="1280880" y="2322576"/>
                  <a:pt x="108609" y="4419565"/>
                </a:cubicBezTo>
                <a:lnTo>
                  <a:pt x="0" y="4635682"/>
                </a:lnTo>
                <a:lnTo>
                  <a:pt x="0" y="912199"/>
                </a:lnTo>
                <a:lnTo>
                  <a:pt x="242333" y="701651"/>
                </a:lnTo>
                <a:cubicBezTo>
                  <a:pt x="454071" y="525844"/>
                  <a:pt x="673849" y="359383"/>
                  <a:pt x="901033" y="20290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9D904A7-9818-5FF8-3B4C-20C50FDDE218}"/>
              </a:ext>
            </a:extLst>
          </p:cNvPr>
          <p:cNvGrpSpPr/>
          <p:nvPr/>
        </p:nvGrpSpPr>
        <p:grpSpPr>
          <a:xfrm>
            <a:off x="533400" y="443468"/>
            <a:ext cx="2996878" cy="707886"/>
            <a:chOff x="533400" y="443468"/>
            <a:chExt cx="2996878" cy="707886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713281C8-064B-1E0F-3523-566E06C1819C}"/>
                </a:ext>
              </a:extLst>
            </p:cNvPr>
            <p:cNvSpPr txBox="1"/>
            <p:nvPr/>
          </p:nvSpPr>
          <p:spPr>
            <a:xfrm>
              <a:off x="533400" y="443468"/>
              <a:ext cx="299687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latin typeface="+mj-ea"/>
                  <a:ea typeface="+mj-ea"/>
                </a:rPr>
                <a:t>输入标题</a:t>
              </a: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B27231DF-B801-4190-3D7E-E12186BEB308}"/>
                </a:ext>
              </a:extLst>
            </p:cNvPr>
            <p:cNvGrpSpPr/>
            <p:nvPr/>
          </p:nvGrpSpPr>
          <p:grpSpPr>
            <a:xfrm>
              <a:off x="658813" y="1124607"/>
              <a:ext cx="2546842" cy="0"/>
              <a:chOff x="658813" y="1124607"/>
              <a:chExt cx="2546842" cy="0"/>
            </a:xfrm>
          </p:grpSpPr>
          <p:cxnSp>
            <p:nvCxnSpPr>
              <p:cNvPr id="4" name="直接连接符 3">
                <a:extLst>
                  <a:ext uri="{FF2B5EF4-FFF2-40B4-BE49-F238E27FC236}">
                    <a16:creationId xmlns:a16="http://schemas.microsoft.com/office/drawing/2014/main" id="{95884087-A097-6A3A-638B-8E3EB959E7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1130" y="1124607"/>
                <a:ext cx="2224525" cy="0"/>
              </a:xfrm>
              <a:prstGeom prst="line">
                <a:avLst/>
              </a:prstGeom>
              <a:ln w="9525" cap="rnd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>
                <a:extLst>
                  <a:ext uri="{FF2B5EF4-FFF2-40B4-BE49-F238E27FC236}">
                    <a16:creationId xmlns:a16="http://schemas.microsoft.com/office/drawing/2014/main" id="{1B943EFD-A278-AD4A-C603-C9C26018BB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8813" y="1124607"/>
                <a:ext cx="469297" cy="0"/>
              </a:xfrm>
              <a:prstGeom prst="line">
                <a:avLst/>
              </a:prstGeom>
              <a:ln w="53975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BC7E5EEC-89D0-A88E-EF93-F5EF212B2A8F}"/>
              </a:ext>
            </a:extLst>
          </p:cNvPr>
          <p:cNvGrpSpPr/>
          <p:nvPr/>
        </p:nvGrpSpPr>
        <p:grpSpPr>
          <a:xfrm>
            <a:off x="2683879" y="3787776"/>
            <a:ext cx="7019434" cy="3070224"/>
            <a:chOff x="2683879" y="3787776"/>
            <a:chExt cx="7019434" cy="3070224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604FCBCA-EBFB-1709-827A-CEA6FCC4A471}"/>
                </a:ext>
              </a:extLst>
            </p:cNvPr>
            <p:cNvSpPr/>
            <p:nvPr/>
          </p:nvSpPr>
          <p:spPr>
            <a:xfrm>
              <a:off x="2683879" y="3787776"/>
              <a:ext cx="7019434" cy="3070224"/>
            </a:xfrm>
            <a:custGeom>
              <a:avLst/>
              <a:gdLst>
                <a:gd name="connsiteX0" fmla="*/ 3919851 w 7839702"/>
                <a:gd name="connsiteY0" fmla="*/ 0 h 3429000"/>
                <a:gd name="connsiteX1" fmla="*/ 7830094 w 7839702"/>
                <a:gd name="connsiteY1" fmla="*/ 3353390 h 3429000"/>
                <a:gd name="connsiteX2" fmla="*/ 7839702 w 7839702"/>
                <a:gd name="connsiteY2" fmla="*/ 3429000 h 3429000"/>
                <a:gd name="connsiteX3" fmla="*/ 0 w 7839702"/>
                <a:gd name="connsiteY3" fmla="*/ 3429000 h 3429000"/>
                <a:gd name="connsiteX4" fmla="*/ 9608 w 7839702"/>
                <a:gd name="connsiteY4" fmla="*/ 3353390 h 3429000"/>
                <a:gd name="connsiteX5" fmla="*/ 3919851 w 7839702"/>
                <a:gd name="connsiteY5" fmla="*/ 0 h 342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39702" h="3429000">
                  <a:moveTo>
                    <a:pt x="3919851" y="0"/>
                  </a:moveTo>
                  <a:cubicBezTo>
                    <a:pt x="5899773" y="0"/>
                    <a:pt x="7539960" y="1454571"/>
                    <a:pt x="7830094" y="3353390"/>
                  </a:cubicBezTo>
                  <a:lnTo>
                    <a:pt x="7839702" y="3429000"/>
                  </a:lnTo>
                  <a:lnTo>
                    <a:pt x="0" y="3429000"/>
                  </a:lnTo>
                  <a:lnTo>
                    <a:pt x="9608" y="3353390"/>
                  </a:lnTo>
                  <a:cubicBezTo>
                    <a:pt x="299742" y="1454571"/>
                    <a:pt x="1939930" y="0"/>
                    <a:pt x="391985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9000">
                  <a:schemeClr val="accent2">
                    <a:lumMod val="60000"/>
                    <a:lumOff val="40000"/>
                  </a:schemeClr>
                </a:gs>
                <a:gs pos="62000">
                  <a:schemeClr val="accent2"/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2" name="图形 31">
              <a:extLst>
                <a:ext uri="{FF2B5EF4-FFF2-40B4-BE49-F238E27FC236}">
                  <a16:creationId xmlns:a16="http://schemas.microsoft.com/office/drawing/2014/main" id="{0B5792CD-8833-EF8B-9C40-996FD0AD042C}"/>
                </a:ext>
              </a:extLst>
            </p:cNvPr>
            <p:cNvSpPr/>
            <p:nvPr/>
          </p:nvSpPr>
          <p:spPr>
            <a:xfrm>
              <a:off x="5583304" y="4098081"/>
              <a:ext cx="1000558" cy="1000558"/>
            </a:xfrm>
            <a:custGeom>
              <a:avLst/>
              <a:gdLst>
                <a:gd name="connsiteX0" fmla="*/ 596234 w 887753"/>
                <a:gd name="connsiteY0" fmla="*/ 860661 h 887753"/>
                <a:gd name="connsiteX1" fmla="*/ 582605 w 887753"/>
                <a:gd name="connsiteY1" fmla="*/ 864345 h 887753"/>
                <a:gd name="connsiteX2" fmla="*/ 554863 w 887753"/>
                <a:gd name="connsiteY2" fmla="*/ 836603 h 887753"/>
                <a:gd name="connsiteX3" fmla="*/ 573395 w 887753"/>
                <a:gd name="connsiteY3" fmla="*/ 810541 h 887753"/>
                <a:gd name="connsiteX4" fmla="*/ 573124 w 887753"/>
                <a:gd name="connsiteY4" fmla="*/ 809809 h 887753"/>
                <a:gd name="connsiteX5" fmla="*/ 832296 w 887753"/>
                <a:gd name="connsiteY5" fmla="*/ 443880 h 887753"/>
                <a:gd name="connsiteX6" fmla="*/ 443878 w 887753"/>
                <a:gd name="connsiteY6" fmla="*/ 55457 h 887753"/>
                <a:gd name="connsiteX7" fmla="*/ 55459 w 887753"/>
                <a:gd name="connsiteY7" fmla="*/ 443880 h 887753"/>
                <a:gd name="connsiteX8" fmla="*/ 231792 w 887753"/>
                <a:gd name="connsiteY8" fmla="*/ 768952 h 887753"/>
                <a:gd name="connsiteX9" fmla="*/ 259196 w 887753"/>
                <a:gd name="connsiteY9" fmla="*/ 776350 h 887753"/>
                <a:gd name="connsiteX10" fmla="*/ 310835 w 887753"/>
                <a:gd name="connsiteY10" fmla="*/ 740832 h 887753"/>
                <a:gd name="connsiteX11" fmla="*/ 332888 w 887753"/>
                <a:gd name="connsiteY11" fmla="*/ 665813 h 887753"/>
                <a:gd name="connsiteX12" fmla="*/ 357244 w 887753"/>
                <a:gd name="connsiteY12" fmla="*/ 556630 h 887753"/>
                <a:gd name="connsiteX13" fmla="*/ 358477 w 887753"/>
                <a:gd name="connsiteY13" fmla="*/ 545739 h 887753"/>
                <a:gd name="connsiteX14" fmla="*/ 355009 w 887753"/>
                <a:gd name="connsiteY14" fmla="*/ 526802 h 887753"/>
                <a:gd name="connsiteX15" fmla="*/ 332306 w 887753"/>
                <a:gd name="connsiteY15" fmla="*/ 437336 h 887753"/>
                <a:gd name="connsiteX16" fmla="*/ 402260 w 887753"/>
                <a:gd name="connsiteY16" fmla="*/ 332923 h 887753"/>
                <a:gd name="connsiteX17" fmla="*/ 457746 w 887753"/>
                <a:gd name="connsiteY17" fmla="*/ 402253 h 887753"/>
                <a:gd name="connsiteX18" fmla="*/ 425303 w 887753"/>
                <a:gd name="connsiteY18" fmla="*/ 532924 h 887753"/>
                <a:gd name="connsiteX19" fmla="*/ 485490 w 887753"/>
                <a:gd name="connsiteY19" fmla="*/ 610355 h 887753"/>
                <a:gd name="connsiteX20" fmla="*/ 624191 w 887753"/>
                <a:gd name="connsiteY20" fmla="*/ 402251 h 887753"/>
                <a:gd name="connsiteX21" fmla="*/ 443875 w 887753"/>
                <a:gd name="connsiteY21" fmla="*/ 249681 h 887753"/>
                <a:gd name="connsiteX22" fmla="*/ 249674 w 887753"/>
                <a:gd name="connsiteY22" fmla="*/ 443878 h 887753"/>
                <a:gd name="connsiteX23" fmla="*/ 277416 w 887753"/>
                <a:gd name="connsiteY23" fmla="*/ 527098 h 887753"/>
                <a:gd name="connsiteX24" fmla="*/ 288090 w 887753"/>
                <a:gd name="connsiteY24" fmla="*/ 550100 h 887753"/>
                <a:gd name="connsiteX25" fmla="*/ 280192 w 887753"/>
                <a:gd name="connsiteY25" fmla="*/ 567413 h 887753"/>
                <a:gd name="connsiteX26" fmla="*/ 260753 w 887753"/>
                <a:gd name="connsiteY26" fmla="*/ 577138 h 887753"/>
                <a:gd name="connsiteX27" fmla="*/ 194186 w 887753"/>
                <a:gd name="connsiteY27" fmla="*/ 429993 h 887753"/>
                <a:gd name="connsiteX28" fmla="*/ 457744 w 887753"/>
                <a:gd name="connsiteY28" fmla="*/ 194196 h 887753"/>
                <a:gd name="connsiteX29" fmla="*/ 679689 w 887753"/>
                <a:gd name="connsiteY29" fmla="*/ 402251 h 887753"/>
                <a:gd name="connsiteX30" fmla="*/ 499359 w 887753"/>
                <a:gd name="connsiteY30" fmla="*/ 665811 h 887753"/>
                <a:gd name="connsiteX31" fmla="*/ 427292 w 887753"/>
                <a:gd name="connsiteY31" fmla="*/ 650505 h 887753"/>
                <a:gd name="connsiteX32" fmla="*/ 416129 w 887753"/>
                <a:gd name="connsiteY32" fmla="*/ 648039 h 887753"/>
                <a:gd name="connsiteX33" fmla="*/ 389998 w 887753"/>
                <a:gd name="connsiteY33" fmla="*/ 666760 h 887753"/>
                <a:gd name="connsiteX34" fmla="*/ 372887 w 887753"/>
                <a:gd name="connsiteY34" fmla="*/ 733163 h 887753"/>
                <a:gd name="connsiteX35" fmla="*/ 358257 w 887753"/>
                <a:gd name="connsiteY35" fmla="*/ 771634 h 887753"/>
                <a:gd name="connsiteX36" fmla="*/ 259624 w 887753"/>
                <a:gd name="connsiteY36" fmla="*/ 832295 h 887753"/>
                <a:gd name="connsiteX37" fmla="*/ 204098 w 887753"/>
                <a:gd name="connsiteY37" fmla="*/ 817041 h 887753"/>
                <a:gd name="connsiteX38" fmla="*/ 0 w 887753"/>
                <a:gd name="connsiteY38" fmla="*/ 443880 h 887753"/>
                <a:gd name="connsiteX39" fmla="*/ 443877 w 887753"/>
                <a:gd name="connsiteY39" fmla="*/ 0 h 887753"/>
                <a:gd name="connsiteX40" fmla="*/ 887753 w 887753"/>
                <a:gd name="connsiteY40" fmla="*/ 443880 h 887753"/>
                <a:gd name="connsiteX41" fmla="*/ 596234 w 887753"/>
                <a:gd name="connsiteY41" fmla="*/ 860661 h 887753"/>
                <a:gd name="connsiteX42" fmla="*/ 596234 w 887753"/>
                <a:gd name="connsiteY42" fmla="*/ 860661 h 887753"/>
                <a:gd name="connsiteX43" fmla="*/ 471619 w 887753"/>
                <a:gd name="connsiteY43" fmla="*/ 832296 h 887753"/>
                <a:gd name="connsiteX44" fmla="*/ 499363 w 887753"/>
                <a:gd name="connsiteY44" fmla="*/ 860038 h 887753"/>
                <a:gd name="connsiteX45" fmla="*/ 471619 w 887753"/>
                <a:gd name="connsiteY45" fmla="*/ 887753 h 887753"/>
                <a:gd name="connsiteX46" fmla="*/ 443877 w 887753"/>
                <a:gd name="connsiteY46" fmla="*/ 860038 h 887753"/>
                <a:gd name="connsiteX47" fmla="*/ 471619 w 887753"/>
                <a:gd name="connsiteY47" fmla="*/ 832296 h 887753"/>
                <a:gd name="connsiteX48" fmla="*/ 471619 w 887753"/>
                <a:gd name="connsiteY48" fmla="*/ 832296 h 887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887753" h="887753">
                  <a:moveTo>
                    <a:pt x="596234" y="860661"/>
                  </a:moveTo>
                  <a:cubicBezTo>
                    <a:pt x="592183" y="862964"/>
                    <a:pt x="587592" y="864345"/>
                    <a:pt x="582605" y="864345"/>
                  </a:cubicBezTo>
                  <a:cubicBezTo>
                    <a:pt x="567271" y="864345"/>
                    <a:pt x="554863" y="851938"/>
                    <a:pt x="554863" y="836603"/>
                  </a:cubicBezTo>
                  <a:cubicBezTo>
                    <a:pt x="554863" y="824520"/>
                    <a:pt x="562570" y="814361"/>
                    <a:pt x="573395" y="810541"/>
                  </a:cubicBezTo>
                  <a:lnTo>
                    <a:pt x="573124" y="809809"/>
                  </a:lnTo>
                  <a:cubicBezTo>
                    <a:pt x="723992" y="756490"/>
                    <a:pt x="832296" y="613011"/>
                    <a:pt x="832296" y="443880"/>
                  </a:cubicBezTo>
                  <a:cubicBezTo>
                    <a:pt x="832296" y="229377"/>
                    <a:pt x="658387" y="55457"/>
                    <a:pt x="443878" y="55457"/>
                  </a:cubicBezTo>
                  <a:cubicBezTo>
                    <a:pt x="229370" y="55457"/>
                    <a:pt x="55459" y="229377"/>
                    <a:pt x="55459" y="443880"/>
                  </a:cubicBezTo>
                  <a:cubicBezTo>
                    <a:pt x="55459" y="580067"/>
                    <a:pt x="125725" y="699652"/>
                    <a:pt x="231792" y="768952"/>
                  </a:cubicBezTo>
                  <a:cubicBezTo>
                    <a:pt x="239920" y="773613"/>
                    <a:pt x="249212" y="776350"/>
                    <a:pt x="259196" y="776350"/>
                  </a:cubicBezTo>
                  <a:cubicBezTo>
                    <a:pt x="282781" y="776350"/>
                    <a:pt x="302802" y="761583"/>
                    <a:pt x="310835" y="740832"/>
                  </a:cubicBezTo>
                  <a:cubicBezTo>
                    <a:pt x="320725" y="711654"/>
                    <a:pt x="328812" y="683180"/>
                    <a:pt x="332888" y="665813"/>
                  </a:cubicBezTo>
                  <a:cubicBezTo>
                    <a:pt x="338484" y="642324"/>
                    <a:pt x="351150" y="584537"/>
                    <a:pt x="357244" y="556630"/>
                  </a:cubicBezTo>
                  <a:cubicBezTo>
                    <a:pt x="357962" y="553081"/>
                    <a:pt x="358477" y="549505"/>
                    <a:pt x="358477" y="545739"/>
                  </a:cubicBezTo>
                  <a:cubicBezTo>
                    <a:pt x="358477" y="539074"/>
                    <a:pt x="357177" y="532707"/>
                    <a:pt x="355009" y="526802"/>
                  </a:cubicBezTo>
                  <a:cubicBezTo>
                    <a:pt x="346759" y="505156"/>
                    <a:pt x="332306" y="463542"/>
                    <a:pt x="332306" y="437336"/>
                  </a:cubicBezTo>
                  <a:cubicBezTo>
                    <a:pt x="332306" y="379764"/>
                    <a:pt x="360726" y="332923"/>
                    <a:pt x="402260" y="332923"/>
                  </a:cubicBezTo>
                  <a:cubicBezTo>
                    <a:pt x="437589" y="332923"/>
                    <a:pt x="457746" y="370500"/>
                    <a:pt x="457746" y="402253"/>
                  </a:cubicBezTo>
                  <a:cubicBezTo>
                    <a:pt x="457746" y="437784"/>
                    <a:pt x="436939" y="483753"/>
                    <a:pt x="425303" y="532924"/>
                  </a:cubicBezTo>
                  <a:cubicBezTo>
                    <a:pt x="415564" y="574133"/>
                    <a:pt x="444837" y="610355"/>
                    <a:pt x="485490" y="610355"/>
                  </a:cubicBezTo>
                  <a:cubicBezTo>
                    <a:pt x="559087" y="610355"/>
                    <a:pt x="624191" y="522900"/>
                    <a:pt x="624191" y="402251"/>
                  </a:cubicBezTo>
                  <a:cubicBezTo>
                    <a:pt x="624191" y="317153"/>
                    <a:pt x="548168" y="249681"/>
                    <a:pt x="443875" y="249681"/>
                  </a:cubicBezTo>
                  <a:cubicBezTo>
                    <a:pt x="326048" y="249681"/>
                    <a:pt x="249674" y="335347"/>
                    <a:pt x="249674" y="443878"/>
                  </a:cubicBezTo>
                  <a:cubicBezTo>
                    <a:pt x="249674" y="477710"/>
                    <a:pt x="261783" y="508622"/>
                    <a:pt x="277416" y="527098"/>
                  </a:cubicBezTo>
                  <a:cubicBezTo>
                    <a:pt x="284608" y="535605"/>
                    <a:pt x="290704" y="540347"/>
                    <a:pt x="288090" y="550100"/>
                  </a:cubicBezTo>
                  <a:cubicBezTo>
                    <a:pt x="286221" y="557252"/>
                    <a:pt x="285421" y="558879"/>
                    <a:pt x="280192" y="567413"/>
                  </a:cubicBezTo>
                  <a:cubicBezTo>
                    <a:pt x="274841" y="576082"/>
                    <a:pt x="269612" y="580769"/>
                    <a:pt x="260753" y="577138"/>
                  </a:cubicBezTo>
                  <a:cubicBezTo>
                    <a:pt x="206472" y="554976"/>
                    <a:pt x="194186" y="496809"/>
                    <a:pt x="194186" y="429993"/>
                  </a:cubicBezTo>
                  <a:cubicBezTo>
                    <a:pt x="194186" y="323154"/>
                    <a:pt x="273189" y="194196"/>
                    <a:pt x="457744" y="194196"/>
                  </a:cubicBezTo>
                  <a:cubicBezTo>
                    <a:pt x="589579" y="194196"/>
                    <a:pt x="679689" y="293137"/>
                    <a:pt x="679689" y="402251"/>
                  </a:cubicBezTo>
                  <a:cubicBezTo>
                    <a:pt x="679689" y="547688"/>
                    <a:pt x="595920" y="665811"/>
                    <a:pt x="499359" y="665811"/>
                  </a:cubicBezTo>
                  <a:cubicBezTo>
                    <a:pt x="473486" y="665811"/>
                    <a:pt x="447017" y="660528"/>
                    <a:pt x="427292" y="650505"/>
                  </a:cubicBezTo>
                  <a:cubicBezTo>
                    <a:pt x="423906" y="648987"/>
                    <a:pt x="420140" y="648039"/>
                    <a:pt x="416129" y="648039"/>
                  </a:cubicBezTo>
                  <a:cubicBezTo>
                    <a:pt x="403992" y="648039"/>
                    <a:pt x="393724" y="655923"/>
                    <a:pt x="389998" y="666760"/>
                  </a:cubicBezTo>
                  <a:cubicBezTo>
                    <a:pt x="383346" y="692903"/>
                    <a:pt x="375504" y="723734"/>
                    <a:pt x="372887" y="733163"/>
                  </a:cubicBezTo>
                  <a:cubicBezTo>
                    <a:pt x="369366" y="745896"/>
                    <a:pt x="364111" y="758927"/>
                    <a:pt x="358257" y="771634"/>
                  </a:cubicBezTo>
                  <a:cubicBezTo>
                    <a:pt x="339914" y="807560"/>
                    <a:pt x="302771" y="832295"/>
                    <a:pt x="259624" y="832295"/>
                  </a:cubicBezTo>
                  <a:cubicBezTo>
                    <a:pt x="239347" y="832295"/>
                    <a:pt x="220463" y="826578"/>
                    <a:pt x="204098" y="817041"/>
                  </a:cubicBezTo>
                  <a:cubicBezTo>
                    <a:pt x="81427" y="738096"/>
                    <a:pt x="0" y="600603"/>
                    <a:pt x="0" y="443880"/>
                  </a:cubicBezTo>
                  <a:cubicBezTo>
                    <a:pt x="0" y="198735"/>
                    <a:pt x="198727" y="0"/>
                    <a:pt x="443877" y="0"/>
                  </a:cubicBezTo>
                  <a:cubicBezTo>
                    <a:pt x="689026" y="0"/>
                    <a:pt x="887753" y="198735"/>
                    <a:pt x="887753" y="443880"/>
                  </a:cubicBezTo>
                  <a:cubicBezTo>
                    <a:pt x="887753" y="635442"/>
                    <a:pt x="766228" y="798430"/>
                    <a:pt x="596234" y="860661"/>
                  </a:cubicBezTo>
                  <a:lnTo>
                    <a:pt x="596234" y="860661"/>
                  </a:lnTo>
                  <a:close/>
                  <a:moveTo>
                    <a:pt x="471619" y="832296"/>
                  </a:moveTo>
                  <a:cubicBezTo>
                    <a:pt x="486955" y="832296"/>
                    <a:pt x="499363" y="844704"/>
                    <a:pt x="499363" y="860038"/>
                  </a:cubicBezTo>
                  <a:cubicBezTo>
                    <a:pt x="499363" y="875345"/>
                    <a:pt x="486955" y="887753"/>
                    <a:pt x="471619" y="887753"/>
                  </a:cubicBezTo>
                  <a:cubicBezTo>
                    <a:pt x="456284" y="887753"/>
                    <a:pt x="443877" y="875345"/>
                    <a:pt x="443877" y="860038"/>
                  </a:cubicBezTo>
                  <a:cubicBezTo>
                    <a:pt x="443877" y="844704"/>
                    <a:pt x="456284" y="832296"/>
                    <a:pt x="471619" y="832296"/>
                  </a:cubicBezTo>
                  <a:lnTo>
                    <a:pt x="471619" y="832296"/>
                  </a:lnTo>
                  <a:close/>
                </a:path>
              </a:pathLst>
            </a:custGeom>
            <a:solidFill>
              <a:srgbClr val="FEF9F5"/>
            </a:solidFill>
            <a:ln w="17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23" name="文本框 122">
              <a:extLst>
                <a:ext uri="{FF2B5EF4-FFF2-40B4-BE49-F238E27FC236}">
                  <a16:creationId xmlns:a16="http://schemas.microsoft.com/office/drawing/2014/main" id="{2A35C2A3-500E-A8DB-4BA8-14A9A2610EBF}"/>
                </a:ext>
              </a:extLst>
            </p:cNvPr>
            <p:cNvSpPr txBox="1"/>
            <p:nvPr/>
          </p:nvSpPr>
          <p:spPr>
            <a:xfrm>
              <a:off x="4207266" y="5264006"/>
              <a:ext cx="465818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dirty="0">
                  <a:solidFill>
                    <a:srgbClr val="FFFFFF"/>
                  </a:solidFill>
                  <a:latin typeface="+mj-ea"/>
                  <a:ea typeface="+mj-ea"/>
                </a:rPr>
                <a:t>输入标</a:t>
              </a:r>
              <a:r>
                <a:rPr lang="en-US" altLang="zh-CN" sz="7200" dirty="0">
                  <a:solidFill>
                    <a:srgbClr val="FFFFFF"/>
                  </a:solidFill>
                  <a:latin typeface="+mj-ea"/>
                  <a:ea typeface="+mj-ea"/>
                </a:rPr>
                <a:t>a</a:t>
              </a:r>
              <a:r>
                <a:rPr lang="zh-CN" altLang="en-US" sz="7200" dirty="0">
                  <a:solidFill>
                    <a:srgbClr val="FFFFFF"/>
                  </a:solidFill>
                  <a:latin typeface="+mj-ea"/>
                  <a:ea typeface="+mj-ea"/>
                </a:rPr>
                <a:t>题</a:t>
              </a:r>
            </a:p>
          </p:txBody>
        </p:sp>
      </p:grpSp>
      <p:grpSp>
        <p:nvGrpSpPr>
          <p:cNvPr id="162" name="组合 161">
            <a:extLst>
              <a:ext uri="{FF2B5EF4-FFF2-40B4-BE49-F238E27FC236}">
                <a16:creationId xmlns:a16="http://schemas.microsoft.com/office/drawing/2014/main" id="{0C8091BD-911F-950F-9FE5-31FD4E4E01C3}"/>
              </a:ext>
            </a:extLst>
          </p:cNvPr>
          <p:cNvGrpSpPr/>
          <p:nvPr/>
        </p:nvGrpSpPr>
        <p:grpSpPr>
          <a:xfrm>
            <a:off x="693229" y="3070224"/>
            <a:ext cx="2512426" cy="2512152"/>
            <a:chOff x="693229" y="3070224"/>
            <a:chExt cx="2512426" cy="2512152"/>
          </a:xfrm>
        </p:grpSpPr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01475F8F-EB05-30B0-690F-0AEF3335AC90}"/>
                </a:ext>
              </a:extLst>
            </p:cNvPr>
            <p:cNvSpPr/>
            <p:nvPr/>
          </p:nvSpPr>
          <p:spPr>
            <a:xfrm>
              <a:off x="693229" y="3070224"/>
              <a:ext cx="2512426" cy="2512152"/>
            </a:xfrm>
            <a:custGeom>
              <a:avLst/>
              <a:gdLst/>
              <a:ahLst/>
              <a:cxnLst/>
              <a:rect l="l" t="t" r="r" b="b"/>
              <a:pathLst>
                <a:path w="2512426" h="2512152">
                  <a:moveTo>
                    <a:pt x="1110460" y="2177103"/>
                  </a:moveTo>
                  <a:cubicBezTo>
                    <a:pt x="1144598" y="2177103"/>
                    <a:pt x="1169592" y="2192851"/>
                    <a:pt x="1185441" y="2224347"/>
                  </a:cubicBezTo>
                  <a:cubicBezTo>
                    <a:pt x="1201291" y="2255843"/>
                    <a:pt x="1209216" y="2304510"/>
                    <a:pt x="1209216" y="2370347"/>
                  </a:cubicBezTo>
                  <a:cubicBezTo>
                    <a:pt x="1209216" y="2403265"/>
                    <a:pt x="1207235" y="2431891"/>
                    <a:pt x="1203272" y="2456224"/>
                  </a:cubicBezTo>
                  <a:lnTo>
                    <a:pt x="1187631" y="2508963"/>
                  </a:lnTo>
                  <a:lnTo>
                    <a:pt x="1127773" y="2505941"/>
                  </a:lnTo>
                  <a:lnTo>
                    <a:pt x="1027450" y="2490630"/>
                  </a:lnTo>
                  <a:lnTo>
                    <a:pt x="1017116" y="2456224"/>
                  </a:lnTo>
                  <a:cubicBezTo>
                    <a:pt x="1013102" y="2431891"/>
                    <a:pt x="1011096" y="2403265"/>
                    <a:pt x="1011096" y="2370347"/>
                  </a:cubicBezTo>
                  <a:cubicBezTo>
                    <a:pt x="1011096" y="2304510"/>
                    <a:pt x="1019122" y="2255843"/>
                    <a:pt x="1035175" y="2224347"/>
                  </a:cubicBezTo>
                  <a:cubicBezTo>
                    <a:pt x="1051228" y="2192851"/>
                    <a:pt x="1076323" y="2177103"/>
                    <a:pt x="1110460" y="2177103"/>
                  </a:cubicBezTo>
                  <a:close/>
                  <a:moveTo>
                    <a:pt x="1256213" y="0"/>
                  </a:moveTo>
                  <a:cubicBezTo>
                    <a:pt x="1950000" y="0"/>
                    <a:pt x="2512426" y="562426"/>
                    <a:pt x="2512426" y="1256213"/>
                  </a:cubicBezTo>
                  <a:cubicBezTo>
                    <a:pt x="2512426" y="1819915"/>
                    <a:pt x="2141137" y="2296898"/>
                    <a:pt x="1629772" y="2455949"/>
                  </a:cubicBezTo>
                  <a:lnTo>
                    <a:pt x="1525141" y="2482853"/>
                  </a:lnTo>
                  <a:lnTo>
                    <a:pt x="1525141" y="2121630"/>
                  </a:lnTo>
                  <a:lnTo>
                    <a:pt x="1469667" y="2121630"/>
                  </a:lnTo>
                  <a:lnTo>
                    <a:pt x="1345918" y="2193563"/>
                  </a:lnTo>
                  <a:lnTo>
                    <a:pt x="1345309" y="2270372"/>
                  </a:lnTo>
                  <a:lnTo>
                    <a:pt x="1448331" y="2211241"/>
                  </a:lnTo>
                  <a:lnTo>
                    <a:pt x="1448331" y="2496222"/>
                  </a:lnTo>
                  <a:lnTo>
                    <a:pt x="1384653" y="2505941"/>
                  </a:lnTo>
                  <a:lnTo>
                    <a:pt x="1261644" y="2512152"/>
                  </a:lnTo>
                  <a:lnTo>
                    <a:pt x="1274824" y="2480532"/>
                  </a:lnTo>
                  <a:cubicBezTo>
                    <a:pt x="1282291" y="2448731"/>
                    <a:pt x="1286025" y="2412003"/>
                    <a:pt x="1286025" y="2370347"/>
                  </a:cubicBezTo>
                  <a:cubicBezTo>
                    <a:pt x="1286025" y="2287035"/>
                    <a:pt x="1271090" y="2223433"/>
                    <a:pt x="1241220" y="2179542"/>
                  </a:cubicBezTo>
                  <a:cubicBezTo>
                    <a:pt x="1211349" y="2135651"/>
                    <a:pt x="1167763" y="2113705"/>
                    <a:pt x="1110460" y="2113705"/>
                  </a:cubicBezTo>
                  <a:cubicBezTo>
                    <a:pt x="1052752" y="2113705"/>
                    <a:pt x="1009064" y="2135651"/>
                    <a:pt x="979396" y="2179542"/>
                  </a:cubicBezTo>
                  <a:cubicBezTo>
                    <a:pt x="949729" y="2223433"/>
                    <a:pt x="934896" y="2287035"/>
                    <a:pt x="934896" y="2370347"/>
                  </a:cubicBezTo>
                  <a:lnTo>
                    <a:pt x="945162" y="2472022"/>
                  </a:lnTo>
                  <a:lnTo>
                    <a:pt x="882654" y="2455949"/>
                  </a:lnTo>
                  <a:cubicBezTo>
                    <a:pt x="371289" y="2296898"/>
                    <a:pt x="0" y="1819915"/>
                    <a:pt x="0" y="1256213"/>
                  </a:cubicBezTo>
                  <a:cubicBezTo>
                    <a:pt x="0" y="562426"/>
                    <a:pt x="562426" y="0"/>
                    <a:pt x="12562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</a:ln>
            <a:effectLst>
              <a:outerShdw blurRad="254000" dist="215900" dir="5400000" sx="96000" sy="96000" algn="t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D8625092-6D94-CB3A-6815-313A83DC9343}"/>
                </a:ext>
              </a:extLst>
            </p:cNvPr>
            <p:cNvSpPr txBox="1"/>
            <p:nvPr/>
          </p:nvSpPr>
          <p:spPr>
            <a:xfrm>
              <a:off x="937285" y="3897267"/>
              <a:ext cx="2024313" cy="13632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latin typeface="+mn-ea"/>
                </a:rPr>
                <a:t>此处添加详细文本描述建议与标题相关并符合整体语言风格，语言描述尽量简洁生动。</a:t>
              </a:r>
            </a:p>
            <a:p>
              <a:pPr algn="just">
                <a:lnSpc>
                  <a:spcPct val="120000"/>
                </a:lnSpc>
              </a:pPr>
              <a:endParaRPr lang="zh-CN" altLang="en-US" sz="1400" dirty="0">
                <a:latin typeface="+mn-ea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E33CD0EC-0FE7-CF60-2ADE-281A65BB67D4}"/>
                </a:ext>
              </a:extLst>
            </p:cNvPr>
            <p:cNvSpPr/>
            <p:nvPr/>
          </p:nvSpPr>
          <p:spPr>
            <a:xfrm>
              <a:off x="1323953" y="342900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latin typeface="+mj-ea"/>
                  <a:ea typeface="+mj-ea"/>
                </a:rPr>
                <a:t>输入标题</a:t>
              </a:r>
            </a:p>
          </p:txBody>
        </p:sp>
      </p:grp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56607936-12E6-EA2C-3B1A-5677B0ADB03E}"/>
              </a:ext>
            </a:extLst>
          </p:cNvPr>
          <p:cNvGrpSpPr/>
          <p:nvPr/>
        </p:nvGrpSpPr>
        <p:grpSpPr>
          <a:xfrm>
            <a:off x="4839787" y="916574"/>
            <a:ext cx="2512426" cy="2512426"/>
            <a:chOff x="4839787" y="916574"/>
            <a:chExt cx="2512426" cy="2512426"/>
          </a:xfrm>
        </p:grpSpPr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58544761-3E42-6BAF-8F5E-50CE4B8D9665}"/>
                </a:ext>
              </a:extLst>
            </p:cNvPr>
            <p:cNvSpPr/>
            <p:nvPr/>
          </p:nvSpPr>
          <p:spPr>
            <a:xfrm>
              <a:off x="4839787" y="916574"/>
              <a:ext cx="2512426" cy="2512426"/>
            </a:xfrm>
            <a:custGeom>
              <a:avLst/>
              <a:gdLst/>
              <a:ahLst/>
              <a:cxnLst/>
              <a:rect l="l" t="t" r="r" b="b"/>
              <a:pathLst>
                <a:path w="2512426" h="2512426">
                  <a:moveTo>
                    <a:pt x="1054336" y="2207567"/>
                  </a:moveTo>
                  <a:cubicBezTo>
                    <a:pt x="1088473" y="2207567"/>
                    <a:pt x="1113467" y="2223315"/>
                    <a:pt x="1129316" y="2254811"/>
                  </a:cubicBezTo>
                  <a:cubicBezTo>
                    <a:pt x="1145166" y="2286307"/>
                    <a:pt x="1153091" y="2334974"/>
                    <a:pt x="1153091" y="2400811"/>
                  </a:cubicBezTo>
                  <a:cubicBezTo>
                    <a:pt x="1153091" y="2433729"/>
                    <a:pt x="1151110" y="2462355"/>
                    <a:pt x="1147147" y="2486688"/>
                  </a:cubicBezTo>
                  <a:lnTo>
                    <a:pt x="1141236" y="2506620"/>
                  </a:lnTo>
                  <a:lnTo>
                    <a:pt x="1127773" y="2505940"/>
                  </a:lnTo>
                  <a:cubicBezTo>
                    <a:pt x="1085543" y="2501652"/>
                    <a:pt x="1043931" y="2495271"/>
                    <a:pt x="1003043" y="2486904"/>
                  </a:cubicBezTo>
                  <a:lnTo>
                    <a:pt x="960234" y="2475897"/>
                  </a:lnTo>
                  <a:lnTo>
                    <a:pt x="954971" y="2400811"/>
                  </a:lnTo>
                  <a:cubicBezTo>
                    <a:pt x="954971" y="2334974"/>
                    <a:pt x="962997" y="2286307"/>
                    <a:pt x="979050" y="2254811"/>
                  </a:cubicBezTo>
                  <a:cubicBezTo>
                    <a:pt x="995103" y="2223315"/>
                    <a:pt x="1020198" y="2207567"/>
                    <a:pt x="1054336" y="2207567"/>
                  </a:cubicBezTo>
                  <a:close/>
                  <a:moveTo>
                    <a:pt x="1256213" y="0"/>
                  </a:moveTo>
                  <a:cubicBezTo>
                    <a:pt x="1950000" y="0"/>
                    <a:pt x="2512426" y="562426"/>
                    <a:pt x="2512426" y="1256213"/>
                  </a:cubicBezTo>
                  <a:cubicBezTo>
                    <a:pt x="2512426" y="1863277"/>
                    <a:pt x="2081819" y="2369767"/>
                    <a:pt x="1509384" y="2486904"/>
                  </a:cubicBezTo>
                  <a:lnTo>
                    <a:pt x="1492449" y="2489489"/>
                  </a:lnTo>
                  <a:lnTo>
                    <a:pt x="1527538" y="2453236"/>
                  </a:lnTo>
                  <a:cubicBezTo>
                    <a:pt x="1558830" y="2421131"/>
                    <a:pt x="1581386" y="2393597"/>
                    <a:pt x="1595203" y="2370635"/>
                  </a:cubicBezTo>
                  <a:cubicBezTo>
                    <a:pt x="1609021" y="2347674"/>
                    <a:pt x="1615930" y="2322375"/>
                    <a:pt x="1615930" y="2294740"/>
                  </a:cubicBezTo>
                  <a:cubicBezTo>
                    <a:pt x="1615930" y="2265886"/>
                    <a:pt x="1609122" y="2239978"/>
                    <a:pt x="1595508" y="2217016"/>
                  </a:cubicBezTo>
                  <a:cubicBezTo>
                    <a:pt x="1581894" y="2194055"/>
                    <a:pt x="1562793" y="2176173"/>
                    <a:pt x="1538206" y="2163371"/>
                  </a:cubicBezTo>
                  <a:cubicBezTo>
                    <a:pt x="1513618" y="2150570"/>
                    <a:pt x="1485678" y="2144169"/>
                    <a:pt x="1454386" y="2144169"/>
                  </a:cubicBezTo>
                  <a:cubicBezTo>
                    <a:pt x="1414152" y="2144169"/>
                    <a:pt x="1380624" y="2153008"/>
                    <a:pt x="1353802" y="2170687"/>
                  </a:cubicBezTo>
                  <a:cubicBezTo>
                    <a:pt x="1326979" y="2188365"/>
                    <a:pt x="1308082" y="2214070"/>
                    <a:pt x="1297109" y="2247801"/>
                  </a:cubicBezTo>
                  <a:lnTo>
                    <a:pt x="1353802" y="2281329"/>
                  </a:lnTo>
                  <a:cubicBezTo>
                    <a:pt x="1361117" y="2257758"/>
                    <a:pt x="1373106" y="2239571"/>
                    <a:pt x="1389768" y="2226770"/>
                  </a:cubicBezTo>
                  <a:cubicBezTo>
                    <a:pt x="1406430" y="2213968"/>
                    <a:pt x="1427157" y="2207567"/>
                    <a:pt x="1451947" y="2207567"/>
                  </a:cubicBezTo>
                  <a:cubicBezTo>
                    <a:pt x="1478770" y="2207567"/>
                    <a:pt x="1500004" y="2215492"/>
                    <a:pt x="1515650" y="2231342"/>
                  </a:cubicBezTo>
                  <a:cubicBezTo>
                    <a:pt x="1531297" y="2247191"/>
                    <a:pt x="1539120" y="2268527"/>
                    <a:pt x="1539120" y="2295350"/>
                  </a:cubicBezTo>
                  <a:cubicBezTo>
                    <a:pt x="1539120" y="2314044"/>
                    <a:pt x="1534853" y="2331519"/>
                    <a:pt x="1526318" y="2347775"/>
                  </a:cubicBezTo>
                  <a:cubicBezTo>
                    <a:pt x="1517784" y="2364031"/>
                    <a:pt x="1503357" y="2382319"/>
                    <a:pt x="1483037" y="2402639"/>
                  </a:cubicBezTo>
                  <a:lnTo>
                    <a:pt x="1381517" y="2506099"/>
                  </a:lnTo>
                  <a:lnTo>
                    <a:pt x="1256213" y="2512426"/>
                  </a:lnTo>
                  <a:lnTo>
                    <a:pt x="1218746" y="2510534"/>
                  </a:lnTo>
                  <a:lnTo>
                    <a:pt x="1229900" y="2400811"/>
                  </a:lnTo>
                  <a:cubicBezTo>
                    <a:pt x="1229900" y="2317499"/>
                    <a:pt x="1214965" y="2253897"/>
                    <a:pt x="1185095" y="2210006"/>
                  </a:cubicBezTo>
                  <a:cubicBezTo>
                    <a:pt x="1155224" y="2166115"/>
                    <a:pt x="1111638" y="2144169"/>
                    <a:pt x="1054336" y="2144169"/>
                  </a:cubicBezTo>
                  <a:cubicBezTo>
                    <a:pt x="996627" y="2144169"/>
                    <a:pt x="952939" y="2166115"/>
                    <a:pt x="923272" y="2210006"/>
                  </a:cubicBezTo>
                  <a:cubicBezTo>
                    <a:pt x="893604" y="2253897"/>
                    <a:pt x="878771" y="2317499"/>
                    <a:pt x="878771" y="2400811"/>
                  </a:cubicBezTo>
                  <a:lnTo>
                    <a:pt x="884383" y="2456394"/>
                  </a:lnTo>
                  <a:lnTo>
                    <a:pt x="882654" y="2455949"/>
                  </a:lnTo>
                  <a:cubicBezTo>
                    <a:pt x="371289" y="2296898"/>
                    <a:pt x="0" y="1819915"/>
                    <a:pt x="0" y="1256213"/>
                  </a:cubicBezTo>
                  <a:cubicBezTo>
                    <a:pt x="0" y="562426"/>
                    <a:pt x="562426" y="0"/>
                    <a:pt x="12562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</a:ln>
            <a:effectLst>
              <a:outerShdw blurRad="254000" dist="215900" dir="5400000" sx="96000" sy="96000" algn="t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id="{D64EA963-A0CB-357E-06AA-40EB76B9AEAC}"/>
                </a:ext>
              </a:extLst>
            </p:cNvPr>
            <p:cNvSpPr txBox="1"/>
            <p:nvPr/>
          </p:nvSpPr>
          <p:spPr>
            <a:xfrm>
              <a:off x="5071426" y="1744802"/>
              <a:ext cx="2024313" cy="13632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latin typeface="+mn-ea"/>
                </a:rPr>
                <a:t>此处添加详细文本描述建议与标题相关并符合整体语言风格，语言描述尽量简洁生动。</a:t>
              </a:r>
            </a:p>
            <a:p>
              <a:pPr algn="just">
                <a:lnSpc>
                  <a:spcPct val="120000"/>
                </a:lnSpc>
              </a:pPr>
              <a:endParaRPr lang="zh-CN" altLang="en-US" sz="1400" dirty="0">
                <a:latin typeface="+mn-ea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D5F2A10B-8878-ED4C-A48D-32B5CBD448E5}"/>
                </a:ext>
              </a:extLst>
            </p:cNvPr>
            <p:cNvSpPr/>
            <p:nvPr/>
          </p:nvSpPr>
          <p:spPr>
            <a:xfrm>
              <a:off x="5458094" y="1276535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latin typeface="+mj-ea"/>
                  <a:ea typeface="+mj-ea"/>
                </a:rPr>
                <a:t>输入标题</a:t>
              </a:r>
            </a:p>
          </p:txBody>
        </p:sp>
      </p:grp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8853C0F9-1B44-86CB-28E7-7F075D2C230A}"/>
              </a:ext>
            </a:extLst>
          </p:cNvPr>
          <p:cNvGrpSpPr/>
          <p:nvPr/>
        </p:nvGrpSpPr>
        <p:grpSpPr>
          <a:xfrm>
            <a:off x="9109509" y="3070224"/>
            <a:ext cx="2512426" cy="2511982"/>
            <a:chOff x="9109509" y="3070224"/>
            <a:chExt cx="2512426" cy="2511982"/>
          </a:xfrm>
        </p:grpSpPr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B28EF040-2D81-AA10-F169-F9CA78FEB54D}"/>
                </a:ext>
              </a:extLst>
            </p:cNvPr>
            <p:cNvSpPr/>
            <p:nvPr/>
          </p:nvSpPr>
          <p:spPr>
            <a:xfrm>
              <a:off x="9109509" y="3070224"/>
              <a:ext cx="2512426" cy="2511982"/>
            </a:xfrm>
            <a:custGeom>
              <a:avLst/>
              <a:gdLst/>
              <a:ahLst/>
              <a:cxnLst/>
              <a:rect l="l" t="t" r="r" b="b"/>
              <a:pathLst>
                <a:path w="2512426" h="2511982">
                  <a:moveTo>
                    <a:pt x="1116289" y="2171020"/>
                  </a:moveTo>
                  <a:cubicBezTo>
                    <a:pt x="1150427" y="2171020"/>
                    <a:pt x="1175421" y="2186768"/>
                    <a:pt x="1191270" y="2218264"/>
                  </a:cubicBezTo>
                  <a:cubicBezTo>
                    <a:pt x="1207120" y="2249760"/>
                    <a:pt x="1215045" y="2298427"/>
                    <a:pt x="1215045" y="2364264"/>
                  </a:cubicBezTo>
                  <a:cubicBezTo>
                    <a:pt x="1215045" y="2397182"/>
                    <a:pt x="1213064" y="2425808"/>
                    <a:pt x="1209101" y="2450141"/>
                  </a:cubicBezTo>
                  <a:lnTo>
                    <a:pt x="1191596" y="2509163"/>
                  </a:lnTo>
                  <a:lnTo>
                    <a:pt x="1127773" y="2505941"/>
                  </a:lnTo>
                  <a:lnTo>
                    <a:pt x="1035474" y="2491854"/>
                  </a:lnTo>
                  <a:lnTo>
                    <a:pt x="1022945" y="2450141"/>
                  </a:lnTo>
                  <a:cubicBezTo>
                    <a:pt x="1018932" y="2425808"/>
                    <a:pt x="1016925" y="2397182"/>
                    <a:pt x="1016925" y="2364264"/>
                  </a:cubicBezTo>
                  <a:cubicBezTo>
                    <a:pt x="1016925" y="2298427"/>
                    <a:pt x="1024951" y="2249760"/>
                    <a:pt x="1041004" y="2218264"/>
                  </a:cubicBezTo>
                  <a:cubicBezTo>
                    <a:pt x="1057057" y="2186768"/>
                    <a:pt x="1082152" y="2171020"/>
                    <a:pt x="1116289" y="2171020"/>
                  </a:cubicBezTo>
                  <a:close/>
                  <a:moveTo>
                    <a:pt x="1256213" y="0"/>
                  </a:moveTo>
                  <a:cubicBezTo>
                    <a:pt x="1950000" y="0"/>
                    <a:pt x="2512426" y="562426"/>
                    <a:pt x="2512426" y="1256213"/>
                  </a:cubicBezTo>
                  <a:cubicBezTo>
                    <a:pt x="2512426" y="1776553"/>
                    <a:pt x="2196061" y="2223003"/>
                    <a:pt x="1745188" y="2413707"/>
                  </a:cubicBezTo>
                  <a:lnTo>
                    <a:pt x="1679411" y="2437781"/>
                  </a:lnTo>
                  <a:lnTo>
                    <a:pt x="1677274" y="2419052"/>
                  </a:lnTo>
                  <a:cubicBezTo>
                    <a:pt x="1674022" y="2405590"/>
                    <a:pt x="1669145" y="2392915"/>
                    <a:pt x="1662643" y="2381028"/>
                  </a:cubicBezTo>
                  <a:cubicBezTo>
                    <a:pt x="1649639" y="2357253"/>
                    <a:pt x="1631554" y="2338660"/>
                    <a:pt x="1608389" y="2325249"/>
                  </a:cubicBezTo>
                  <a:cubicBezTo>
                    <a:pt x="1585224" y="2311838"/>
                    <a:pt x="1559011" y="2304929"/>
                    <a:pt x="1529751" y="2304523"/>
                  </a:cubicBezTo>
                  <a:lnTo>
                    <a:pt x="1659595" y="2167363"/>
                  </a:lnTo>
                  <a:lnTo>
                    <a:pt x="1659595" y="2115547"/>
                  </a:lnTo>
                  <a:lnTo>
                    <a:pt x="1379179" y="2115547"/>
                  </a:lnTo>
                  <a:lnTo>
                    <a:pt x="1379179" y="2179555"/>
                  </a:lnTo>
                  <a:lnTo>
                    <a:pt x="1565717" y="2179555"/>
                  </a:lnTo>
                  <a:lnTo>
                    <a:pt x="1403563" y="2349633"/>
                  </a:lnTo>
                  <a:lnTo>
                    <a:pt x="1446845" y="2396572"/>
                  </a:lnTo>
                  <a:cubicBezTo>
                    <a:pt x="1461475" y="2377472"/>
                    <a:pt x="1483624" y="2367921"/>
                    <a:pt x="1513291" y="2367921"/>
                  </a:cubicBezTo>
                  <a:cubicBezTo>
                    <a:pt x="1542552" y="2367921"/>
                    <a:pt x="1565615" y="2376252"/>
                    <a:pt x="1582481" y="2392915"/>
                  </a:cubicBezTo>
                  <a:cubicBezTo>
                    <a:pt x="1590914" y="2401246"/>
                    <a:pt x="1597239" y="2411152"/>
                    <a:pt x="1601455" y="2422633"/>
                  </a:cubicBezTo>
                  <a:lnTo>
                    <a:pt x="1607749" y="2461612"/>
                  </a:lnTo>
                  <a:lnTo>
                    <a:pt x="1509384" y="2486904"/>
                  </a:lnTo>
                  <a:lnTo>
                    <a:pt x="1424372" y="2499879"/>
                  </a:lnTo>
                  <a:lnTo>
                    <a:pt x="1415755" y="2488012"/>
                  </a:lnTo>
                  <a:lnTo>
                    <a:pt x="1385714" y="2505779"/>
                  </a:lnTo>
                  <a:lnTo>
                    <a:pt x="1384653" y="2505941"/>
                  </a:lnTo>
                  <a:lnTo>
                    <a:pt x="1265008" y="2511982"/>
                  </a:lnTo>
                  <a:lnTo>
                    <a:pt x="1280653" y="2474449"/>
                  </a:lnTo>
                  <a:cubicBezTo>
                    <a:pt x="1288120" y="2442648"/>
                    <a:pt x="1291854" y="2405920"/>
                    <a:pt x="1291854" y="2364264"/>
                  </a:cubicBezTo>
                  <a:cubicBezTo>
                    <a:pt x="1291854" y="2280952"/>
                    <a:pt x="1276919" y="2217350"/>
                    <a:pt x="1247049" y="2173459"/>
                  </a:cubicBezTo>
                  <a:cubicBezTo>
                    <a:pt x="1217178" y="2129568"/>
                    <a:pt x="1173592" y="2107622"/>
                    <a:pt x="1116289" y="2107622"/>
                  </a:cubicBezTo>
                  <a:cubicBezTo>
                    <a:pt x="1058581" y="2107622"/>
                    <a:pt x="1014893" y="2129568"/>
                    <a:pt x="985225" y="2173459"/>
                  </a:cubicBezTo>
                  <a:cubicBezTo>
                    <a:pt x="955558" y="2217350"/>
                    <a:pt x="940725" y="2280952"/>
                    <a:pt x="940725" y="2364264"/>
                  </a:cubicBezTo>
                  <a:lnTo>
                    <a:pt x="951777" y="2473723"/>
                  </a:lnTo>
                  <a:lnTo>
                    <a:pt x="882654" y="2455949"/>
                  </a:lnTo>
                  <a:cubicBezTo>
                    <a:pt x="371289" y="2296898"/>
                    <a:pt x="0" y="1819915"/>
                    <a:pt x="0" y="1256213"/>
                  </a:cubicBezTo>
                  <a:cubicBezTo>
                    <a:pt x="0" y="562426"/>
                    <a:pt x="562426" y="0"/>
                    <a:pt x="12562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</a:ln>
            <a:effectLst>
              <a:outerShdw blurRad="254000" dist="215900" dir="5400000" sx="96000" sy="96000" algn="t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id="{DE4DFAEF-5AC8-522C-7AA2-E9CAE8A177CA}"/>
                </a:ext>
              </a:extLst>
            </p:cNvPr>
            <p:cNvSpPr txBox="1"/>
            <p:nvPr/>
          </p:nvSpPr>
          <p:spPr>
            <a:xfrm>
              <a:off x="9359394" y="3897267"/>
              <a:ext cx="2024313" cy="13632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latin typeface="+mn-ea"/>
                </a:rPr>
                <a:t>此处添加详细文本描述建议与标题相关并符合整体语言风格，语言描述尽量简洁生动。</a:t>
              </a:r>
            </a:p>
            <a:p>
              <a:pPr algn="just">
                <a:lnSpc>
                  <a:spcPct val="120000"/>
                </a:lnSpc>
              </a:pPr>
              <a:endParaRPr lang="zh-CN" altLang="en-US" sz="1400" dirty="0">
                <a:latin typeface="+mn-ea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7046ADED-683C-8C2B-0F8B-DCBB743FC714}"/>
                </a:ext>
              </a:extLst>
            </p:cNvPr>
            <p:cNvSpPr/>
            <p:nvPr/>
          </p:nvSpPr>
          <p:spPr>
            <a:xfrm>
              <a:off x="9746062" y="342900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latin typeface="+mj-ea"/>
                  <a:ea typeface="+mj-ea"/>
                </a:rPr>
                <a:t>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11927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BE2D7F9A-2AAD-F772-B497-6DDCFC6FC1E1}"/>
              </a:ext>
            </a:extLst>
          </p:cNvPr>
          <p:cNvGrpSpPr/>
          <p:nvPr/>
        </p:nvGrpSpPr>
        <p:grpSpPr>
          <a:xfrm>
            <a:off x="0" y="1631826"/>
            <a:ext cx="12192000" cy="3143773"/>
            <a:chOff x="0" y="1631826"/>
            <a:chExt cx="12192000" cy="3143773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28B7A51C-DEFA-273D-F2CC-0E3739E6D3E5}"/>
                </a:ext>
              </a:extLst>
            </p:cNvPr>
            <p:cNvSpPr/>
            <p:nvPr/>
          </p:nvSpPr>
          <p:spPr>
            <a:xfrm>
              <a:off x="0" y="1631826"/>
              <a:ext cx="12192000" cy="3143773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1">
                    <a:lumMod val="7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1BF5B7D1-A469-EB2A-1AB5-19E303EECF39}"/>
                </a:ext>
              </a:extLst>
            </p:cNvPr>
            <p:cNvSpPr txBox="1"/>
            <p:nvPr/>
          </p:nvSpPr>
          <p:spPr>
            <a:xfrm>
              <a:off x="581175" y="1821605"/>
              <a:ext cx="8326161" cy="2659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200" dirty="0">
                  <a:solidFill>
                    <a:srgbClr val="FEF9F5"/>
                  </a:solidFill>
                  <a:latin typeface="+mj-ea"/>
                  <a:ea typeface="+mj-ea"/>
                </a:rPr>
                <a:t>感谢观看</a:t>
              </a:r>
              <a:endParaRPr lang="en-US" altLang="zh-CN" sz="7200" dirty="0">
                <a:solidFill>
                  <a:srgbClr val="FEF9F5"/>
                </a:solidFill>
                <a:latin typeface="+mj-ea"/>
                <a:ea typeface="+mj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7200" dirty="0">
                  <a:solidFill>
                    <a:srgbClr val="FEF9F5"/>
                  </a:solidFill>
                  <a:latin typeface="+mj-ea"/>
                  <a:ea typeface="+mj-ea"/>
                </a:rPr>
                <a:t>行业通用模板</a:t>
              </a:r>
              <a:endParaRPr lang="en-US" altLang="zh-CN" sz="7200" dirty="0">
                <a:solidFill>
                  <a:srgbClr val="FEF9F5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C152B37-7463-872D-570A-722305BB91EF}"/>
              </a:ext>
            </a:extLst>
          </p:cNvPr>
          <p:cNvSpPr txBox="1"/>
          <p:nvPr/>
        </p:nvSpPr>
        <p:spPr>
          <a:xfrm>
            <a:off x="658813" y="662606"/>
            <a:ext cx="18350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77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4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公司</a:t>
            </a:r>
            <a:r>
              <a:rPr lang="en-US" altLang="zh-CN" sz="2000" dirty="0">
                <a:gradFill>
                  <a:gsLst>
                    <a:gs pos="77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4000"/>
                      </a:schemeClr>
                    </a:gs>
                  </a:gsLst>
                  <a:lin ang="2700000" scaled="1"/>
                </a:gradFill>
                <a:latin typeface="+mj-lt"/>
              </a:rPr>
              <a:t>LOGO</a:t>
            </a:r>
            <a:endParaRPr lang="zh-CN" altLang="en-US" sz="2000" dirty="0">
              <a:gradFill>
                <a:gsLst>
                  <a:gs pos="77000">
                    <a:schemeClr val="accent2">
                      <a:alpha val="65000"/>
                    </a:schemeClr>
                  </a:gs>
                  <a:gs pos="0">
                    <a:schemeClr val="accent1">
                      <a:alpha val="64000"/>
                    </a:schemeClr>
                  </a:gs>
                </a:gsLst>
                <a:lin ang="2700000" scaled="1"/>
              </a:gradFill>
              <a:latin typeface="+mj-lt"/>
            </a:endParaRPr>
          </a:p>
        </p:txBody>
      </p:sp>
      <p:sp>
        <p:nvSpPr>
          <p:cNvPr id="4" name="文本框 13">
            <a:extLst>
              <a:ext uri="{FF2B5EF4-FFF2-40B4-BE49-F238E27FC236}">
                <a16:creationId xmlns:a16="http://schemas.microsoft.com/office/drawing/2014/main" id="{BBD4FFB7-A028-0889-32BE-2A01C5CC3651}"/>
              </a:ext>
            </a:extLst>
          </p:cNvPr>
          <p:cNvSpPr txBox="1"/>
          <p:nvPr/>
        </p:nvSpPr>
        <p:spPr>
          <a:xfrm>
            <a:off x="715667" y="5006103"/>
            <a:ext cx="3246731" cy="733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gradFill>
                  <a:gsLst>
                    <a:gs pos="77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4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汇报人：大仙</a:t>
            </a:r>
            <a:endParaRPr lang="en-US" altLang="zh-CN" dirty="0">
              <a:gradFill>
                <a:gsLst>
                  <a:gs pos="77000">
                    <a:schemeClr val="accent2">
                      <a:alpha val="65000"/>
                    </a:schemeClr>
                  </a:gs>
                  <a:gs pos="0">
                    <a:schemeClr val="accent1">
                      <a:alpha val="64000"/>
                    </a:schemeClr>
                  </a:gs>
                </a:gsLst>
                <a:lin ang="2700000" scaled="1"/>
              </a:gra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gradFill>
                  <a:gsLst>
                    <a:gs pos="77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4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汇报时间：</a:t>
            </a:r>
            <a:r>
              <a:rPr lang="en-US" altLang="zh-CN" dirty="0">
                <a:gradFill>
                  <a:gsLst>
                    <a:gs pos="77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4000"/>
                      </a:schemeClr>
                    </a:gs>
                  </a:gsLst>
                  <a:lin ang="2700000" scaled="1"/>
                </a:gradFill>
                <a:latin typeface="+mj-lt"/>
              </a:rPr>
              <a:t>20XX</a:t>
            </a:r>
            <a:r>
              <a:rPr lang="zh-CN" altLang="en-US" dirty="0">
                <a:gradFill>
                  <a:gsLst>
                    <a:gs pos="77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4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年</a:t>
            </a:r>
            <a:r>
              <a:rPr lang="en-US" altLang="zh-CN" dirty="0">
                <a:gradFill>
                  <a:gsLst>
                    <a:gs pos="77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4000"/>
                      </a:schemeClr>
                    </a:gs>
                  </a:gsLst>
                  <a:lin ang="2700000" scaled="1"/>
                </a:gradFill>
                <a:latin typeface="+mj-lt"/>
                <a:ea typeface="+mj-ea"/>
              </a:rPr>
              <a:t>X</a:t>
            </a:r>
            <a:r>
              <a:rPr lang="zh-CN" altLang="en-US" dirty="0">
                <a:gradFill>
                  <a:gsLst>
                    <a:gs pos="77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4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月</a:t>
            </a:r>
            <a:r>
              <a:rPr lang="en-US" altLang="zh-CN" dirty="0">
                <a:gradFill>
                  <a:gsLst>
                    <a:gs pos="77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4000"/>
                      </a:schemeClr>
                    </a:gs>
                  </a:gsLst>
                  <a:lin ang="2700000" scaled="1"/>
                </a:gradFill>
                <a:latin typeface="+mj-lt"/>
                <a:ea typeface="+mj-ea"/>
              </a:rPr>
              <a:t>X</a:t>
            </a:r>
            <a:r>
              <a:rPr lang="zh-CN" altLang="en-US" dirty="0">
                <a:gradFill>
                  <a:gsLst>
                    <a:gs pos="77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4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日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C395F90-5678-7D3B-05C2-F12357CB9AD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378223" y="981073"/>
            <a:ext cx="5403470" cy="4895852"/>
          </a:xfrm>
          <a:prstGeom prst="rect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outerShdw blurRad="495300" dist="38100" dir="2700000" algn="tl" rotWithShape="0">
              <a:schemeClr val="accent2">
                <a:alpha val="32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244730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形状&#10;&#10;描述已自动生成">
            <a:extLst>
              <a:ext uri="{FF2B5EF4-FFF2-40B4-BE49-F238E27FC236}">
                <a16:creationId xmlns:a16="http://schemas.microsoft.com/office/drawing/2014/main" id="{FA0E333A-982B-5362-47A0-0D8FF031CD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EFE8E617-1BB6-7011-C477-B50BF0B6CBC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4" name="矩形 7">
              <a:extLst>
                <a:ext uri="{FF2B5EF4-FFF2-40B4-BE49-F238E27FC236}">
                  <a16:creationId xmlns:a16="http://schemas.microsoft.com/office/drawing/2014/main" id="{35275427-5D5F-39B2-BCD9-DB4030EE66A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CE99CF42-5300-C8AD-B770-19515BDA945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E038DDC1-E457-5EAE-3855-C6E4D207EBAB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108" name="矩形 7">
                <a:extLst>
                  <a:ext uri="{FF2B5EF4-FFF2-40B4-BE49-F238E27FC236}">
                    <a16:creationId xmlns:a16="http://schemas.microsoft.com/office/drawing/2014/main" id="{2EC47636-3CF4-F657-927B-B55B128C67FD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9" name="文本框 108">
                <a:extLst>
                  <a:ext uri="{FF2B5EF4-FFF2-40B4-BE49-F238E27FC236}">
                    <a16:creationId xmlns:a16="http://schemas.microsoft.com/office/drawing/2014/main" id="{E456B48A-5B1A-D78C-AF3A-A89E452095CB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238CEE9F-4BE8-F3F3-8D7B-73D2CF112BFC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99380F12-7B8E-F2A1-C7B6-07066B5E4102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97" name="直接连接符 96">
                <a:extLst>
                  <a:ext uri="{FF2B5EF4-FFF2-40B4-BE49-F238E27FC236}">
                    <a16:creationId xmlns:a16="http://schemas.microsoft.com/office/drawing/2014/main" id="{1071F8CA-2BD7-CF09-0132-1DADF458E999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>
                <a:extLst>
                  <a:ext uri="{FF2B5EF4-FFF2-40B4-BE49-F238E27FC236}">
                    <a16:creationId xmlns:a16="http://schemas.microsoft.com/office/drawing/2014/main" id="{86E1A624-2421-CCF1-43A9-A53A60EEA690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9" name="组合 98">
                <a:extLst>
                  <a:ext uri="{FF2B5EF4-FFF2-40B4-BE49-F238E27FC236}">
                    <a16:creationId xmlns:a16="http://schemas.microsoft.com/office/drawing/2014/main" id="{27A09497-013B-2D14-9A72-59E89AC3A50D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06" name="直接连接符 105">
                  <a:extLst>
                    <a:ext uri="{FF2B5EF4-FFF2-40B4-BE49-F238E27FC236}">
                      <a16:creationId xmlns:a16="http://schemas.microsoft.com/office/drawing/2014/main" id="{21B27BBA-F3C7-5574-EB91-F349C35C4444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接连接符 106">
                  <a:extLst>
                    <a:ext uri="{FF2B5EF4-FFF2-40B4-BE49-F238E27FC236}">
                      <a16:creationId xmlns:a16="http://schemas.microsoft.com/office/drawing/2014/main" id="{801F35BD-236B-698A-9446-71D72CB2B04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0" name="组合 99">
                <a:extLst>
                  <a:ext uri="{FF2B5EF4-FFF2-40B4-BE49-F238E27FC236}">
                    <a16:creationId xmlns:a16="http://schemas.microsoft.com/office/drawing/2014/main" id="{4807B3BE-5DCF-3AE3-D8C7-852671C7DACC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04" name="直接连接符 103">
                  <a:extLst>
                    <a:ext uri="{FF2B5EF4-FFF2-40B4-BE49-F238E27FC236}">
                      <a16:creationId xmlns:a16="http://schemas.microsoft.com/office/drawing/2014/main" id="{07A40A5E-C572-165F-0E62-C35EB95365C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直接连接符 104">
                  <a:extLst>
                    <a:ext uri="{FF2B5EF4-FFF2-40B4-BE49-F238E27FC236}">
                      <a16:creationId xmlns:a16="http://schemas.microsoft.com/office/drawing/2014/main" id="{D79DBC81-D97D-B769-1A24-0432A7DD8BC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1" name="组合 100">
                <a:extLst>
                  <a:ext uri="{FF2B5EF4-FFF2-40B4-BE49-F238E27FC236}">
                    <a16:creationId xmlns:a16="http://schemas.microsoft.com/office/drawing/2014/main" id="{9E80521E-9358-1DE0-4A1A-3F69D8E1215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02" name="直接连接符 101">
                  <a:extLst>
                    <a:ext uri="{FF2B5EF4-FFF2-40B4-BE49-F238E27FC236}">
                      <a16:creationId xmlns:a16="http://schemas.microsoft.com/office/drawing/2014/main" id="{9F82A706-F2D7-91BC-CA02-19D8DAF2D48E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直接连接符 102">
                  <a:extLst>
                    <a:ext uri="{FF2B5EF4-FFF2-40B4-BE49-F238E27FC236}">
                      <a16:creationId xmlns:a16="http://schemas.microsoft.com/office/drawing/2014/main" id="{8B870382-2DB0-F1F5-077A-B0399976CDF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FB4E49BD-B9E9-6B3F-BDF8-1B309175F7F1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82382627-DC82-5DAE-A4FE-CE3FAC052F8B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374DD2A3-6DCC-6E72-0765-84C09773E352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19" name="Rectangle 151">
                  <a:extLst>
                    <a:ext uri="{FF2B5EF4-FFF2-40B4-BE49-F238E27FC236}">
                      <a16:creationId xmlns:a16="http://schemas.microsoft.com/office/drawing/2014/main" id="{398DBE31-6242-3077-9470-7670E781E4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0" name="Rectangle 152">
                  <a:extLst>
                    <a:ext uri="{FF2B5EF4-FFF2-40B4-BE49-F238E27FC236}">
                      <a16:creationId xmlns:a16="http://schemas.microsoft.com/office/drawing/2014/main" id="{776300D3-D902-AA90-17FC-2EAF88E63C8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1" name="Rectangle 153">
                  <a:extLst>
                    <a:ext uri="{FF2B5EF4-FFF2-40B4-BE49-F238E27FC236}">
                      <a16:creationId xmlns:a16="http://schemas.microsoft.com/office/drawing/2014/main" id="{4FA74CB8-4CC4-5AEE-EB1A-F457B985FF9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2" name="Rectangle 154">
                  <a:extLst>
                    <a:ext uri="{FF2B5EF4-FFF2-40B4-BE49-F238E27FC236}">
                      <a16:creationId xmlns:a16="http://schemas.microsoft.com/office/drawing/2014/main" id="{2DB0669F-8AC6-83B8-1107-CF7AA5FCA1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3" name="Rectangle 155">
                  <a:extLst>
                    <a:ext uri="{FF2B5EF4-FFF2-40B4-BE49-F238E27FC236}">
                      <a16:creationId xmlns:a16="http://schemas.microsoft.com/office/drawing/2014/main" id="{536C78BA-6A91-43B9-CCA1-539CCDE2231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4" name="Rectangle 156">
                  <a:extLst>
                    <a:ext uri="{FF2B5EF4-FFF2-40B4-BE49-F238E27FC236}">
                      <a16:creationId xmlns:a16="http://schemas.microsoft.com/office/drawing/2014/main" id="{4CEFFA11-2F39-B7C8-7495-E90BD6A5543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5" name="Rectangle 157">
                  <a:extLst>
                    <a:ext uri="{FF2B5EF4-FFF2-40B4-BE49-F238E27FC236}">
                      <a16:creationId xmlns:a16="http://schemas.microsoft.com/office/drawing/2014/main" id="{1EA2429D-C486-E63A-FCC0-2228C82EDB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6" name="Rectangle 158">
                  <a:extLst>
                    <a:ext uri="{FF2B5EF4-FFF2-40B4-BE49-F238E27FC236}">
                      <a16:creationId xmlns:a16="http://schemas.microsoft.com/office/drawing/2014/main" id="{FC08B4D9-178D-52C4-4BB8-B2EC6FC1DC4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9">
                  <a:extLst>
                    <a:ext uri="{FF2B5EF4-FFF2-40B4-BE49-F238E27FC236}">
                      <a16:creationId xmlns:a16="http://schemas.microsoft.com/office/drawing/2014/main" id="{B1AE57D6-3F8C-BCEF-D3DF-B5430A522F4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60">
                  <a:extLst>
                    <a:ext uri="{FF2B5EF4-FFF2-40B4-BE49-F238E27FC236}">
                      <a16:creationId xmlns:a16="http://schemas.microsoft.com/office/drawing/2014/main" id="{8CE99FAA-0202-A3A7-B00E-7EE57E54EC7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61">
                  <a:extLst>
                    <a:ext uri="{FF2B5EF4-FFF2-40B4-BE49-F238E27FC236}">
                      <a16:creationId xmlns:a16="http://schemas.microsoft.com/office/drawing/2014/main" id="{8E6584AD-29FC-5339-92F7-9F1C02B992E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62">
                  <a:extLst>
                    <a:ext uri="{FF2B5EF4-FFF2-40B4-BE49-F238E27FC236}">
                      <a16:creationId xmlns:a16="http://schemas.microsoft.com/office/drawing/2014/main" id="{3B58897F-F66A-B8F4-29A4-61292106BCC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63">
                  <a:extLst>
                    <a:ext uri="{FF2B5EF4-FFF2-40B4-BE49-F238E27FC236}">
                      <a16:creationId xmlns:a16="http://schemas.microsoft.com/office/drawing/2014/main" id="{BC2DB238-3B99-173C-6E07-F9474C32B2E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64">
                  <a:extLst>
                    <a:ext uri="{FF2B5EF4-FFF2-40B4-BE49-F238E27FC236}">
                      <a16:creationId xmlns:a16="http://schemas.microsoft.com/office/drawing/2014/main" id="{6DBD1143-3D05-ED5D-75D9-37B0906A154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65">
                  <a:extLst>
                    <a:ext uri="{FF2B5EF4-FFF2-40B4-BE49-F238E27FC236}">
                      <a16:creationId xmlns:a16="http://schemas.microsoft.com/office/drawing/2014/main" id="{7B825854-EFBD-5320-271D-84A86C9626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66">
                  <a:extLst>
                    <a:ext uri="{FF2B5EF4-FFF2-40B4-BE49-F238E27FC236}">
                      <a16:creationId xmlns:a16="http://schemas.microsoft.com/office/drawing/2014/main" id="{0AFFD3C4-5319-30FF-F58D-B6F9DA79C3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7">
                  <a:extLst>
                    <a:ext uri="{FF2B5EF4-FFF2-40B4-BE49-F238E27FC236}">
                      <a16:creationId xmlns:a16="http://schemas.microsoft.com/office/drawing/2014/main" id="{E54764FD-F5AD-4EA1-7B3E-22C9DC12BFC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8">
                  <a:extLst>
                    <a:ext uri="{FF2B5EF4-FFF2-40B4-BE49-F238E27FC236}">
                      <a16:creationId xmlns:a16="http://schemas.microsoft.com/office/drawing/2014/main" id="{157F9949-6420-A048-FB6A-E4FFF8719B2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9">
                  <a:extLst>
                    <a:ext uri="{FF2B5EF4-FFF2-40B4-BE49-F238E27FC236}">
                      <a16:creationId xmlns:a16="http://schemas.microsoft.com/office/drawing/2014/main" id="{1C109585-04CB-9699-791C-66E2773F7C0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70">
                  <a:extLst>
                    <a:ext uri="{FF2B5EF4-FFF2-40B4-BE49-F238E27FC236}">
                      <a16:creationId xmlns:a16="http://schemas.microsoft.com/office/drawing/2014/main" id="{E5E938F2-B91A-7CCE-3B79-FB2A318A2E4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71">
                  <a:extLst>
                    <a:ext uri="{FF2B5EF4-FFF2-40B4-BE49-F238E27FC236}">
                      <a16:creationId xmlns:a16="http://schemas.microsoft.com/office/drawing/2014/main" id="{CA8FF0E4-225C-72C1-911D-5A8388E8E9A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72">
                  <a:extLst>
                    <a:ext uri="{FF2B5EF4-FFF2-40B4-BE49-F238E27FC236}">
                      <a16:creationId xmlns:a16="http://schemas.microsoft.com/office/drawing/2014/main" id="{401E3008-0D1C-D084-CB6E-0A9E9AB992F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73">
                  <a:extLst>
                    <a:ext uri="{FF2B5EF4-FFF2-40B4-BE49-F238E27FC236}">
                      <a16:creationId xmlns:a16="http://schemas.microsoft.com/office/drawing/2014/main" id="{30F7E181-3370-B076-D6A0-3B9C661ECA9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74">
                  <a:extLst>
                    <a:ext uri="{FF2B5EF4-FFF2-40B4-BE49-F238E27FC236}">
                      <a16:creationId xmlns:a16="http://schemas.microsoft.com/office/drawing/2014/main" id="{B34D1493-79E8-F686-F444-6022E612D96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75">
                  <a:extLst>
                    <a:ext uri="{FF2B5EF4-FFF2-40B4-BE49-F238E27FC236}">
                      <a16:creationId xmlns:a16="http://schemas.microsoft.com/office/drawing/2014/main" id="{B9B30C62-2091-D250-BFBC-9C348832E4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76">
                  <a:extLst>
                    <a:ext uri="{FF2B5EF4-FFF2-40B4-BE49-F238E27FC236}">
                      <a16:creationId xmlns:a16="http://schemas.microsoft.com/office/drawing/2014/main" id="{DA4A0F73-E1AA-0763-F7F8-771D776C5C2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7">
                  <a:extLst>
                    <a:ext uri="{FF2B5EF4-FFF2-40B4-BE49-F238E27FC236}">
                      <a16:creationId xmlns:a16="http://schemas.microsoft.com/office/drawing/2014/main" id="{2B7EDA76-D40E-AE41-76EA-46A1C40862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8">
                  <a:extLst>
                    <a:ext uri="{FF2B5EF4-FFF2-40B4-BE49-F238E27FC236}">
                      <a16:creationId xmlns:a16="http://schemas.microsoft.com/office/drawing/2014/main" id="{D82662E7-E0E1-1710-0612-D1F31B7C04A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9">
                  <a:extLst>
                    <a:ext uri="{FF2B5EF4-FFF2-40B4-BE49-F238E27FC236}">
                      <a16:creationId xmlns:a16="http://schemas.microsoft.com/office/drawing/2014/main" id="{1B086A58-1B64-A697-07F6-2850FAC2194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80">
                  <a:extLst>
                    <a:ext uri="{FF2B5EF4-FFF2-40B4-BE49-F238E27FC236}">
                      <a16:creationId xmlns:a16="http://schemas.microsoft.com/office/drawing/2014/main" id="{A333840B-66D1-45CD-6E66-5FDFEE6EB34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81">
                  <a:extLst>
                    <a:ext uri="{FF2B5EF4-FFF2-40B4-BE49-F238E27FC236}">
                      <a16:creationId xmlns:a16="http://schemas.microsoft.com/office/drawing/2014/main" id="{E80E46D0-D19C-7F11-B13C-49FDFEF2FC6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82">
                  <a:extLst>
                    <a:ext uri="{FF2B5EF4-FFF2-40B4-BE49-F238E27FC236}">
                      <a16:creationId xmlns:a16="http://schemas.microsoft.com/office/drawing/2014/main" id="{F6C86E0A-CFA9-7B22-4990-3FEC0589D7D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83">
                  <a:extLst>
                    <a:ext uri="{FF2B5EF4-FFF2-40B4-BE49-F238E27FC236}">
                      <a16:creationId xmlns:a16="http://schemas.microsoft.com/office/drawing/2014/main" id="{FA180FBA-AE6A-59F0-334A-B3E694BC30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84">
                  <a:extLst>
                    <a:ext uri="{FF2B5EF4-FFF2-40B4-BE49-F238E27FC236}">
                      <a16:creationId xmlns:a16="http://schemas.microsoft.com/office/drawing/2014/main" id="{518F2007-3A5A-273D-C952-22C18A9CB3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85">
                  <a:extLst>
                    <a:ext uri="{FF2B5EF4-FFF2-40B4-BE49-F238E27FC236}">
                      <a16:creationId xmlns:a16="http://schemas.microsoft.com/office/drawing/2014/main" id="{4B085C6E-DB32-D146-BAEF-8EA9B4D2FE6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86">
                  <a:extLst>
                    <a:ext uri="{FF2B5EF4-FFF2-40B4-BE49-F238E27FC236}">
                      <a16:creationId xmlns:a16="http://schemas.microsoft.com/office/drawing/2014/main" id="{6AEBA32B-9035-8947-1364-5633919FF8F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7">
                  <a:extLst>
                    <a:ext uri="{FF2B5EF4-FFF2-40B4-BE49-F238E27FC236}">
                      <a16:creationId xmlns:a16="http://schemas.microsoft.com/office/drawing/2014/main" id="{AD8DD6CE-4F8C-9D97-51CA-07E3560B13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8">
                  <a:extLst>
                    <a:ext uri="{FF2B5EF4-FFF2-40B4-BE49-F238E27FC236}">
                      <a16:creationId xmlns:a16="http://schemas.microsoft.com/office/drawing/2014/main" id="{9BF0F922-77C3-3D9E-0670-3B721710BD9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9">
                  <a:extLst>
                    <a:ext uri="{FF2B5EF4-FFF2-40B4-BE49-F238E27FC236}">
                      <a16:creationId xmlns:a16="http://schemas.microsoft.com/office/drawing/2014/main" id="{DFEDC85F-7654-B964-8BD8-5F48E2D2404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90">
                  <a:extLst>
                    <a:ext uri="{FF2B5EF4-FFF2-40B4-BE49-F238E27FC236}">
                      <a16:creationId xmlns:a16="http://schemas.microsoft.com/office/drawing/2014/main" id="{9CE5D4D4-EFCC-CC94-B5A3-9029ADF2B7B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91">
                  <a:extLst>
                    <a:ext uri="{FF2B5EF4-FFF2-40B4-BE49-F238E27FC236}">
                      <a16:creationId xmlns:a16="http://schemas.microsoft.com/office/drawing/2014/main" id="{A036E6CA-E85F-3A88-EFC9-42849FC798D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92">
                  <a:extLst>
                    <a:ext uri="{FF2B5EF4-FFF2-40B4-BE49-F238E27FC236}">
                      <a16:creationId xmlns:a16="http://schemas.microsoft.com/office/drawing/2014/main" id="{8E02E9F1-A6EB-F48E-9358-87EEB61BA5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93">
                  <a:extLst>
                    <a:ext uri="{FF2B5EF4-FFF2-40B4-BE49-F238E27FC236}">
                      <a16:creationId xmlns:a16="http://schemas.microsoft.com/office/drawing/2014/main" id="{557609EB-E851-D44A-C124-EAABA9BAAB6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94">
                  <a:extLst>
                    <a:ext uri="{FF2B5EF4-FFF2-40B4-BE49-F238E27FC236}">
                      <a16:creationId xmlns:a16="http://schemas.microsoft.com/office/drawing/2014/main" id="{50E7A60C-5C75-66BA-5ED0-697AE56692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95">
                  <a:extLst>
                    <a:ext uri="{FF2B5EF4-FFF2-40B4-BE49-F238E27FC236}">
                      <a16:creationId xmlns:a16="http://schemas.microsoft.com/office/drawing/2014/main" id="{0D63DC1F-3009-6329-D12F-65629B5A456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96">
                  <a:extLst>
                    <a:ext uri="{FF2B5EF4-FFF2-40B4-BE49-F238E27FC236}">
                      <a16:creationId xmlns:a16="http://schemas.microsoft.com/office/drawing/2014/main" id="{3A625315-2EEB-65B7-8938-DB238CC1864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7">
                  <a:extLst>
                    <a:ext uri="{FF2B5EF4-FFF2-40B4-BE49-F238E27FC236}">
                      <a16:creationId xmlns:a16="http://schemas.microsoft.com/office/drawing/2014/main" id="{55018123-CF86-0511-60D0-11C5029CCA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8">
                  <a:extLst>
                    <a:ext uri="{FF2B5EF4-FFF2-40B4-BE49-F238E27FC236}">
                      <a16:creationId xmlns:a16="http://schemas.microsoft.com/office/drawing/2014/main" id="{208A932E-C657-086C-17FC-A0917C81532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9">
                  <a:extLst>
                    <a:ext uri="{FF2B5EF4-FFF2-40B4-BE49-F238E27FC236}">
                      <a16:creationId xmlns:a16="http://schemas.microsoft.com/office/drawing/2014/main" id="{5E45607D-893C-8D0A-0DC8-97BD82AAA0E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200">
                  <a:extLst>
                    <a:ext uri="{FF2B5EF4-FFF2-40B4-BE49-F238E27FC236}">
                      <a16:creationId xmlns:a16="http://schemas.microsoft.com/office/drawing/2014/main" id="{C69B8736-591B-A339-B6CB-BB21EF6C7EC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201">
                  <a:extLst>
                    <a:ext uri="{FF2B5EF4-FFF2-40B4-BE49-F238E27FC236}">
                      <a16:creationId xmlns:a16="http://schemas.microsoft.com/office/drawing/2014/main" id="{8834879F-D5F1-3723-1874-2F16D8A7B90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202">
                  <a:extLst>
                    <a:ext uri="{FF2B5EF4-FFF2-40B4-BE49-F238E27FC236}">
                      <a16:creationId xmlns:a16="http://schemas.microsoft.com/office/drawing/2014/main" id="{197F06ED-EAFE-16D3-1066-8ADE558E1E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203">
                  <a:extLst>
                    <a:ext uri="{FF2B5EF4-FFF2-40B4-BE49-F238E27FC236}">
                      <a16:creationId xmlns:a16="http://schemas.microsoft.com/office/drawing/2014/main" id="{DB420BF2-2050-C14A-F99A-83B21DAF491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204">
                  <a:extLst>
                    <a:ext uri="{FF2B5EF4-FFF2-40B4-BE49-F238E27FC236}">
                      <a16:creationId xmlns:a16="http://schemas.microsoft.com/office/drawing/2014/main" id="{9B722616-120B-3F39-FD2D-49B658797D4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205">
                  <a:extLst>
                    <a:ext uri="{FF2B5EF4-FFF2-40B4-BE49-F238E27FC236}">
                      <a16:creationId xmlns:a16="http://schemas.microsoft.com/office/drawing/2014/main" id="{F142DA0F-4DA6-3989-9B1F-EC5CBE48FF2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206">
                  <a:extLst>
                    <a:ext uri="{FF2B5EF4-FFF2-40B4-BE49-F238E27FC236}">
                      <a16:creationId xmlns:a16="http://schemas.microsoft.com/office/drawing/2014/main" id="{CD159F93-9436-EB54-CADF-EEE0516759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7">
                  <a:extLst>
                    <a:ext uri="{FF2B5EF4-FFF2-40B4-BE49-F238E27FC236}">
                      <a16:creationId xmlns:a16="http://schemas.microsoft.com/office/drawing/2014/main" id="{21402201-D8E8-321F-8DD3-4B0B65FED41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8">
                  <a:extLst>
                    <a:ext uri="{FF2B5EF4-FFF2-40B4-BE49-F238E27FC236}">
                      <a16:creationId xmlns:a16="http://schemas.microsoft.com/office/drawing/2014/main" id="{AED6F506-785D-BC5C-C991-7D6428E6D92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9">
                  <a:extLst>
                    <a:ext uri="{FF2B5EF4-FFF2-40B4-BE49-F238E27FC236}">
                      <a16:creationId xmlns:a16="http://schemas.microsoft.com/office/drawing/2014/main" id="{E12A8D60-5144-5187-FC66-5B27336D662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10">
                  <a:extLst>
                    <a:ext uri="{FF2B5EF4-FFF2-40B4-BE49-F238E27FC236}">
                      <a16:creationId xmlns:a16="http://schemas.microsoft.com/office/drawing/2014/main" id="{EA0FBF2C-571C-5FF4-E392-0CCF539491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11">
                  <a:extLst>
                    <a:ext uri="{FF2B5EF4-FFF2-40B4-BE49-F238E27FC236}">
                      <a16:creationId xmlns:a16="http://schemas.microsoft.com/office/drawing/2014/main" id="{AEB41CF6-ED8A-2D11-F3AC-3003E52D8A3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12">
                  <a:extLst>
                    <a:ext uri="{FF2B5EF4-FFF2-40B4-BE49-F238E27FC236}">
                      <a16:creationId xmlns:a16="http://schemas.microsoft.com/office/drawing/2014/main" id="{692AECE0-86C8-6D72-0709-AEF30B2677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13">
                  <a:extLst>
                    <a:ext uri="{FF2B5EF4-FFF2-40B4-BE49-F238E27FC236}">
                      <a16:creationId xmlns:a16="http://schemas.microsoft.com/office/drawing/2014/main" id="{C2C475F1-2F83-FB3C-EAC0-F5FD32E871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14">
                  <a:extLst>
                    <a:ext uri="{FF2B5EF4-FFF2-40B4-BE49-F238E27FC236}">
                      <a16:creationId xmlns:a16="http://schemas.microsoft.com/office/drawing/2014/main" id="{53EA5D34-A9B4-3631-8ADA-2980CFED9C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15">
                  <a:extLst>
                    <a:ext uri="{FF2B5EF4-FFF2-40B4-BE49-F238E27FC236}">
                      <a16:creationId xmlns:a16="http://schemas.microsoft.com/office/drawing/2014/main" id="{7DC8C402-2170-E661-FFA1-B2DD5E3E61F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16">
                  <a:extLst>
                    <a:ext uri="{FF2B5EF4-FFF2-40B4-BE49-F238E27FC236}">
                      <a16:creationId xmlns:a16="http://schemas.microsoft.com/office/drawing/2014/main" id="{F8C5E33F-AF4A-F3CF-5DAF-9F9B12D137C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7">
                  <a:extLst>
                    <a:ext uri="{FF2B5EF4-FFF2-40B4-BE49-F238E27FC236}">
                      <a16:creationId xmlns:a16="http://schemas.microsoft.com/office/drawing/2014/main" id="{EBA28979-8727-3665-C14F-CBCBB86FE82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8">
                  <a:extLst>
                    <a:ext uri="{FF2B5EF4-FFF2-40B4-BE49-F238E27FC236}">
                      <a16:creationId xmlns:a16="http://schemas.microsoft.com/office/drawing/2014/main" id="{257C1326-D164-887E-EF0D-8381D52AB65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9">
                  <a:extLst>
                    <a:ext uri="{FF2B5EF4-FFF2-40B4-BE49-F238E27FC236}">
                      <a16:creationId xmlns:a16="http://schemas.microsoft.com/office/drawing/2014/main" id="{B4F5746C-7945-6417-266B-5650810DB7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20">
                  <a:extLst>
                    <a:ext uri="{FF2B5EF4-FFF2-40B4-BE49-F238E27FC236}">
                      <a16:creationId xmlns:a16="http://schemas.microsoft.com/office/drawing/2014/main" id="{5FE9DFD2-ACF3-E902-B9E1-A8792E29442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21">
                  <a:extLst>
                    <a:ext uri="{FF2B5EF4-FFF2-40B4-BE49-F238E27FC236}">
                      <a16:creationId xmlns:a16="http://schemas.microsoft.com/office/drawing/2014/main" id="{B3D98FBA-5A79-2FC5-48C4-B5EA8A3A3C5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22">
                  <a:extLst>
                    <a:ext uri="{FF2B5EF4-FFF2-40B4-BE49-F238E27FC236}">
                      <a16:creationId xmlns:a16="http://schemas.microsoft.com/office/drawing/2014/main" id="{4E64B1D0-5D04-6E52-D469-EE148746EE8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23">
                  <a:extLst>
                    <a:ext uri="{FF2B5EF4-FFF2-40B4-BE49-F238E27FC236}">
                      <a16:creationId xmlns:a16="http://schemas.microsoft.com/office/drawing/2014/main" id="{69442B1C-09C9-09FD-1A58-11DE816263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24">
                  <a:extLst>
                    <a:ext uri="{FF2B5EF4-FFF2-40B4-BE49-F238E27FC236}">
                      <a16:creationId xmlns:a16="http://schemas.microsoft.com/office/drawing/2014/main" id="{E0394E3D-0E91-460F-E8D6-712B1862FC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25">
                  <a:extLst>
                    <a:ext uri="{FF2B5EF4-FFF2-40B4-BE49-F238E27FC236}">
                      <a16:creationId xmlns:a16="http://schemas.microsoft.com/office/drawing/2014/main" id="{F5FC0E9D-8CD4-C33A-0BBA-CC401ACDF2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26">
                  <a:extLst>
                    <a:ext uri="{FF2B5EF4-FFF2-40B4-BE49-F238E27FC236}">
                      <a16:creationId xmlns:a16="http://schemas.microsoft.com/office/drawing/2014/main" id="{0D46BF24-CB00-5657-EEE3-7896950E2B0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7">
                  <a:extLst>
                    <a:ext uri="{FF2B5EF4-FFF2-40B4-BE49-F238E27FC236}">
                      <a16:creationId xmlns:a16="http://schemas.microsoft.com/office/drawing/2014/main" id="{FCC59192-4CCD-1DB8-A72A-CF1CFB1326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8">
                  <a:extLst>
                    <a:ext uri="{FF2B5EF4-FFF2-40B4-BE49-F238E27FC236}">
                      <a16:creationId xmlns:a16="http://schemas.microsoft.com/office/drawing/2014/main" id="{E80FF564-4551-C89F-4737-525EB6EDB2A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E0F30FCE-E4B5-8949-5E69-FADCADC90F53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矩形 7">
              <a:extLst>
                <a:ext uri="{FF2B5EF4-FFF2-40B4-BE49-F238E27FC236}">
                  <a16:creationId xmlns:a16="http://schemas.microsoft.com/office/drawing/2014/main" id="{495F9A72-68AF-BEF6-F38C-EE9F9015E1D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6CD56A66-EB27-93BA-2C6A-6AA78A46A95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2" name="矩形 7">
              <a:extLst>
                <a:ext uri="{FF2B5EF4-FFF2-40B4-BE49-F238E27FC236}">
                  <a16:creationId xmlns:a16="http://schemas.microsoft.com/office/drawing/2014/main" id="{EFA1283D-91F5-B4F1-F9C5-979A7F03739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F597CB94-4456-C53F-B898-BFD88DEF346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09B6DF18-3AFF-4E2E-1C41-977D352579EE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5" name="矩形 7">
              <a:extLst>
                <a:ext uri="{FF2B5EF4-FFF2-40B4-BE49-F238E27FC236}">
                  <a16:creationId xmlns:a16="http://schemas.microsoft.com/office/drawing/2014/main" id="{E5C3E9FB-4BE1-B60A-7E6A-7F503B77A48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45062713-E1E0-1CEF-F9F1-88D33F8470F9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111" name="图片 110">
            <a:extLst>
              <a:ext uri="{FF2B5EF4-FFF2-40B4-BE49-F238E27FC236}">
                <a16:creationId xmlns:a16="http://schemas.microsoft.com/office/drawing/2014/main" id="{7BE0892B-4F54-9AB8-821E-77AD5BA3A53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97963" y="687855"/>
            <a:ext cx="1831661" cy="1824999"/>
          </a:xfrm>
          <a:prstGeom prst="rect">
            <a:avLst/>
          </a:prstGeom>
          <a:ln w="38100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</a:ln>
        </p:spPr>
      </p:pic>
      <p:cxnSp>
        <p:nvCxnSpPr>
          <p:cNvPr id="112" name="直接连接符 111">
            <a:extLst>
              <a:ext uri="{FF2B5EF4-FFF2-40B4-BE49-F238E27FC236}">
                <a16:creationId xmlns:a16="http://schemas.microsoft.com/office/drawing/2014/main" id="{ECB3C9CA-85EF-0DA4-E6AA-B45201C2741D}"/>
              </a:ext>
            </a:extLst>
          </p:cNvPr>
          <p:cNvCxnSpPr>
            <a:cxnSpLocks/>
          </p:cNvCxnSpPr>
          <p:nvPr/>
        </p:nvCxnSpPr>
        <p:spPr>
          <a:xfrm flipH="1">
            <a:off x="7183588" y="905645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8294419C-8A18-3AA3-92B9-0C6BCE8FF535}"/>
              </a:ext>
            </a:extLst>
          </p:cNvPr>
          <p:cNvGrpSpPr/>
          <p:nvPr/>
        </p:nvGrpSpPr>
        <p:grpSpPr>
          <a:xfrm>
            <a:off x="5695409" y="1352629"/>
            <a:ext cx="138195" cy="138195"/>
            <a:chOff x="5695413" y="1320428"/>
            <a:chExt cx="138195" cy="138195"/>
          </a:xfrm>
        </p:grpSpPr>
        <p:sp>
          <p:nvSpPr>
            <p:cNvPr id="114" name="Teardrop 15">
              <a:extLst>
                <a:ext uri="{FF2B5EF4-FFF2-40B4-BE49-F238E27FC236}">
                  <a16:creationId xmlns:a16="http://schemas.microsoft.com/office/drawing/2014/main" id="{4581C8FF-0041-C8CC-2ECE-454C36E0D2CF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15" name="Oval 16">
              <a:extLst>
                <a:ext uri="{FF2B5EF4-FFF2-40B4-BE49-F238E27FC236}">
                  <a16:creationId xmlns:a16="http://schemas.microsoft.com/office/drawing/2014/main" id="{D7C188EB-0BE2-E1D2-4032-B103610F3C57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9EAF6BC5-C694-3363-B30E-D0D02886A68C}"/>
              </a:ext>
            </a:extLst>
          </p:cNvPr>
          <p:cNvGrpSpPr/>
          <p:nvPr/>
        </p:nvGrpSpPr>
        <p:grpSpPr>
          <a:xfrm>
            <a:off x="5695409" y="1739723"/>
            <a:ext cx="138195" cy="138195"/>
            <a:chOff x="5695413" y="1701172"/>
            <a:chExt cx="138195" cy="138195"/>
          </a:xfrm>
        </p:grpSpPr>
        <p:sp>
          <p:nvSpPr>
            <p:cNvPr id="117" name="Teardrop 15">
              <a:extLst>
                <a:ext uri="{FF2B5EF4-FFF2-40B4-BE49-F238E27FC236}">
                  <a16:creationId xmlns:a16="http://schemas.microsoft.com/office/drawing/2014/main" id="{DDE4B648-B050-49FD-DC93-C4B68AAB2108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18" name="Oval 16">
              <a:extLst>
                <a:ext uri="{FF2B5EF4-FFF2-40B4-BE49-F238E27FC236}">
                  <a16:creationId xmlns:a16="http://schemas.microsoft.com/office/drawing/2014/main" id="{3222F651-F1E8-7ABC-655C-6FDD0B435D51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FDEA2871-0DF4-0D6E-C889-EE8103D380AF}"/>
              </a:ext>
            </a:extLst>
          </p:cNvPr>
          <p:cNvGrpSpPr/>
          <p:nvPr/>
        </p:nvGrpSpPr>
        <p:grpSpPr>
          <a:xfrm>
            <a:off x="5695409" y="2126817"/>
            <a:ext cx="138195" cy="138195"/>
            <a:chOff x="5695413" y="2081916"/>
            <a:chExt cx="138195" cy="138195"/>
          </a:xfrm>
        </p:grpSpPr>
        <p:sp>
          <p:nvSpPr>
            <p:cNvPr id="120" name="Teardrop 15">
              <a:extLst>
                <a:ext uri="{FF2B5EF4-FFF2-40B4-BE49-F238E27FC236}">
                  <a16:creationId xmlns:a16="http://schemas.microsoft.com/office/drawing/2014/main" id="{65A75336-A52C-A9F2-6CCC-60055F8E88CF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1" name="Oval 16">
              <a:extLst>
                <a:ext uri="{FF2B5EF4-FFF2-40B4-BE49-F238E27FC236}">
                  <a16:creationId xmlns:a16="http://schemas.microsoft.com/office/drawing/2014/main" id="{8217F421-90E5-620C-8185-6B970D15E2A4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22" name="矩形 7">
            <a:extLst>
              <a:ext uri="{FF2B5EF4-FFF2-40B4-BE49-F238E27FC236}">
                <a16:creationId xmlns:a16="http://schemas.microsoft.com/office/drawing/2014/main" id="{A99FFBBF-1A82-C31F-0BDF-B64FD561A152}"/>
              </a:ext>
            </a:extLst>
          </p:cNvPr>
          <p:cNvSpPr/>
          <p:nvPr/>
        </p:nvSpPr>
        <p:spPr>
          <a:xfrm flipH="1" flipV="1">
            <a:off x="-107363" y="2682182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3" name="矩形 7">
            <a:extLst>
              <a:ext uri="{FF2B5EF4-FFF2-40B4-BE49-F238E27FC236}">
                <a16:creationId xmlns:a16="http://schemas.microsoft.com/office/drawing/2014/main" id="{CD00971B-694F-0B23-144C-214FAA6687AC}"/>
              </a:ext>
            </a:extLst>
          </p:cNvPr>
          <p:cNvSpPr/>
          <p:nvPr/>
        </p:nvSpPr>
        <p:spPr>
          <a:xfrm flipH="1" flipV="1">
            <a:off x="-481499" y="3018054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68610780-DE61-A51C-21C1-151A8C9DEBF2}"/>
              </a:ext>
            </a:extLst>
          </p:cNvPr>
          <p:cNvSpPr txBox="1"/>
          <p:nvPr/>
        </p:nvSpPr>
        <p:spPr>
          <a:xfrm>
            <a:off x="5587304" y="657326"/>
            <a:ext cx="1821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大仙</a:t>
            </a:r>
            <a:r>
              <a:rPr lang="en-US" altLang="zh-CN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ppt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C2B30E96-A1BE-50E6-C250-341061434268}"/>
              </a:ext>
            </a:extLst>
          </p:cNvPr>
          <p:cNvSpPr txBox="1"/>
          <p:nvPr/>
        </p:nvSpPr>
        <p:spPr>
          <a:xfrm>
            <a:off x="7267197" y="857374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DA XIAN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2B936705-21F5-7573-2EC5-7C2DBAA6E8BA}"/>
              </a:ext>
            </a:extLst>
          </p:cNvPr>
          <p:cNvSpPr txBox="1"/>
          <p:nvPr/>
        </p:nvSpPr>
        <p:spPr>
          <a:xfrm>
            <a:off x="5918611" y="1230637"/>
            <a:ext cx="2847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一位热爱学习的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PPTer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B04EE487-B5A6-8F55-7093-9319EF0ACD6E}"/>
              </a:ext>
            </a:extLst>
          </p:cNvPr>
          <p:cNvSpPr txBox="1"/>
          <p:nvPr/>
        </p:nvSpPr>
        <p:spPr>
          <a:xfrm>
            <a:off x="5918610" y="1614657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设计师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567EDD2C-6C42-2170-A8B5-D252424525E5}"/>
              </a:ext>
            </a:extLst>
          </p:cNvPr>
          <p:cNvSpPr txBox="1"/>
          <p:nvPr/>
        </p:nvSpPr>
        <p:spPr>
          <a:xfrm>
            <a:off x="5918610" y="1998677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欢迎加微信交流学习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~~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878B0268-B4D5-228B-94EF-AF8CFC4DA5B3}"/>
              </a:ext>
            </a:extLst>
          </p:cNvPr>
          <p:cNvSpPr txBox="1"/>
          <p:nvPr/>
        </p:nvSpPr>
        <p:spPr>
          <a:xfrm>
            <a:off x="2854085" y="2673913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Dec-Fang07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B765C7FE-66D4-06AB-477A-21996502E66D}"/>
              </a:ext>
            </a:extLst>
          </p:cNvPr>
          <p:cNvGrpSpPr/>
          <p:nvPr/>
        </p:nvGrpSpPr>
        <p:grpSpPr>
          <a:xfrm>
            <a:off x="2906863" y="623053"/>
            <a:ext cx="2009205" cy="1986058"/>
            <a:chOff x="2906867" y="3508800"/>
            <a:chExt cx="2009205" cy="1986058"/>
          </a:xfrm>
        </p:grpSpPr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id="{4E8915AB-E236-496B-270B-C11F06C0C3B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>
              <a:extLst>
                <a:ext uri="{FF2B5EF4-FFF2-40B4-BE49-F238E27FC236}">
                  <a16:creationId xmlns:a16="http://schemas.microsoft.com/office/drawing/2014/main" id="{8F4E66C1-4469-2F35-F1EF-4140540EEF0A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50FF98F3-350B-48B3-3265-A8F02DD5DD31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40" name="直接连接符 139">
                <a:extLst>
                  <a:ext uri="{FF2B5EF4-FFF2-40B4-BE49-F238E27FC236}">
                    <a16:creationId xmlns:a16="http://schemas.microsoft.com/office/drawing/2014/main" id="{C34D11CC-ABE9-F2CA-3453-4054F62EF4E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直接连接符 140">
                <a:extLst>
                  <a:ext uri="{FF2B5EF4-FFF2-40B4-BE49-F238E27FC236}">
                    <a16:creationId xmlns:a16="http://schemas.microsoft.com/office/drawing/2014/main" id="{5D77FBAD-EBD5-BB6C-5F89-BCA02EF215C7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id="{BEDA448B-3EC0-A2AC-F76D-A5F0EA015EED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38" name="直接连接符 137">
                <a:extLst>
                  <a:ext uri="{FF2B5EF4-FFF2-40B4-BE49-F238E27FC236}">
                    <a16:creationId xmlns:a16="http://schemas.microsoft.com/office/drawing/2014/main" id="{7726978B-DA35-73D6-10A3-2D872085C1B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接连接符 138">
                <a:extLst>
                  <a:ext uri="{FF2B5EF4-FFF2-40B4-BE49-F238E27FC236}">
                    <a16:creationId xmlns:a16="http://schemas.microsoft.com/office/drawing/2014/main" id="{0B16A1CD-66C0-9D1F-6992-4D5EF729A29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id="{9CB6A069-CCE8-1EE8-B3CF-84B3E0763BF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36" name="直接连接符 135">
                <a:extLst>
                  <a:ext uri="{FF2B5EF4-FFF2-40B4-BE49-F238E27FC236}">
                    <a16:creationId xmlns:a16="http://schemas.microsoft.com/office/drawing/2014/main" id="{338910FE-DC46-1847-644A-A507BCBFFF5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直接连接符 136">
                <a:extLst>
                  <a:ext uri="{FF2B5EF4-FFF2-40B4-BE49-F238E27FC236}">
                    <a16:creationId xmlns:a16="http://schemas.microsoft.com/office/drawing/2014/main" id="{12F73D80-61A5-9FE9-2BFD-3975758D3344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5291000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772559" y="2185628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大仙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ppt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9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>
            <a:extLst>
              <a:ext uri="{FF2B5EF4-FFF2-40B4-BE49-F238E27FC236}">
                <a16:creationId xmlns:a16="http://schemas.microsoft.com/office/drawing/2014/main" id="{93CC8548-6978-5C5A-FC96-452792CAFFBC}"/>
              </a:ext>
            </a:extLst>
          </p:cNvPr>
          <p:cNvGrpSpPr/>
          <p:nvPr/>
        </p:nvGrpSpPr>
        <p:grpSpPr>
          <a:xfrm>
            <a:off x="658812" y="1909822"/>
            <a:ext cx="3519487" cy="4115343"/>
            <a:chOff x="658812" y="1909822"/>
            <a:chExt cx="3519487" cy="411534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5428DA4A-725F-4B68-6699-CA22790231B0}"/>
                </a:ext>
              </a:extLst>
            </p:cNvPr>
            <p:cNvSpPr/>
            <p:nvPr/>
          </p:nvSpPr>
          <p:spPr>
            <a:xfrm>
              <a:off x="732145" y="1909822"/>
              <a:ext cx="3372824" cy="2720051"/>
            </a:xfrm>
            <a:prstGeom prst="roundRect">
              <a:avLst>
                <a:gd name="adj" fmla="val 11111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DC72071-10FA-E4A5-89F5-EB5C65EF6183}"/>
                </a:ext>
              </a:extLst>
            </p:cNvPr>
            <p:cNvSpPr txBox="1"/>
            <p:nvPr/>
          </p:nvSpPr>
          <p:spPr>
            <a:xfrm>
              <a:off x="1453573" y="2140621"/>
              <a:ext cx="236815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b="1" dirty="0">
                  <a:gradFill flip="none" rotWithShape="1">
                    <a:gsLst>
                      <a:gs pos="0">
                        <a:schemeClr val="accent2">
                          <a:lumMod val="40000"/>
                          <a:lumOff val="60000"/>
                          <a:alpha val="0"/>
                        </a:schemeClr>
                      </a:gs>
                      <a:gs pos="80000">
                        <a:schemeClr val="accent2"/>
                      </a:gs>
                    </a:gsLst>
                    <a:lin ang="16200000" scaled="1"/>
                    <a:tileRect/>
                  </a:gradFill>
                  <a:latin typeface="+mj-lt"/>
                </a:rPr>
                <a:t>01</a:t>
              </a:r>
              <a:endParaRPr lang="zh-CN" altLang="en-US" sz="9600" b="1" dirty="0">
                <a:gradFill flip="none" rotWithShape="1">
                  <a:gsLst>
                    <a:gs pos="0">
                      <a:schemeClr val="accent2">
                        <a:lumMod val="40000"/>
                        <a:lumOff val="60000"/>
                        <a:alpha val="0"/>
                      </a:schemeClr>
                    </a:gs>
                    <a:gs pos="80000">
                      <a:schemeClr val="accent2"/>
                    </a:gs>
                  </a:gsLst>
                  <a:lin ang="16200000" scaled="1"/>
                  <a:tileRect/>
                </a:gradFill>
                <a:latin typeface="+mj-lt"/>
              </a:endParaRPr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D70E6258-437B-7EC4-A73F-A5D5617F46B6}"/>
                </a:ext>
              </a:extLst>
            </p:cNvPr>
            <p:cNvSpPr/>
            <p:nvPr/>
          </p:nvSpPr>
          <p:spPr>
            <a:xfrm>
              <a:off x="658812" y="3206187"/>
              <a:ext cx="3519487" cy="2818978"/>
            </a:xfrm>
            <a:prstGeom prst="roundRect">
              <a:avLst>
                <a:gd name="adj" fmla="val 16104"/>
              </a:avLst>
            </a:prstGeom>
            <a:solidFill>
              <a:schemeClr val="accent2"/>
            </a:solidFill>
            <a:ln>
              <a:noFill/>
            </a:ln>
            <a:effectLst>
              <a:outerShdw blurRad="304800" dist="50800" dir="16200000" rotWithShape="0">
                <a:schemeClr val="accent2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EBE9EBBC-4635-3BB0-A6C4-BA3230E7185D}"/>
              </a:ext>
            </a:extLst>
          </p:cNvPr>
          <p:cNvSpPr txBox="1"/>
          <p:nvPr/>
        </p:nvSpPr>
        <p:spPr>
          <a:xfrm>
            <a:off x="1106743" y="4214375"/>
            <a:ext cx="35194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FFFFFF"/>
                </a:solidFill>
                <a:latin typeface="+mj-ea"/>
                <a:ea typeface="+mj-ea"/>
              </a:rPr>
              <a:t>输入标题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579C54D3-FEA7-DDB4-FCE6-4C4C320A300E}"/>
              </a:ext>
            </a:extLst>
          </p:cNvPr>
          <p:cNvGrpSpPr/>
          <p:nvPr/>
        </p:nvGrpSpPr>
        <p:grpSpPr>
          <a:xfrm>
            <a:off x="4336257" y="1909822"/>
            <a:ext cx="3956124" cy="4115343"/>
            <a:chOff x="4336257" y="1909822"/>
            <a:chExt cx="3956124" cy="4115343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31DB5ED1-A4A8-A7A3-90E1-6F4EBFDDEAD8}"/>
                </a:ext>
              </a:extLst>
            </p:cNvPr>
            <p:cNvSpPr/>
            <p:nvPr/>
          </p:nvSpPr>
          <p:spPr>
            <a:xfrm>
              <a:off x="4409591" y="1909822"/>
              <a:ext cx="3372824" cy="2720051"/>
            </a:xfrm>
            <a:prstGeom prst="roundRect">
              <a:avLst>
                <a:gd name="adj" fmla="val 11111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4A3DDA1-5E12-CCFF-2B28-B298E93DC710}"/>
                </a:ext>
              </a:extLst>
            </p:cNvPr>
            <p:cNvSpPr txBox="1"/>
            <p:nvPr/>
          </p:nvSpPr>
          <p:spPr>
            <a:xfrm>
              <a:off x="5158026" y="2140621"/>
              <a:ext cx="243852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b="1" dirty="0">
                  <a:gradFill flip="none" rotWithShape="1">
                    <a:gsLst>
                      <a:gs pos="0">
                        <a:schemeClr val="accent2">
                          <a:lumMod val="40000"/>
                          <a:lumOff val="60000"/>
                          <a:alpha val="0"/>
                        </a:schemeClr>
                      </a:gs>
                      <a:gs pos="80000">
                        <a:schemeClr val="accent2"/>
                      </a:gs>
                    </a:gsLst>
                    <a:lin ang="16200000" scaled="1"/>
                    <a:tileRect/>
                  </a:gradFill>
                  <a:latin typeface="+mj-lt"/>
                </a:rPr>
                <a:t>02</a:t>
              </a:r>
              <a:endParaRPr lang="zh-CN" altLang="en-US" sz="9600" b="1" dirty="0">
                <a:gradFill flip="none" rotWithShape="1">
                  <a:gsLst>
                    <a:gs pos="0">
                      <a:schemeClr val="accent2">
                        <a:lumMod val="40000"/>
                        <a:lumOff val="60000"/>
                        <a:alpha val="0"/>
                      </a:schemeClr>
                    </a:gs>
                    <a:gs pos="80000">
                      <a:schemeClr val="accent2"/>
                    </a:gs>
                  </a:gsLst>
                  <a:lin ang="16200000" scaled="1"/>
                  <a:tileRect/>
                </a:gradFill>
                <a:latin typeface="+mj-lt"/>
              </a:endParaRP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F85930C3-225C-0775-F1E5-356B0CCE6E1E}"/>
                </a:ext>
              </a:extLst>
            </p:cNvPr>
            <p:cNvSpPr/>
            <p:nvPr/>
          </p:nvSpPr>
          <p:spPr>
            <a:xfrm>
              <a:off x="4336257" y="3206187"/>
              <a:ext cx="3519487" cy="2818978"/>
            </a:xfrm>
            <a:prstGeom prst="roundRect">
              <a:avLst>
                <a:gd name="adj" fmla="val 16104"/>
              </a:avLst>
            </a:prstGeom>
            <a:solidFill>
              <a:schemeClr val="accent2">
                <a:lumMod val="100000"/>
              </a:schemeClr>
            </a:solidFill>
            <a:ln>
              <a:noFill/>
            </a:ln>
            <a:effectLst>
              <a:outerShdw blurRad="304800" dist="50800" dir="16200000" rotWithShape="0">
                <a:schemeClr val="accent2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352D38C-58F2-74F6-3769-C68257D7EFA6}"/>
                </a:ext>
              </a:extLst>
            </p:cNvPr>
            <p:cNvSpPr txBox="1"/>
            <p:nvPr/>
          </p:nvSpPr>
          <p:spPr>
            <a:xfrm>
              <a:off x="4772894" y="4214375"/>
              <a:ext cx="351948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solidFill>
                    <a:srgbClr val="FFFFFF"/>
                  </a:solidFill>
                  <a:latin typeface="+mj-ea"/>
                  <a:ea typeface="+mj-ea"/>
                </a:rPr>
                <a:t>输入标题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5E14EFA7-377F-9216-4C2A-F5F4F5FD42E5}"/>
              </a:ext>
            </a:extLst>
          </p:cNvPr>
          <p:cNvGrpSpPr/>
          <p:nvPr/>
        </p:nvGrpSpPr>
        <p:grpSpPr>
          <a:xfrm>
            <a:off x="8013703" y="1909822"/>
            <a:ext cx="3970914" cy="4115343"/>
            <a:chOff x="8013703" y="1909822"/>
            <a:chExt cx="3970914" cy="4115343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3AB091B6-AADB-8BB5-D431-3E77CFB63159}"/>
                </a:ext>
              </a:extLst>
            </p:cNvPr>
            <p:cNvSpPr/>
            <p:nvPr/>
          </p:nvSpPr>
          <p:spPr>
            <a:xfrm>
              <a:off x="8087036" y="1909822"/>
              <a:ext cx="3372824" cy="2720051"/>
            </a:xfrm>
            <a:prstGeom prst="roundRect">
              <a:avLst>
                <a:gd name="adj" fmla="val 11111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D16D926-3B3A-18B5-3C99-3911B8EFC3EE}"/>
                </a:ext>
              </a:extLst>
            </p:cNvPr>
            <p:cNvSpPr txBox="1"/>
            <p:nvPr/>
          </p:nvSpPr>
          <p:spPr>
            <a:xfrm>
              <a:off x="8788349" y="2140621"/>
              <a:ext cx="213017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b="1" dirty="0">
                  <a:gradFill flip="none" rotWithShape="1">
                    <a:gsLst>
                      <a:gs pos="0">
                        <a:schemeClr val="accent2">
                          <a:lumMod val="40000"/>
                          <a:lumOff val="60000"/>
                          <a:alpha val="0"/>
                        </a:schemeClr>
                      </a:gs>
                      <a:gs pos="80000">
                        <a:schemeClr val="accent2"/>
                      </a:gs>
                    </a:gsLst>
                    <a:lin ang="16200000" scaled="1"/>
                    <a:tileRect/>
                  </a:gradFill>
                  <a:latin typeface="+mj-lt"/>
                </a:rPr>
                <a:t>03</a:t>
              </a:r>
              <a:endParaRPr lang="zh-CN" altLang="en-US" sz="9600" b="1" dirty="0">
                <a:gradFill flip="none" rotWithShape="1">
                  <a:gsLst>
                    <a:gs pos="0">
                      <a:schemeClr val="accent2">
                        <a:lumMod val="40000"/>
                        <a:lumOff val="60000"/>
                        <a:alpha val="0"/>
                      </a:schemeClr>
                    </a:gs>
                    <a:gs pos="80000">
                      <a:schemeClr val="accent2"/>
                    </a:gs>
                  </a:gsLst>
                  <a:lin ang="16200000" scaled="1"/>
                  <a:tileRect/>
                </a:gradFill>
                <a:latin typeface="+mj-lt"/>
              </a:endParaRPr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D19997D3-4A73-EC68-A45F-39A3F54C96FC}"/>
                </a:ext>
              </a:extLst>
            </p:cNvPr>
            <p:cNvSpPr/>
            <p:nvPr/>
          </p:nvSpPr>
          <p:spPr>
            <a:xfrm>
              <a:off x="8013703" y="3206187"/>
              <a:ext cx="3519487" cy="2818978"/>
            </a:xfrm>
            <a:prstGeom prst="roundRect">
              <a:avLst>
                <a:gd name="adj" fmla="val 16104"/>
              </a:avLst>
            </a:prstGeom>
            <a:solidFill>
              <a:schemeClr val="accent2"/>
            </a:solidFill>
            <a:ln>
              <a:noFill/>
            </a:ln>
            <a:effectLst>
              <a:outerShdw blurRad="304800" dist="50800" dir="16200000" rotWithShape="0">
                <a:schemeClr val="accent2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C6EB1EF-4555-DB07-344F-54BF08705A4E}"/>
                </a:ext>
              </a:extLst>
            </p:cNvPr>
            <p:cNvSpPr txBox="1"/>
            <p:nvPr/>
          </p:nvSpPr>
          <p:spPr>
            <a:xfrm>
              <a:off x="8465130" y="4214375"/>
              <a:ext cx="351948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solidFill>
                    <a:srgbClr val="FFFFFF"/>
                  </a:solidFill>
                  <a:latin typeface="+mj-ea"/>
                  <a:ea typeface="+mj-ea"/>
                </a:rPr>
                <a:t>输入标题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B25AB19E-15F0-FC84-59A3-10E312BFC937}"/>
              </a:ext>
            </a:extLst>
          </p:cNvPr>
          <p:cNvGrpSpPr/>
          <p:nvPr/>
        </p:nvGrpSpPr>
        <p:grpSpPr>
          <a:xfrm>
            <a:off x="533400" y="443468"/>
            <a:ext cx="2672255" cy="707886"/>
            <a:chOff x="533400" y="443468"/>
            <a:chExt cx="2672255" cy="707886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A5A31D8E-E1EF-F66D-1B5C-DB8C58539512}"/>
                </a:ext>
              </a:extLst>
            </p:cNvPr>
            <p:cNvSpPr txBox="1"/>
            <p:nvPr/>
          </p:nvSpPr>
          <p:spPr>
            <a:xfrm>
              <a:off x="533400" y="443468"/>
              <a:ext cx="13335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目录</a:t>
              </a: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87004FEA-4EF1-B56B-F067-23A70B40C197}"/>
                </a:ext>
              </a:extLst>
            </p:cNvPr>
            <p:cNvGrpSpPr/>
            <p:nvPr/>
          </p:nvGrpSpPr>
          <p:grpSpPr>
            <a:xfrm>
              <a:off x="658813" y="1124607"/>
              <a:ext cx="2546842" cy="0"/>
              <a:chOff x="658813" y="1124607"/>
              <a:chExt cx="2546842" cy="0"/>
            </a:xfrm>
          </p:grpSpPr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E018123A-8276-3AF4-B9D4-92575E124D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1130" y="1124607"/>
                <a:ext cx="2224525" cy="0"/>
              </a:xfrm>
              <a:prstGeom prst="line">
                <a:avLst/>
              </a:prstGeom>
              <a:ln w="9525" cap="rnd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F5910B4B-7814-6F36-BC0C-6D49B00765F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8813" y="1124607"/>
                <a:ext cx="469297" cy="0"/>
              </a:xfrm>
              <a:prstGeom prst="line">
                <a:avLst/>
              </a:prstGeom>
              <a:ln w="53975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055846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9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B4E9CF2F-C05F-677C-027C-118D4B972DC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097486" y="1857112"/>
            <a:ext cx="5094514" cy="314377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026D21EF-ED74-60AC-98CA-50BD1ABCC176}"/>
              </a:ext>
            </a:extLst>
          </p:cNvPr>
          <p:cNvSpPr/>
          <p:nvPr/>
        </p:nvSpPr>
        <p:spPr>
          <a:xfrm>
            <a:off x="1" y="1857113"/>
            <a:ext cx="12192000" cy="3143773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8000">
                <a:schemeClr val="accent2"/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07C79F8-44B9-4F4C-D4D4-3E0DB092CAA1}"/>
              </a:ext>
            </a:extLst>
          </p:cNvPr>
          <p:cNvGrpSpPr/>
          <p:nvPr/>
        </p:nvGrpSpPr>
        <p:grpSpPr>
          <a:xfrm>
            <a:off x="1039798" y="2107262"/>
            <a:ext cx="7559067" cy="2646878"/>
            <a:chOff x="1039798" y="2107262"/>
            <a:chExt cx="7559067" cy="2646878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0612E38-5A2A-E065-C5C8-FAEB94418F45}"/>
                </a:ext>
              </a:extLst>
            </p:cNvPr>
            <p:cNvSpPr txBox="1"/>
            <p:nvPr/>
          </p:nvSpPr>
          <p:spPr>
            <a:xfrm>
              <a:off x="1039798" y="2107262"/>
              <a:ext cx="2940428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600" b="1" dirty="0">
                  <a:solidFill>
                    <a:srgbClr val="FEF9F5"/>
                  </a:solidFill>
                  <a:latin typeface="+mj-lt"/>
                  <a:ea typeface="+mj-ea"/>
                </a:rPr>
                <a:t>01</a:t>
              </a:r>
              <a:endParaRPr lang="zh-CN" altLang="en-US" sz="16600" b="1" dirty="0">
                <a:solidFill>
                  <a:srgbClr val="FEF9F5"/>
                </a:solidFill>
                <a:latin typeface="+mj-lt"/>
                <a:ea typeface="+mj-ea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3B92486D-616B-105A-7275-196DE163E166}"/>
                </a:ext>
              </a:extLst>
            </p:cNvPr>
            <p:cNvSpPr txBox="1"/>
            <p:nvPr/>
          </p:nvSpPr>
          <p:spPr>
            <a:xfrm>
              <a:off x="4217110" y="2503969"/>
              <a:ext cx="433594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6000" b="1" dirty="0">
                  <a:solidFill>
                    <a:srgbClr val="FEF9F5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A574D809-BCE4-FA7C-4517-AE0E414B901F}"/>
                </a:ext>
              </a:extLst>
            </p:cNvPr>
            <p:cNvSpPr txBox="1"/>
            <p:nvPr/>
          </p:nvSpPr>
          <p:spPr>
            <a:xfrm>
              <a:off x="4262920" y="3560148"/>
              <a:ext cx="433594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 algn="l"/>
              <a:r>
                <a:rPr lang="en-US" altLang="zh-CN" sz="1800" dirty="0">
                  <a:solidFill>
                    <a:srgbClr val="FEF9F5"/>
                  </a:solidFill>
                  <a:latin typeface="+mj-lt"/>
                  <a:ea typeface="Cambria" panose="02040503050406030204" pitchFamily="18" charset="0"/>
                  <a:cs typeface="+mn-ea"/>
                  <a:sym typeface="+mn-ea"/>
                </a:rPr>
                <a:t>Enter a title</a:t>
              </a:r>
              <a:endParaRPr lang="zh-CN" altLang="en-US" sz="1800" dirty="0">
                <a:solidFill>
                  <a:srgbClr val="FEF9F5"/>
                </a:solidFill>
                <a:latin typeface="+mj-lt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02548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9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>
            <a:extLst>
              <a:ext uri="{FF2B5EF4-FFF2-40B4-BE49-F238E27FC236}">
                <a16:creationId xmlns:a16="http://schemas.microsoft.com/office/drawing/2014/main" id="{D8CF2F93-8147-364B-5F93-B822E5A280ED}"/>
              </a:ext>
            </a:extLst>
          </p:cNvPr>
          <p:cNvGrpSpPr/>
          <p:nvPr/>
        </p:nvGrpSpPr>
        <p:grpSpPr>
          <a:xfrm>
            <a:off x="0" y="1457739"/>
            <a:ext cx="12192000" cy="2175147"/>
            <a:chOff x="0" y="1457739"/>
            <a:chExt cx="12192000" cy="2175147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2300A3FC-FD86-BFB2-8149-AA62C41E9696}"/>
                </a:ext>
              </a:extLst>
            </p:cNvPr>
            <p:cNvSpPr/>
            <p:nvPr/>
          </p:nvSpPr>
          <p:spPr>
            <a:xfrm>
              <a:off x="0" y="1457739"/>
              <a:ext cx="12192000" cy="2175147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40000">
                  <a:schemeClr val="accent2">
                    <a:lumMod val="60000"/>
                    <a:lumOff val="40000"/>
                  </a:schemeClr>
                </a:gs>
                <a:gs pos="82000">
                  <a:schemeClr val="accent2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AEFE0A89-1D26-1704-0847-DB112CA444A2}"/>
                </a:ext>
              </a:extLst>
            </p:cNvPr>
            <p:cNvSpPr/>
            <p:nvPr/>
          </p:nvSpPr>
          <p:spPr>
            <a:xfrm>
              <a:off x="5995675" y="1672257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FFFFFF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28B5B9F-B999-B2ED-42B7-DBB51C392FB3}"/>
                </a:ext>
              </a:extLst>
            </p:cNvPr>
            <p:cNvSpPr txBox="1"/>
            <p:nvPr/>
          </p:nvSpPr>
          <p:spPr>
            <a:xfrm>
              <a:off x="6001591" y="2193387"/>
              <a:ext cx="5585585" cy="9538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FFFFFF"/>
                  </a:solidFill>
                  <a:latin typeface="+mn-ea"/>
                </a:rPr>
                <a:t>此处添加详细文本描述，建议与标题相关并符合整体语言风格，语言描述尽量简洁生动。此处添加详细文本描述，建议与标题相关并符合整体语言风格，语言描述尽量简洁生动。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21B18A2-1066-6570-07CE-D87B20A09CF5}"/>
              </a:ext>
            </a:extLst>
          </p:cNvPr>
          <p:cNvGrpSpPr/>
          <p:nvPr/>
        </p:nvGrpSpPr>
        <p:grpSpPr>
          <a:xfrm>
            <a:off x="533400" y="443468"/>
            <a:ext cx="2996878" cy="707886"/>
            <a:chOff x="533400" y="443468"/>
            <a:chExt cx="2996878" cy="707886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9FF275E6-42B4-55E0-AEFB-624827F5599E}"/>
                </a:ext>
              </a:extLst>
            </p:cNvPr>
            <p:cNvSpPr txBox="1"/>
            <p:nvPr/>
          </p:nvSpPr>
          <p:spPr>
            <a:xfrm>
              <a:off x="533400" y="443468"/>
              <a:ext cx="299687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4606459-37FC-C611-A134-69831C8F8333}"/>
                </a:ext>
              </a:extLst>
            </p:cNvPr>
            <p:cNvGrpSpPr/>
            <p:nvPr/>
          </p:nvGrpSpPr>
          <p:grpSpPr>
            <a:xfrm>
              <a:off x="658813" y="1124607"/>
              <a:ext cx="2546842" cy="0"/>
              <a:chOff x="658813" y="1124607"/>
              <a:chExt cx="2546842" cy="0"/>
            </a:xfrm>
          </p:grpSpPr>
          <p:cxnSp>
            <p:nvCxnSpPr>
              <p:cNvPr id="4" name="直接连接符 3">
                <a:extLst>
                  <a:ext uri="{FF2B5EF4-FFF2-40B4-BE49-F238E27FC236}">
                    <a16:creationId xmlns:a16="http://schemas.microsoft.com/office/drawing/2014/main" id="{B44E282C-5AE1-4A15-FBA9-EB5B2FF11BE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1130" y="1124607"/>
                <a:ext cx="2224525" cy="0"/>
              </a:xfrm>
              <a:prstGeom prst="line">
                <a:avLst/>
              </a:prstGeom>
              <a:ln w="9525" cap="rnd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>
                <a:extLst>
                  <a:ext uri="{FF2B5EF4-FFF2-40B4-BE49-F238E27FC236}">
                    <a16:creationId xmlns:a16="http://schemas.microsoft.com/office/drawing/2014/main" id="{10D97178-5E62-D4E5-63E4-73C67AC5126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8813" y="1124607"/>
                <a:ext cx="469297" cy="0"/>
              </a:xfrm>
              <a:prstGeom prst="line">
                <a:avLst/>
              </a:prstGeom>
              <a:ln w="53975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246A9D04-7893-4105-4BE8-FD009B60A6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811" y="1805747"/>
            <a:ext cx="4932691" cy="4323592"/>
          </a:xfrm>
          <a:prstGeom prst="roundRect">
            <a:avLst>
              <a:gd name="adj" fmla="val 6943"/>
            </a:avLst>
          </a:prstGeom>
          <a:effectLst>
            <a:outerShdw blurRad="266700" dist="38100" dir="5400000" sx="98000" sy="98000" algn="t" rotWithShape="0">
              <a:schemeClr val="accent2">
                <a:alpha val="28000"/>
              </a:schemeClr>
            </a:outerShdw>
          </a:effectLst>
        </p:spPr>
      </p:pic>
      <p:grpSp>
        <p:nvGrpSpPr>
          <p:cNvPr id="57" name="组合 56">
            <a:extLst>
              <a:ext uri="{FF2B5EF4-FFF2-40B4-BE49-F238E27FC236}">
                <a16:creationId xmlns:a16="http://schemas.microsoft.com/office/drawing/2014/main" id="{37CC9070-7A10-C85B-1C94-68AC473B9594}"/>
              </a:ext>
            </a:extLst>
          </p:cNvPr>
          <p:cNvGrpSpPr/>
          <p:nvPr/>
        </p:nvGrpSpPr>
        <p:grpSpPr>
          <a:xfrm>
            <a:off x="5995675" y="4021689"/>
            <a:ext cx="2604852" cy="1508766"/>
            <a:chOff x="5995675" y="4021689"/>
            <a:chExt cx="2604852" cy="1508766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F6C33C12-81C1-2976-17A3-57C358CF6EAD}"/>
                </a:ext>
              </a:extLst>
            </p:cNvPr>
            <p:cNvGrpSpPr/>
            <p:nvPr/>
          </p:nvGrpSpPr>
          <p:grpSpPr>
            <a:xfrm>
              <a:off x="6096000" y="4021689"/>
              <a:ext cx="559250" cy="559250"/>
              <a:chOff x="6096000" y="4021689"/>
              <a:chExt cx="559250" cy="559250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00812F6A-7625-5309-9A72-F8F4AFA5BBFA}"/>
                  </a:ext>
                </a:extLst>
              </p:cNvPr>
              <p:cNvSpPr/>
              <p:nvPr/>
            </p:nvSpPr>
            <p:spPr>
              <a:xfrm>
                <a:off x="6096000" y="4021689"/>
                <a:ext cx="559250" cy="559250"/>
              </a:xfrm>
              <a:prstGeom prst="ellipse">
                <a:avLst/>
              </a:prstGeom>
              <a:solidFill>
                <a:schemeClr val="accent1"/>
              </a:solidFill>
              <a:ln w="476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" name="图形 15">
                <a:extLst>
                  <a:ext uri="{FF2B5EF4-FFF2-40B4-BE49-F238E27FC236}">
                    <a16:creationId xmlns:a16="http://schemas.microsoft.com/office/drawing/2014/main" id="{EE6ADC7F-2E07-5A20-4DFD-4971CE37F4B4}"/>
                  </a:ext>
                </a:extLst>
              </p:cNvPr>
              <p:cNvGrpSpPr/>
              <p:nvPr/>
            </p:nvGrpSpPr>
            <p:grpSpPr>
              <a:xfrm>
                <a:off x="6216510" y="4164906"/>
                <a:ext cx="318230" cy="272816"/>
                <a:chOff x="1268869" y="1949206"/>
                <a:chExt cx="747313" cy="640667"/>
              </a:xfrm>
              <a:solidFill>
                <a:schemeClr val="bg1"/>
              </a:solidFill>
            </p:grpSpPr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36F275B8-3790-FD06-2297-B9623E45F0C7}"/>
                    </a:ext>
                  </a:extLst>
                </p:cNvPr>
                <p:cNvSpPr/>
                <p:nvPr/>
              </p:nvSpPr>
              <p:spPr>
                <a:xfrm>
                  <a:off x="1317083" y="1990539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" name="任意多边形: 形状 13">
                  <a:extLst>
                    <a:ext uri="{FF2B5EF4-FFF2-40B4-BE49-F238E27FC236}">
                      <a16:creationId xmlns:a16="http://schemas.microsoft.com/office/drawing/2014/main" id="{B189DCD0-5998-4B6A-176D-AC060C6E4FC8}"/>
                    </a:ext>
                  </a:extLst>
                </p:cNvPr>
                <p:cNvSpPr/>
                <p:nvPr/>
              </p:nvSpPr>
              <p:spPr>
                <a:xfrm>
                  <a:off x="1365296" y="1990539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A72EB682-0B0F-1A11-29DA-071CFD67C3F0}"/>
                    </a:ext>
                  </a:extLst>
                </p:cNvPr>
                <p:cNvSpPr/>
                <p:nvPr/>
              </p:nvSpPr>
              <p:spPr>
                <a:xfrm>
                  <a:off x="1413510" y="1990539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8E624EFC-FB7A-BEB9-1585-F03D69491715}"/>
                    </a:ext>
                  </a:extLst>
                </p:cNvPr>
                <p:cNvSpPr/>
                <p:nvPr/>
              </p:nvSpPr>
              <p:spPr>
                <a:xfrm>
                  <a:off x="1268869" y="1949206"/>
                  <a:ext cx="747313" cy="640667"/>
                </a:xfrm>
                <a:custGeom>
                  <a:avLst/>
                  <a:gdLst>
                    <a:gd name="connsiteX0" fmla="*/ 747313 w 747313"/>
                    <a:gd name="connsiteY0" fmla="*/ 144667 h 640667"/>
                    <a:gd name="connsiteX1" fmla="*/ 674993 w 747313"/>
                    <a:gd name="connsiteY1" fmla="*/ 144667 h 640667"/>
                    <a:gd name="connsiteX2" fmla="*/ 674993 w 747313"/>
                    <a:gd name="connsiteY2" fmla="*/ 0 h 640667"/>
                    <a:gd name="connsiteX3" fmla="*/ 0 w 747313"/>
                    <a:gd name="connsiteY3" fmla="*/ 0 h 640667"/>
                    <a:gd name="connsiteX4" fmla="*/ 0 w 747313"/>
                    <a:gd name="connsiteY4" fmla="*/ 496001 h 640667"/>
                    <a:gd name="connsiteX5" fmla="*/ 96428 w 747313"/>
                    <a:gd name="connsiteY5" fmla="*/ 496001 h 640667"/>
                    <a:gd name="connsiteX6" fmla="*/ 96428 w 747313"/>
                    <a:gd name="connsiteY6" fmla="*/ 558001 h 640667"/>
                    <a:gd name="connsiteX7" fmla="*/ 361603 w 747313"/>
                    <a:gd name="connsiteY7" fmla="*/ 558001 h 640667"/>
                    <a:gd name="connsiteX8" fmla="*/ 361603 w 747313"/>
                    <a:gd name="connsiteY8" fmla="*/ 640667 h 640667"/>
                    <a:gd name="connsiteX9" fmla="*/ 699099 w 747313"/>
                    <a:gd name="connsiteY9" fmla="*/ 640667 h 640667"/>
                    <a:gd name="connsiteX10" fmla="*/ 699099 w 747313"/>
                    <a:gd name="connsiteY10" fmla="*/ 558001 h 640667"/>
                    <a:gd name="connsiteX11" fmla="*/ 747313 w 747313"/>
                    <a:gd name="connsiteY11" fmla="*/ 558001 h 640667"/>
                    <a:gd name="connsiteX12" fmla="*/ 747313 w 747313"/>
                    <a:gd name="connsiteY12" fmla="*/ 144667 h 640667"/>
                    <a:gd name="connsiteX13" fmla="*/ 723206 w 747313"/>
                    <a:gd name="connsiteY13" fmla="*/ 227334 h 640667"/>
                    <a:gd name="connsiteX14" fmla="*/ 120534 w 747313"/>
                    <a:gd name="connsiteY14" fmla="*/ 227334 h 640667"/>
                    <a:gd name="connsiteX15" fmla="*/ 120534 w 747313"/>
                    <a:gd name="connsiteY15" fmla="*/ 165334 h 640667"/>
                    <a:gd name="connsiteX16" fmla="*/ 723206 w 747313"/>
                    <a:gd name="connsiteY16" fmla="*/ 165334 h 640667"/>
                    <a:gd name="connsiteX17" fmla="*/ 723206 w 747313"/>
                    <a:gd name="connsiteY17" fmla="*/ 227334 h 640667"/>
                    <a:gd name="connsiteX18" fmla="*/ 650886 w 747313"/>
                    <a:gd name="connsiteY18" fmla="*/ 20667 h 640667"/>
                    <a:gd name="connsiteX19" fmla="*/ 650886 w 747313"/>
                    <a:gd name="connsiteY19" fmla="*/ 82667 h 640667"/>
                    <a:gd name="connsiteX20" fmla="*/ 24107 w 747313"/>
                    <a:gd name="connsiteY20" fmla="*/ 82667 h 640667"/>
                    <a:gd name="connsiteX21" fmla="*/ 24107 w 747313"/>
                    <a:gd name="connsiteY21" fmla="*/ 20667 h 640667"/>
                    <a:gd name="connsiteX22" fmla="*/ 650886 w 747313"/>
                    <a:gd name="connsiteY22" fmla="*/ 20667 h 640667"/>
                    <a:gd name="connsiteX23" fmla="*/ 24107 w 747313"/>
                    <a:gd name="connsiteY23" fmla="*/ 475334 h 640667"/>
                    <a:gd name="connsiteX24" fmla="*/ 24107 w 747313"/>
                    <a:gd name="connsiteY24" fmla="*/ 103333 h 640667"/>
                    <a:gd name="connsiteX25" fmla="*/ 650886 w 747313"/>
                    <a:gd name="connsiteY25" fmla="*/ 103333 h 640667"/>
                    <a:gd name="connsiteX26" fmla="*/ 650886 w 747313"/>
                    <a:gd name="connsiteY26" fmla="*/ 144667 h 640667"/>
                    <a:gd name="connsiteX27" fmla="*/ 96428 w 747313"/>
                    <a:gd name="connsiteY27" fmla="*/ 144667 h 640667"/>
                    <a:gd name="connsiteX28" fmla="*/ 96428 w 747313"/>
                    <a:gd name="connsiteY28" fmla="*/ 475334 h 640667"/>
                    <a:gd name="connsiteX29" fmla="*/ 24107 w 747313"/>
                    <a:gd name="connsiteY29" fmla="*/ 475334 h 640667"/>
                    <a:gd name="connsiteX30" fmla="*/ 458031 w 747313"/>
                    <a:gd name="connsiteY30" fmla="*/ 413334 h 640667"/>
                    <a:gd name="connsiteX31" fmla="*/ 361603 w 747313"/>
                    <a:gd name="connsiteY31" fmla="*/ 413334 h 640667"/>
                    <a:gd name="connsiteX32" fmla="*/ 361603 w 747313"/>
                    <a:gd name="connsiteY32" fmla="*/ 496001 h 640667"/>
                    <a:gd name="connsiteX33" fmla="*/ 168748 w 747313"/>
                    <a:gd name="connsiteY33" fmla="*/ 496001 h 640667"/>
                    <a:gd name="connsiteX34" fmla="*/ 168748 w 747313"/>
                    <a:gd name="connsiteY34" fmla="*/ 310000 h 640667"/>
                    <a:gd name="connsiteX35" fmla="*/ 458031 w 747313"/>
                    <a:gd name="connsiteY35" fmla="*/ 310000 h 640667"/>
                    <a:gd name="connsiteX36" fmla="*/ 458031 w 747313"/>
                    <a:gd name="connsiteY36" fmla="*/ 413334 h 640667"/>
                    <a:gd name="connsiteX37" fmla="*/ 674993 w 747313"/>
                    <a:gd name="connsiteY37" fmla="*/ 620001 h 640667"/>
                    <a:gd name="connsiteX38" fmla="*/ 385710 w 747313"/>
                    <a:gd name="connsiteY38" fmla="*/ 620001 h 640667"/>
                    <a:gd name="connsiteX39" fmla="*/ 385710 w 747313"/>
                    <a:gd name="connsiteY39" fmla="*/ 434000 h 640667"/>
                    <a:gd name="connsiteX40" fmla="*/ 674993 w 747313"/>
                    <a:gd name="connsiteY40" fmla="*/ 434000 h 640667"/>
                    <a:gd name="connsiteX41" fmla="*/ 674993 w 747313"/>
                    <a:gd name="connsiteY41" fmla="*/ 620001 h 640667"/>
                    <a:gd name="connsiteX42" fmla="*/ 699099 w 747313"/>
                    <a:gd name="connsiteY42" fmla="*/ 537334 h 640667"/>
                    <a:gd name="connsiteX43" fmla="*/ 699099 w 747313"/>
                    <a:gd name="connsiteY43" fmla="*/ 413334 h 640667"/>
                    <a:gd name="connsiteX44" fmla="*/ 482138 w 747313"/>
                    <a:gd name="connsiteY44" fmla="*/ 413334 h 640667"/>
                    <a:gd name="connsiteX45" fmla="*/ 482138 w 747313"/>
                    <a:gd name="connsiteY45" fmla="*/ 289334 h 640667"/>
                    <a:gd name="connsiteX46" fmla="*/ 144641 w 747313"/>
                    <a:gd name="connsiteY46" fmla="*/ 289334 h 640667"/>
                    <a:gd name="connsiteX47" fmla="*/ 144641 w 747313"/>
                    <a:gd name="connsiteY47" fmla="*/ 516667 h 640667"/>
                    <a:gd name="connsiteX48" fmla="*/ 361603 w 747313"/>
                    <a:gd name="connsiteY48" fmla="*/ 516667 h 640667"/>
                    <a:gd name="connsiteX49" fmla="*/ 361603 w 747313"/>
                    <a:gd name="connsiteY49" fmla="*/ 537334 h 640667"/>
                    <a:gd name="connsiteX50" fmla="*/ 120534 w 747313"/>
                    <a:gd name="connsiteY50" fmla="*/ 537334 h 640667"/>
                    <a:gd name="connsiteX51" fmla="*/ 120534 w 747313"/>
                    <a:gd name="connsiteY51" fmla="*/ 248000 h 640667"/>
                    <a:gd name="connsiteX52" fmla="*/ 723206 w 747313"/>
                    <a:gd name="connsiteY52" fmla="*/ 248000 h 640667"/>
                    <a:gd name="connsiteX53" fmla="*/ 723206 w 747313"/>
                    <a:gd name="connsiteY53" fmla="*/ 537334 h 640667"/>
                    <a:gd name="connsiteX54" fmla="*/ 699099 w 747313"/>
                    <a:gd name="connsiteY54" fmla="*/ 537334 h 640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747313" h="640667">
                      <a:moveTo>
                        <a:pt x="747313" y="144667"/>
                      </a:moveTo>
                      <a:lnTo>
                        <a:pt x="674993" y="144667"/>
                      </a:lnTo>
                      <a:lnTo>
                        <a:pt x="674993" y="0"/>
                      </a:lnTo>
                      <a:lnTo>
                        <a:pt x="0" y="0"/>
                      </a:lnTo>
                      <a:lnTo>
                        <a:pt x="0" y="496001"/>
                      </a:lnTo>
                      <a:lnTo>
                        <a:pt x="96428" y="496001"/>
                      </a:lnTo>
                      <a:lnTo>
                        <a:pt x="96428" y="558001"/>
                      </a:lnTo>
                      <a:lnTo>
                        <a:pt x="361603" y="558001"/>
                      </a:lnTo>
                      <a:lnTo>
                        <a:pt x="361603" y="640667"/>
                      </a:lnTo>
                      <a:lnTo>
                        <a:pt x="699099" y="640667"/>
                      </a:lnTo>
                      <a:lnTo>
                        <a:pt x="699099" y="558001"/>
                      </a:lnTo>
                      <a:lnTo>
                        <a:pt x="747313" y="558001"/>
                      </a:lnTo>
                      <a:lnTo>
                        <a:pt x="747313" y="144667"/>
                      </a:lnTo>
                      <a:close/>
                      <a:moveTo>
                        <a:pt x="723206" y="227334"/>
                      </a:moveTo>
                      <a:lnTo>
                        <a:pt x="120534" y="227334"/>
                      </a:lnTo>
                      <a:lnTo>
                        <a:pt x="120534" y="165334"/>
                      </a:lnTo>
                      <a:lnTo>
                        <a:pt x="723206" y="165334"/>
                      </a:lnTo>
                      <a:lnTo>
                        <a:pt x="723206" y="227334"/>
                      </a:lnTo>
                      <a:close/>
                      <a:moveTo>
                        <a:pt x="650886" y="20667"/>
                      </a:moveTo>
                      <a:lnTo>
                        <a:pt x="650886" y="82667"/>
                      </a:lnTo>
                      <a:lnTo>
                        <a:pt x="24107" y="82667"/>
                      </a:lnTo>
                      <a:lnTo>
                        <a:pt x="24107" y="20667"/>
                      </a:lnTo>
                      <a:lnTo>
                        <a:pt x="650886" y="20667"/>
                      </a:lnTo>
                      <a:close/>
                      <a:moveTo>
                        <a:pt x="24107" y="475334"/>
                      </a:moveTo>
                      <a:lnTo>
                        <a:pt x="24107" y="103333"/>
                      </a:lnTo>
                      <a:lnTo>
                        <a:pt x="650886" y="103333"/>
                      </a:lnTo>
                      <a:lnTo>
                        <a:pt x="650886" y="144667"/>
                      </a:lnTo>
                      <a:lnTo>
                        <a:pt x="96428" y="144667"/>
                      </a:lnTo>
                      <a:lnTo>
                        <a:pt x="96428" y="475334"/>
                      </a:lnTo>
                      <a:lnTo>
                        <a:pt x="24107" y="475334"/>
                      </a:lnTo>
                      <a:close/>
                      <a:moveTo>
                        <a:pt x="458031" y="413334"/>
                      </a:moveTo>
                      <a:lnTo>
                        <a:pt x="361603" y="413334"/>
                      </a:lnTo>
                      <a:lnTo>
                        <a:pt x="361603" y="496001"/>
                      </a:lnTo>
                      <a:lnTo>
                        <a:pt x="168748" y="496001"/>
                      </a:lnTo>
                      <a:lnTo>
                        <a:pt x="168748" y="310000"/>
                      </a:lnTo>
                      <a:lnTo>
                        <a:pt x="458031" y="310000"/>
                      </a:lnTo>
                      <a:lnTo>
                        <a:pt x="458031" y="413334"/>
                      </a:lnTo>
                      <a:close/>
                      <a:moveTo>
                        <a:pt x="674993" y="620001"/>
                      </a:moveTo>
                      <a:lnTo>
                        <a:pt x="385710" y="620001"/>
                      </a:lnTo>
                      <a:lnTo>
                        <a:pt x="385710" y="434000"/>
                      </a:lnTo>
                      <a:lnTo>
                        <a:pt x="674993" y="434000"/>
                      </a:lnTo>
                      <a:lnTo>
                        <a:pt x="674993" y="620001"/>
                      </a:lnTo>
                      <a:close/>
                      <a:moveTo>
                        <a:pt x="699099" y="537334"/>
                      </a:moveTo>
                      <a:lnTo>
                        <a:pt x="699099" y="413334"/>
                      </a:lnTo>
                      <a:lnTo>
                        <a:pt x="482138" y="413334"/>
                      </a:lnTo>
                      <a:lnTo>
                        <a:pt x="482138" y="289334"/>
                      </a:lnTo>
                      <a:lnTo>
                        <a:pt x="144641" y="289334"/>
                      </a:lnTo>
                      <a:lnTo>
                        <a:pt x="144641" y="516667"/>
                      </a:lnTo>
                      <a:lnTo>
                        <a:pt x="361603" y="516667"/>
                      </a:lnTo>
                      <a:lnTo>
                        <a:pt x="361603" y="537334"/>
                      </a:lnTo>
                      <a:lnTo>
                        <a:pt x="120534" y="537334"/>
                      </a:lnTo>
                      <a:lnTo>
                        <a:pt x="120534" y="248000"/>
                      </a:lnTo>
                      <a:lnTo>
                        <a:pt x="723206" y="248000"/>
                      </a:lnTo>
                      <a:lnTo>
                        <a:pt x="723206" y="537334"/>
                      </a:lnTo>
                      <a:lnTo>
                        <a:pt x="699099" y="537334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8DD5FAA4-5278-20F6-C393-7B9D1ACE59A8}"/>
                    </a:ext>
                  </a:extLst>
                </p:cNvPr>
                <p:cNvSpPr/>
                <p:nvPr/>
              </p:nvSpPr>
              <p:spPr>
                <a:xfrm>
                  <a:off x="1413510" y="2135206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D08BD8D6-7805-40C8-B160-92F64E3BBB52}"/>
                    </a:ext>
                  </a:extLst>
                </p:cNvPr>
                <p:cNvSpPr/>
                <p:nvPr/>
              </p:nvSpPr>
              <p:spPr>
                <a:xfrm>
                  <a:off x="1461724" y="2135206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64AB99B5-34D9-4F22-EDFF-EB3C0D2D6C4A}"/>
                    </a:ext>
                  </a:extLst>
                </p:cNvPr>
                <p:cNvSpPr/>
                <p:nvPr/>
              </p:nvSpPr>
              <p:spPr>
                <a:xfrm>
                  <a:off x="1509938" y="2135206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3571C4E-13B2-CA1A-58AC-3CEC37790E5A}"/>
                    </a:ext>
                  </a:extLst>
                </p:cNvPr>
                <p:cNvSpPr/>
                <p:nvPr/>
              </p:nvSpPr>
              <p:spPr>
                <a:xfrm>
                  <a:off x="1461724" y="2279873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E54F42C-6CED-1EDD-5FA0-D2A29DC3FE4A}"/>
                    </a:ext>
                  </a:extLst>
                </p:cNvPr>
                <p:cNvSpPr/>
                <p:nvPr/>
              </p:nvSpPr>
              <p:spPr>
                <a:xfrm>
                  <a:off x="1461724" y="2321206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A77DB9D9-0343-0E40-FEAE-CACCFD97649B}"/>
                    </a:ext>
                  </a:extLst>
                </p:cNvPr>
                <p:cNvSpPr/>
                <p:nvPr/>
              </p:nvSpPr>
              <p:spPr>
                <a:xfrm>
                  <a:off x="1461724" y="2362540"/>
                  <a:ext cx="144641" cy="20666"/>
                </a:xfrm>
                <a:custGeom>
                  <a:avLst/>
                  <a:gdLst>
                    <a:gd name="connsiteX0" fmla="*/ 0 w 144641"/>
                    <a:gd name="connsiteY0" fmla="*/ 0 h 20666"/>
                    <a:gd name="connsiteX1" fmla="*/ 144641 w 144641"/>
                    <a:gd name="connsiteY1" fmla="*/ 0 h 20666"/>
                    <a:gd name="connsiteX2" fmla="*/ 144641 w 144641"/>
                    <a:gd name="connsiteY2" fmla="*/ 20667 h 20666"/>
                    <a:gd name="connsiteX3" fmla="*/ 0 w 144641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641" h="20666">
                      <a:moveTo>
                        <a:pt x="0" y="0"/>
                      </a:moveTo>
                      <a:lnTo>
                        <a:pt x="144641" y="0"/>
                      </a:lnTo>
                      <a:lnTo>
                        <a:pt x="144641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4CADD551-9EFB-5372-BA48-B2CBD8283EB2}"/>
                    </a:ext>
                  </a:extLst>
                </p:cNvPr>
                <p:cNvSpPr/>
                <p:nvPr/>
              </p:nvSpPr>
              <p:spPr>
                <a:xfrm>
                  <a:off x="1461724" y="2403873"/>
                  <a:ext cx="144641" cy="20666"/>
                </a:xfrm>
                <a:custGeom>
                  <a:avLst/>
                  <a:gdLst>
                    <a:gd name="connsiteX0" fmla="*/ 0 w 144641"/>
                    <a:gd name="connsiteY0" fmla="*/ 0 h 20666"/>
                    <a:gd name="connsiteX1" fmla="*/ 144641 w 144641"/>
                    <a:gd name="connsiteY1" fmla="*/ 0 h 20666"/>
                    <a:gd name="connsiteX2" fmla="*/ 144641 w 144641"/>
                    <a:gd name="connsiteY2" fmla="*/ 20667 h 20666"/>
                    <a:gd name="connsiteX3" fmla="*/ 0 w 144641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641" h="20666">
                      <a:moveTo>
                        <a:pt x="0" y="0"/>
                      </a:moveTo>
                      <a:lnTo>
                        <a:pt x="144641" y="0"/>
                      </a:lnTo>
                      <a:lnTo>
                        <a:pt x="144641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D3666FB4-389A-97C4-69AE-B9A0140464E2}"/>
                    </a:ext>
                  </a:extLst>
                </p:cNvPr>
                <p:cNvSpPr/>
                <p:nvPr/>
              </p:nvSpPr>
              <p:spPr>
                <a:xfrm>
                  <a:off x="1678686" y="2403873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E383B735-7401-8975-6E67-D23D295D39BE}"/>
                    </a:ext>
                  </a:extLst>
                </p:cNvPr>
                <p:cNvSpPr/>
                <p:nvPr/>
              </p:nvSpPr>
              <p:spPr>
                <a:xfrm>
                  <a:off x="1678686" y="2445206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6E983F53-94AD-25BB-B926-3A7A7B5C67FD}"/>
                    </a:ext>
                  </a:extLst>
                </p:cNvPr>
                <p:cNvSpPr/>
                <p:nvPr/>
              </p:nvSpPr>
              <p:spPr>
                <a:xfrm>
                  <a:off x="1678686" y="2486540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C6802597-B31F-B59E-8677-A192E0DE5A3B}"/>
                    </a:ext>
                  </a:extLst>
                </p:cNvPr>
                <p:cNvSpPr/>
                <p:nvPr/>
              </p:nvSpPr>
              <p:spPr>
                <a:xfrm>
                  <a:off x="1895648" y="2527873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2B897DA1-1304-C67F-CCBF-1E40CB466201}"/>
                    </a:ext>
                  </a:extLst>
                </p:cNvPr>
                <p:cNvSpPr/>
                <p:nvPr/>
              </p:nvSpPr>
              <p:spPr>
                <a:xfrm>
                  <a:off x="1678686" y="2527873"/>
                  <a:ext cx="192855" cy="20666"/>
                </a:xfrm>
                <a:custGeom>
                  <a:avLst/>
                  <a:gdLst>
                    <a:gd name="connsiteX0" fmla="*/ 0 w 192855"/>
                    <a:gd name="connsiteY0" fmla="*/ 0 h 20666"/>
                    <a:gd name="connsiteX1" fmla="*/ 192855 w 192855"/>
                    <a:gd name="connsiteY1" fmla="*/ 0 h 20666"/>
                    <a:gd name="connsiteX2" fmla="*/ 192855 w 192855"/>
                    <a:gd name="connsiteY2" fmla="*/ 20667 h 20666"/>
                    <a:gd name="connsiteX3" fmla="*/ 0 w 192855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2855" h="20666">
                      <a:moveTo>
                        <a:pt x="0" y="0"/>
                      </a:moveTo>
                      <a:lnTo>
                        <a:pt x="192855" y="0"/>
                      </a:lnTo>
                      <a:lnTo>
                        <a:pt x="192855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F6EDBBFF-6F36-E97B-2429-5B833FF5865B}"/>
                </a:ext>
              </a:extLst>
            </p:cNvPr>
            <p:cNvSpPr/>
            <p:nvPr/>
          </p:nvSpPr>
          <p:spPr>
            <a:xfrm>
              <a:off x="6737374" y="4079281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6B6BA601-731E-4816-96DC-93400E7D40F6}"/>
                </a:ext>
              </a:extLst>
            </p:cNvPr>
            <p:cNvSpPr txBox="1"/>
            <p:nvPr/>
          </p:nvSpPr>
          <p:spPr>
            <a:xfrm>
              <a:off x="5995675" y="4684261"/>
              <a:ext cx="2604852" cy="846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6E081712-EB19-6FB6-EB1D-C1C0D3343A13}"/>
              </a:ext>
            </a:extLst>
          </p:cNvPr>
          <p:cNvGrpSpPr/>
          <p:nvPr/>
        </p:nvGrpSpPr>
        <p:grpSpPr>
          <a:xfrm>
            <a:off x="8862403" y="4021689"/>
            <a:ext cx="2604852" cy="1508766"/>
            <a:chOff x="8862403" y="4021689"/>
            <a:chExt cx="2604852" cy="1508766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219F0B8C-6125-8130-81E8-F86AA3C64DAA}"/>
                </a:ext>
              </a:extLst>
            </p:cNvPr>
            <p:cNvSpPr/>
            <p:nvPr/>
          </p:nvSpPr>
          <p:spPr>
            <a:xfrm>
              <a:off x="8982324" y="4021689"/>
              <a:ext cx="559250" cy="559250"/>
            </a:xfrm>
            <a:prstGeom prst="ellipse">
              <a:avLst/>
            </a:prstGeom>
            <a:solidFill>
              <a:schemeClr val="accent1"/>
            </a:solidFill>
            <a:ln w="47625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图形 15">
              <a:extLst>
                <a:ext uri="{FF2B5EF4-FFF2-40B4-BE49-F238E27FC236}">
                  <a16:creationId xmlns:a16="http://schemas.microsoft.com/office/drawing/2014/main" id="{4AB9B32B-28A6-DA4C-BC9C-60F78C28F20F}"/>
                </a:ext>
              </a:extLst>
            </p:cNvPr>
            <p:cNvGrpSpPr/>
            <p:nvPr/>
          </p:nvGrpSpPr>
          <p:grpSpPr>
            <a:xfrm>
              <a:off x="9102834" y="4164906"/>
              <a:ext cx="318230" cy="272816"/>
              <a:chOff x="1268869" y="1949206"/>
              <a:chExt cx="747313" cy="640667"/>
            </a:xfrm>
            <a:solidFill>
              <a:schemeClr val="bg1"/>
            </a:solidFill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66EE05D0-E395-E19B-86C3-79DEC720E8E7}"/>
                  </a:ext>
                </a:extLst>
              </p:cNvPr>
              <p:cNvSpPr/>
              <p:nvPr/>
            </p:nvSpPr>
            <p:spPr>
              <a:xfrm>
                <a:off x="1317083" y="1990539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E1B8FA31-BAB7-E06E-2740-109D4987BF9E}"/>
                  </a:ext>
                </a:extLst>
              </p:cNvPr>
              <p:cNvSpPr/>
              <p:nvPr/>
            </p:nvSpPr>
            <p:spPr>
              <a:xfrm>
                <a:off x="1365296" y="1990539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6EA0D3B6-1B44-57A5-2C4C-F7975C1B58D6}"/>
                  </a:ext>
                </a:extLst>
              </p:cNvPr>
              <p:cNvSpPr/>
              <p:nvPr/>
            </p:nvSpPr>
            <p:spPr>
              <a:xfrm>
                <a:off x="1413510" y="1990539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BB9A1966-9564-E303-AE91-F48BBF80A3FC}"/>
                  </a:ext>
                </a:extLst>
              </p:cNvPr>
              <p:cNvSpPr/>
              <p:nvPr/>
            </p:nvSpPr>
            <p:spPr>
              <a:xfrm>
                <a:off x="1268869" y="1949206"/>
                <a:ext cx="747313" cy="640667"/>
              </a:xfrm>
              <a:custGeom>
                <a:avLst/>
                <a:gdLst>
                  <a:gd name="connsiteX0" fmla="*/ 747313 w 747313"/>
                  <a:gd name="connsiteY0" fmla="*/ 144667 h 640667"/>
                  <a:gd name="connsiteX1" fmla="*/ 674993 w 747313"/>
                  <a:gd name="connsiteY1" fmla="*/ 144667 h 640667"/>
                  <a:gd name="connsiteX2" fmla="*/ 674993 w 747313"/>
                  <a:gd name="connsiteY2" fmla="*/ 0 h 640667"/>
                  <a:gd name="connsiteX3" fmla="*/ 0 w 747313"/>
                  <a:gd name="connsiteY3" fmla="*/ 0 h 640667"/>
                  <a:gd name="connsiteX4" fmla="*/ 0 w 747313"/>
                  <a:gd name="connsiteY4" fmla="*/ 496001 h 640667"/>
                  <a:gd name="connsiteX5" fmla="*/ 96428 w 747313"/>
                  <a:gd name="connsiteY5" fmla="*/ 496001 h 640667"/>
                  <a:gd name="connsiteX6" fmla="*/ 96428 w 747313"/>
                  <a:gd name="connsiteY6" fmla="*/ 558001 h 640667"/>
                  <a:gd name="connsiteX7" fmla="*/ 361603 w 747313"/>
                  <a:gd name="connsiteY7" fmla="*/ 558001 h 640667"/>
                  <a:gd name="connsiteX8" fmla="*/ 361603 w 747313"/>
                  <a:gd name="connsiteY8" fmla="*/ 640667 h 640667"/>
                  <a:gd name="connsiteX9" fmla="*/ 699099 w 747313"/>
                  <a:gd name="connsiteY9" fmla="*/ 640667 h 640667"/>
                  <a:gd name="connsiteX10" fmla="*/ 699099 w 747313"/>
                  <a:gd name="connsiteY10" fmla="*/ 558001 h 640667"/>
                  <a:gd name="connsiteX11" fmla="*/ 747313 w 747313"/>
                  <a:gd name="connsiteY11" fmla="*/ 558001 h 640667"/>
                  <a:gd name="connsiteX12" fmla="*/ 747313 w 747313"/>
                  <a:gd name="connsiteY12" fmla="*/ 144667 h 640667"/>
                  <a:gd name="connsiteX13" fmla="*/ 723206 w 747313"/>
                  <a:gd name="connsiteY13" fmla="*/ 227334 h 640667"/>
                  <a:gd name="connsiteX14" fmla="*/ 120534 w 747313"/>
                  <a:gd name="connsiteY14" fmla="*/ 227334 h 640667"/>
                  <a:gd name="connsiteX15" fmla="*/ 120534 w 747313"/>
                  <a:gd name="connsiteY15" fmla="*/ 165334 h 640667"/>
                  <a:gd name="connsiteX16" fmla="*/ 723206 w 747313"/>
                  <a:gd name="connsiteY16" fmla="*/ 165334 h 640667"/>
                  <a:gd name="connsiteX17" fmla="*/ 723206 w 747313"/>
                  <a:gd name="connsiteY17" fmla="*/ 227334 h 640667"/>
                  <a:gd name="connsiteX18" fmla="*/ 650886 w 747313"/>
                  <a:gd name="connsiteY18" fmla="*/ 20667 h 640667"/>
                  <a:gd name="connsiteX19" fmla="*/ 650886 w 747313"/>
                  <a:gd name="connsiteY19" fmla="*/ 82667 h 640667"/>
                  <a:gd name="connsiteX20" fmla="*/ 24107 w 747313"/>
                  <a:gd name="connsiteY20" fmla="*/ 82667 h 640667"/>
                  <a:gd name="connsiteX21" fmla="*/ 24107 w 747313"/>
                  <a:gd name="connsiteY21" fmla="*/ 20667 h 640667"/>
                  <a:gd name="connsiteX22" fmla="*/ 650886 w 747313"/>
                  <a:gd name="connsiteY22" fmla="*/ 20667 h 640667"/>
                  <a:gd name="connsiteX23" fmla="*/ 24107 w 747313"/>
                  <a:gd name="connsiteY23" fmla="*/ 475334 h 640667"/>
                  <a:gd name="connsiteX24" fmla="*/ 24107 w 747313"/>
                  <a:gd name="connsiteY24" fmla="*/ 103333 h 640667"/>
                  <a:gd name="connsiteX25" fmla="*/ 650886 w 747313"/>
                  <a:gd name="connsiteY25" fmla="*/ 103333 h 640667"/>
                  <a:gd name="connsiteX26" fmla="*/ 650886 w 747313"/>
                  <a:gd name="connsiteY26" fmla="*/ 144667 h 640667"/>
                  <a:gd name="connsiteX27" fmla="*/ 96428 w 747313"/>
                  <a:gd name="connsiteY27" fmla="*/ 144667 h 640667"/>
                  <a:gd name="connsiteX28" fmla="*/ 96428 w 747313"/>
                  <a:gd name="connsiteY28" fmla="*/ 475334 h 640667"/>
                  <a:gd name="connsiteX29" fmla="*/ 24107 w 747313"/>
                  <a:gd name="connsiteY29" fmla="*/ 475334 h 640667"/>
                  <a:gd name="connsiteX30" fmla="*/ 458031 w 747313"/>
                  <a:gd name="connsiteY30" fmla="*/ 413334 h 640667"/>
                  <a:gd name="connsiteX31" fmla="*/ 361603 w 747313"/>
                  <a:gd name="connsiteY31" fmla="*/ 413334 h 640667"/>
                  <a:gd name="connsiteX32" fmla="*/ 361603 w 747313"/>
                  <a:gd name="connsiteY32" fmla="*/ 496001 h 640667"/>
                  <a:gd name="connsiteX33" fmla="*/ 168748 w 747313"/>
                  <a:gd name="connsiteY33" fmla="*/ 496001 h 640667"/>
                  <a:gd name="connsiteX34" fmla="*/ 168748 w 747313"/>
                  <a:gd name="connsiteY34" fmla="*/ 310000 h 640667"/>
                  <a:gd name="connsiteX35" fmla="*/ 458031 w 747313"/>
                  <a:gd name="connsiteY35" fmla="*/ 310000 h 640667"/>
                  <a:gd name="connsiteX36" fmla="*/ 458031 w 747313"/>
                  <a:gd name="connsiteY36" fmla="*/ 413334 h 640667"/>
                  <a:gd name="connsiteX37" fmla="*/ 674993 w 747313"/>
                  <a:gd name="connsiteY37" fmla="*/ 620001 h 640667"/>
                  <a:gd name="connsiteX38" fmla="*/ 385710 w 747313"/>
                  <a:gd name="connsiteY38" fmla="*/ 620001 h 640667"/>
                  <a:gd name="connsiteX39" fmla="*/ 385710 w 747313"/>
                  <a:gd name="connsiteY39" fmla="*/ 434000 h 640667"/>
                  <a:gd name="connsiteX40" fmla="*/ 674993 w 747313"/>
                  <a:gd name="connsiteY40" fmla="*/ 434000 h 640667"/>
                  <a:gd name="connsiteX41" fmla="*/ 674993 w 747313"/>
                  <a:gd name="connsiteY41" fmla="*/ 620001 h 640667"/>
                  <a:gd name="connsiteX42" fmla="*/ 699099 w 747313"/>
                  <a:gd name="connsiteY42" fmla="*/ 537334 h 640667"/>
                  <a:gd name="connsiteX43" fmla="*/ 699099 w 747313"/>
                  <a:gd name="connsiteY43" fmla="*/ 413334 h 640667"/>
                  <a:gd name="connsiteX44" fmla="*/ 482138 w 747313"/>
                  <a:gd name="connsiteY44" fmla="*/ 413334 h 640667"/>
                  <a:gd name="connsiteX45" fmla="*/ 482138 w 747313"/>
                  <a:gd name="connsiteY45" fmla="*/ 289334 h 640667"/>
                  <a:gd name="connsiteX46" fmla="*/ 144641 w 747313"/>
                  <a:gd name="connsiteY46" fmla="*/ 289334 h 640667"/>
                  <a:gd name="connsiteX47" fmla="*/ 144641 w 747313"/>
                  <a:gd name="connsiteY47" fmla="*/ 516667 h 640667"/>
                  <a:gd name="connsiteX48" fmla="*/ 361603 w 747313"/>
                  <a:gd name="connsiteY48" fmla="*/ 516667 h 640667"/>
                  <a:gd name="connsiteX49" fmla="*/ 361603 w 747313"/>
                  <a:gd name="connsiteY49" fmla="*/ 537334 h 640667"/>
                  <a:gd name="connsiteX50" fmla="*/ 120534 w 747313"/>
                  <a:gd name="connsiteY50" fmla="*/ 537334 h 640667"/>
                  <a:gd name="connsiteX51" fmla="*/ 120534 w 747313"/>
                  <a:gd name="connsiteY51" fmla="*/ 248000 h 640667"/>
                  <a:gd name="connsiteX52" fmla="*/ 723206 w 747313"/>
                  <a:gd name="connsiteY52" fmla="*/ 248000 h 640667"/>
                  <a:gd name="connsiteX53" fmla="*/ 723206 w 747313"/>
                  <a:gd name="connsiteY53" fmla="*/ 537334 h 640667"/>
                  <a:gd name="connsiteX54" fmla="*/ 699099 w 747313"/>
                  <a:gd name="connsiteY54" fmla="*/ 537334 h 640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747313" h="640667">
                    <a:moveTo>
                      <a:pt x="747313" y="144667"/>
                    </a:moveTo>
                    <a:lnTo>
                      <a:pt x="674993" y="144667"/>
                    </a:lnTo>
                    <a:lnTo>
                      <a:pt x="674993" y="0"/>
                    </a:lnTo>
                    <a:lnTo>
                      <a:pt x="0" y="0"/>
                    </a:lnTo>
                    <a:lnTo>
                      <a:pt x="0" y="496001"/>
                    </a:lnTo>
                    <a:lnTo>
                      <a:pt x="96428" y="496001"/>
                    </a:lnTo>
                    <a:lnTo>
                      <a:pt x="96428" y="558001"/>
                    </a:lnTo>
                    <a:lnTo>
                      <a:pt x="361603" y="558001"/>
                    </a:lnTo>
                    <a:lnTo>
                      <a:pt x="361603" y="640667"/>
                    </a:lnTo>
                    <a:lnTo>
                      <a:pt x="699099" y="640667"/>
                    </a:lnTo>
                    <a:lnTo>
                      <a:pt x="699099" y="558001"/>
                    </a:lnTo>
                    <a:lnTo>
                      <a:pt x="747313" y="558001"/>
                    </a:lnTo>
                    <a:lnTo>
                      <a:pt x="747313" y="144667"/>
                    </a:lnTo>
                    <a:close/>
                    <a:moveTo>
                      <a:pt x="723206" y="227334"/>
                    </a:moveTo>
                    <a:lnTo>
                      <a:pt x="120534" y="227334"/>
                    </a:lnTo>
                    <a:lnTo>
                      <a:pt x="120534" y="165334"/>
                    </a:lnTo>
                    <a:lnTo>
                      <a:pt x="723206" y="165334"/>
                    </a:lnTo>
                    <a:lnTo>
                      <a:pt x="723206" y="227334"/>
                    </a:lnTo>
                    <a:close/>
                    <a:moveTo>
                      <a:pt x="650886" y="20667"/>
                    </a:moveTo>
                    <a:lnTo>
                      <a:pt x="650886" y="82667"/>
                    </a:lnTo>
                    <a:lnTo>
                      <a:pt x="24107" y="82667"/>
                    </a:lnTo>
                    <a:lnTo>
                      <a:pt x="24107" y="20667"/>
                    </a:lnTo>
                    <a:lnTo>
                      <a:pt x="650886" y="20667"/>
                    </a:lnTo>
                    <a:close/>
                    <a:moveTo>
                      <a:pt x="24107" y="475334"/>
                    </a:moveTo>
                    <a:lnTo>
                      <a:pt x="24107" y="103333"/>
                    </a:lnTo>
                    <a:lnTo>
                      <a:pt x="650886" y="103333"/>
                    </a:lnTo>
                    <a:lnTo>
                      <a:pt x="650886" y="144667"/>
                    </a:lnTo>
                    <a:lnTo>
                      <a:pt x="96428" y="144667"/>
                    </a:lnTo>
                    <a:lnTo>
                      <a:pt x="96428" y="475334"/>
                    </a:lnTo>
                    <a:lnTo>
                      <a:pt x="24107" y="475334"/>
                    </a:lnTo>
                    <a:close/>
                    <a:moveTo>
                      <a:pt x="458031" y="413334"/>
                    </a:moveTo>
                    <a:lnTo>
                      <a:pt x="361603" y="413334"/>
                    </a:lnTo>
                    <a:lnTo>
                      <a:pt x="361603" y="496001"/>
                    </a:lnTo>
                    <a:lnTo>
                      <a:pt x="168748" y="496001"/>
                    </a:lnTo>
                    <a:lnTo>
                      <a:pt x="168748" y="310000"/>
                    </a:lnTo>
                    <a:lnTo>
                      <a:pt x="458031" y="310000"/>
                    </a:lnTo>
                    <a:lnTo>
                      <a:pt x="458031" y="413334"/>
                    </a:lnTo>
                    <a:close/>
                    <a:moveTo>
                      <a:pt x="674993" y="620001"/>
                    </a:moveTo>
                    <a:lnTo>
                      <a:pt x="385710" y="620001"/>
                    </a:lnTo>
                    <a:lnTo>
                      <a:pt x="385710" y="434000"/>
                    </a:lnTo>
                    <a:lnTo>
                      <a:pt x="674993" y="434000"/>
                    </a:lnTo>
                    <a:lnTo>
                      <a:pt x="674993" y="620001"/>
                    </a:lnTo>
                    <a:close/>
                    <a:moveTo>
                      <a:pt x="699099" y="537334"/>
                    </a:moveTo>
                    <a:lnTo>
                      <a:pt x="699099" y="413334"/>
                    </a:lnTo>
                    <a:lnTo>
                      <a:pt x="482138" y="413334"/>
                    </a:lnTo>
                    <a:lnTo>
                      <a:pt x="482138" y="289334"/>
                    </a:lnTo>
                    <a:lnTo>
                      <a:pt x="144641" y="289334"/>
                    </a:lnTo>
                    <a:lnTo>
                      <a:pt x="144641" y="516667"/>
                    </a:lnTo>
                    <a:lnTo>
                      <a:pt x="361603" y="516667"/>
                    </a:lnTo>
                    <a:lnTo>
                      <a:pt x="361603" y="537334"/>
                    </a:lnTo>
                    <a:lnTo>
                      <a:pt x="120534" y="537334"/>
                    </a:lnTo>
                    <a:lnTo>
                      <a:pt x="120534" y="248000"/>
                    </a:lnTo>
                    <a:lnTo>
                      <a:pt x="723206" y="248000"/>
                    </a:lnTo>
                    <a:lnTo>
                      <a:pt x="723206" y="537334"/>
                    </a:lnTo>
                    <a:lnTo>
                      <a:pt x="699099" y="537334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6812AD06-126A-5022-B4D7-897F1AA0B2E6}"/>
                  </a:ext>
                </a:extLst>
              </p:cNvPr>
              <p:cNvSpPr/>
              <p:nvPr/>
            </p:nvSpPr>
            <p:spPr>
              <a:xfrm>
                <a:off x="1413510" y="2135206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DB31C15B-0DB7-6728-53F0-28047AC22D85}"/>
                  </a:ext>
                </a:extLst>
              </p:cNvPr>
              <p:cNvSpPr/>
              <p:nvPr/>
            </p:nvSpPr>
            <p:spPr>
              <a:xfrm>
                <a:off x="1461724" y="2135206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E44C5484-0026-E43F-5013-254F209E8F02}"/>
                  </a:ext>
                </a:extLst>
              </p:cNvPr>
              <p:cNvSpPr/>
              <p:nvPr/>
            </p:nvSpPr>
            <p:spPr>
              <a:xfrm>
                <a:off x="1509938" y="2135206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E9FD5FCB-4932-F242-E93C-ABB9A0D9F9EB}"/>
                  </a:ext>
                </a:extLst>
              </p:cNvPr>
              <p:cNvSpPr/>
              <p:nvPr/>
            </p:nvSpPr>
            <p:spPr>
              <a:xfrm>
                <a:off x="1461724" y="2279873"/>
                <a:ext cx="241068" cy="20666"/>
              </a:xfrm>
              <a:custGeom>
                <a:avLst/>
                <a:gdLst>
                  <a:gd name="connsiteX0" fmla="*/ 0 w 241068"/>
                  <a:gd name="connsiteY0" fmla="*/ 0 h 20666"/>
                  <a:gd name="connsiteX1" fmla="*/ 241069 w 241068"/>
                  <a:gd name="connsiteY1" fmla="*/ 0 h 20666"/>
                  <a:gd name="connsiteX2" fmla="*/ 241069 w 241068"/>
                  <a:gd name="connsiteY2" fmla="*/ 20667 h 20666"/>
                  <a:gd name="connsiteX3" fmla="*/ 0 w 241068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8" h="20666">
                    <a:moveTo>
                      <a:pt x="0" y="0"/>
                    </a:moveTo>
                    <a:lnTo>
                      <a:pt x="241069" y="0"/>
                    </a:lnTo>
                    <a:lnTo>
                      <a:pt x="241069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2541E061-7541-6A7F-4476-A3AC5911E7BC}"/>
                  </a:ext>
                </a:extLst>
              </p:cNvPr>
              <p:cNvSpPr/>
              <p:nvPr/>
            </p:nvSpPr>
            <p:spPr>
              <a:xfrm>
                <a:off x="1461724" y="2321206"/>
                <a:ext cx="241068" cy="20666"/>
              </a:xfrm>
              <a:custGeom>
                <a:avLst/>
                <a:gdLst>
                  <a:gd name="connsiteX0" fmla="*/ 0 w 241068"/>
                  <a:gd name="connsiteY0" fmla="*/ 0 h 20666"/>
                  <a:gd name="connsiteX1" fmla="*/ 241069 w 241068"/>
                  <a:gd name="connsiteY1" fmla="*/ 0 h 20666"/>
                  <a:gd name="connsiteX2" fmla="*/ 241069 w 241068"/>
                  <a:gd name="connsiteY2" fmla="*/ 20667 h 20666"/>
                  <a:gd name="connsiteX3" fmla="*/ 0 w 241068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8" h="20666">
                    <a:moveTo>
                      <a:pt x="0" y="0"/>
                    </a:moveTo>
                    <a:lnTo>
                      <a:pt x="241069" y="0"/>
                    </a:lnTo>
                    <a:lnTo>
                      <a:pt x="241069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8FF6890A-93A2-4D12-8231-7AC9F38BA375}"/>
                  </a:ext>
                </a:extLst>
              </p:cNvPr>
              <p:cNvSpPr/>
              <p:nvPr/>
            </p:nvSpPr>
            <p:spPr>
              <a:xfrm>
                <a:off x="1461724" y="2362540"/>
                <a:ext cx="144641" cy="20666"/>
              </a:xfrm>
              <a:custGeom>
                <a:avLst/>
                <a:gdLst>
                  <a:gd name="connsiteX0" fmla="*/ 0 w 144641"/>
                  <a:gd name="connsiteY0" fmla="*/ 0 h 20666"/>
                  <a:gd name="connsiteX1" fmla="*/ 144641 w 144641"/>
                  <a:gd name="connsiteY1" fmla="*/ 0 h 20666"/>
                  <a:gd name="connsiteX2" fmla="*/ 144641 w 144641"/>
                  <a:gd name="connsiteY2" fmla="*/ 20667 h 20666"/>
                  <a:gd name="connsiteX3" fmla="*/ 0 w 144641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641" h="20666">
                    <a:moveTo>
                      <a:pt x="0" y="0"/>
                    </a:moveTo>
                    <a:lnTo>
                      <a:pt x="144641" y="0"/>
                    </a:lnTo>
                    <a:lnTo>
                      <a:pt x="144641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9BC524D3-1F36-2E9F-5CB5-99D9B43DA223}"/>
                  </a:ext>
                </a:extLst>
              </p:cNvPr>
              <p:cNvSpPr/>
              <p:nvPr/>
            </p:nvSpPr>
            <p:spPr>
              <a:xfrm>
                <a:off x="1461724" y="2403873"/>
                <a:ext cx="144641" cy="20666"/>
              </a:xfrm>
              <a:custGeom>
                <a:avLst/>
                <a:gdLst>
                  <a:gd name="connsiteX0" fmla="*/ 0 w 144641"/>
                  <a:gd name="connsiteY0" fmla="*/ 0 h 20666"/>
                  <a:gd name="connsiteX1" fmla="*/ 144641 w 144641"/>
                  <a:gd name="connsiteY1" fmla="*/ 0 h 20666"/>
                  <a:gd name="connsiteX2" fmla="*/ 144641 w 144641"/>
                  <a:gd name="connsiteY2" fmla="*/ 20667 h 20666"/>
                  <a:gd name="connsiteX3" fmla="*/ 0 w 144641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641" h="20666">
                    <a:moveTo>
                      <a:pt x="0" y="0"/>
                    </a:moveTo>
                    <a:lnTo>
                      <a:pt x="144641" y="0"/>
                    </a:lnTo>
                    <a:lnTo>
                      <a:pt x="144641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787DBC3D-FF59-5753-5314-27E8B6093041}"/>
                  </a:ext>
                </a:extLst>
              </p:cNvPr>
              <p:cNvSpPr/>
              <p:nvPr/>
            </p:nvSpPr>
            <p:spPr>
              <a:xfrm>
                <a:off x="1678686" y="2403873"/>
                <a:ext cx="241068" cy="20666"/>
              </a:xfrm>
              <a:custGeom>
                <a:avLst/>
                <a:gdLst>
                  <a:gd name="connsiteX0" fmla="*/ 0 w 241068"/>
                  <a:gd name="connsiteY0" fmla="*/ 0 h 20666"/>
                  <a:gd name="connsiteX1" fmla="*/ 241069 w 241068"/>
                  <a:gd name="connsiteY1" fmla="*/ 0 h 20666"/>
                  <a:gd name="connsiteX2" fmla="*/ 241069 w 241068"/>
                  <a:gd name="connsiteY2" fmla="*/ 20667 h 20666"/>
                  <a:gd name="connsiteX3" fmla="*/ 0 w 241068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8" h="20666">
                    <a:moveTo>
                      <a:pt x="0" y="0"/>
                    </a:moveTo>
                    <a:lnTo>
                      <a:pt x="241069" y="0"/>
                    </a:lnTo>
                    <a:lnTo>
                      <a:pt x="241069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DD1415C-E870-F150-C336-BA22262EDFF5}"/>
                  </a:ext>
                </a:extLst>
              </p:cNvPr>
              <p:cNvSpPr/>
              <p:nvPr/>
            </p:nvSpPr>
            <p:spPr>
              <a:xfrm>
                <a:off x="1678686" y="2445206"/>
                <a:ext cx="241068" cy="20666"/>
              </a:xfrm>
              <a:custGeom>
                <a:avLst/>
                <a:gdLst>
                  <a:gd name="connsiteX0" fmla="*/ 0 w 241068"/>
                  <a:gd name="connsiteY0" fmla="*/ 0 h 20666"/>
                  <a:gd name="connsiteX1" fmla="*/ 241069 w 241068"/>
                  <a:gd name="connsiteY1" fmla="*/ 0 h 20666"/>
                  <a:gd name="connsiteX2" fmla="*/ 241069 w 241068"/>
                  <a:gd name="connsiteY2" fmla="*/ 20667 h 20666"/>
                  <a:gd name="connsiteX3" fmla="*/ 0 w 241068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8" h="20666">
                    <a:moveTo>
                      <a:pt x="0" y="0"/>
                    </a:moveTo>
                    <a:lnTo>
                      <a:pt x="241069" y="0"/>
                    </a:lnTo>
                    <a:lnTo>
                      <a:pt x="241069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EA55E380-388F-6879-B421-C5AFD60CDB7A}"/>
                  </a:ext>
                </a:extLst>
              </p:cNvPr>
              <p:cNvSpPr/>
              <p:nvPr/>
            </p:nvSpPr>
            <p:spPr>
              <a:xfrm>
                <a:off x="1678686" y="2486540"/>
                <a:ext cx="241068" cy="20666"/>
              </a:xfrm>
              <a:custGeom>
                <a:avLst/>
                <a:gdLst>
                  <a:gd name="connsiteX0" fmla="*/ 0 w 241068"/>
                  <a:gd name="connsiteY0" fmla="*/ 0 h 20666"/>
                  <a:gd name="connsiteX1" fmla="*/ 241069 w 241068"/>
                  <a:gd name="connsiteY1" fmla="*/ 0 h 20666"/>
                  <a:gd name="connsiteX2" fmla="*/ 241069 w 241068"/>
                  <a:gd name="connsiteY2" fmla="*/ 20667 h 20666"/>
                  <a:gd name="connsiteX3" fmla="*/ 0 w 241068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8" h="20666">
                    <a:moveTo>
                      <a:pt x="0" y="0"/>
                    </a:moveTo>
                    <a:lnTo>
                      <a:pt x="241069" y="0"/>
                    </a:lnTo>
                    <a:lnTo>
                      <a:pt x="241069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291E0CCE-9FA0-9966-D84B-BCA3A4E0F245}"/>
                  </a:ext>
                </a:extLst>
              </p:cNvPr>
              <p:cNvSpPr/>
              <p:nvPr/>
            </p:nvSpPr>
            <p:spPr>
              <a:xfrm>
                <a:off x="1895648" y="2527873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519E30CB-713B-E151-5AB4-F23D6B26C650}"/>
                  </a:ext>
                </a:extLst>
              </p:cNvPr>
              <p:cNvSpPr/>
              <p:nvPr/>
            </p:nvSpPr>
            <p:spPr>
              <a:xfrm>
                <a:off x="1678686" y="2527873"/>
                <a:ext cx="192855" cy="20666"/>
              </a:xfrm>
              <a:custGeom>
                <a:avLst/>
                <a:gdLst>
                  <a:gd name="connsiteX0" fmla="*/ 0 w 192855"/>
                  <a:gd name="connsiteY0" fmla="*/ 0 h 20666"/>
                  <a:gd name="connsiteX1" fmla="*/ 192855 w 192855"/>
                  <a:gd name="connsiteY1" fmla="*/ 0 h 20666"/>
                  <a:gd name="connsiteX2" fmla="*/ 192855 w 192855"/>
                  <a:gd name="connsiteY2" fmla="*/ 20667 h 20666"/>
                  <a:gd name="connsiteX3" fmla="*/ 0 w 192855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855" h="20666">
                    <a:moveTo>
                      <a:pt x="0" y="0"/>
                    </a:moveTo>
                    <a:lnTo>
                      <a:pt x="192855" y="0"/>
                    </a:lnTo>
                    <a:lnTo>
                      <a:pt x="192855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6B40EBEE-634A-E6D6-6808-9481B6F5DBD6}"/>
                </a:ext>
              </a:extLst>
            </p:cNvPr>
            <p:cNvSpPr/>
            <p:nvPr/>
          </p:nvSpPr>
          <p:spPr>
            <a:xfrm>
              <a:off x="9623698" y="4079281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8F0E86F0-B239-82D6-E448-BBAFEA19AC19}"/>
                </a:ext>
              </a:extLst>
            </p:cNvPr>
            <p:cNvSpPr txBox="1"/>
            <p:nvPr/>
          </p:nvSpPr>
          <p:spPr>
            <a:xfrm>
              <a:off x="8862403" y="4684261"/>
              <a:ext cx="2604852" cy="846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493146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9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6440DD50-9C4E-7BEB-AB32-15B237433562}"/>
              </a:ext>
            </a:extLst>
          </p:cNvPr>
          <p:cNvGrpSpPr/>
          <p:nvPr/>
        </p:nvGrpSpPr>
        <p:grpSpPr>
          <a:xfrm>
            <a:off x="533400" y="443468"/>
            <a:ext cx="2996878" cy="707886"/>
            <a:chOff x="533400" y="443468"/>
            <a:chExt cx="2996878" cy="707886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240011C8-FF10-1F21-D51E-2EE42BFCBC58}"/>
                </a:ext>
              </a:extLst>
            </p:cNvPr>
            <p:cNvSpPr txBox="1"/>
            <p:nvPr/>
          </p:nvSpPr>
          <p:spPr>
            <a:xfrm>
              <a:off x="533400" y="443468"/>
              <a:ext cx="299687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FEDF0217-9D56-6ADE-9C96-A087A5399EDE}"/>
                </a:ext>
              </a:extLst>
            </p:cNvPr>
            <p:cNvGrpSpPr/>
            <p:nvPr/>
          </p:nvGrpSpPr>
          <p:grpSpPr>
            <a:xfrm>
              <a:off x="658813" y="1124607"/>
              <a:ext cx="2546842" cy="0"/>
              <a:chOff x="658813" y="1124607"/>
              <a:chExt cx="2546842" cy="0"/>
            </a:xfrm>
          </p:grpSpPr>
          <p:cxnSp>
            <p:nvCxnSpPr>
              <p:cNvPr id="5" name="直接连接符 4">
                <a:extLst>
                  <a:ext uri="{FF2B5EF4-FFF2-40B4-BE49-F238E27FC236}">
                    <a16:creationId xmlns:a16="http://schemas.microsoft.com/office/drawing/2014/main" id="{DBCAF7FE-AF62-C517-A47E-C2545B469B4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1130" y="1124607"/>
                <a:ext cx="2224525" cy="0"/>
              </a:xfrm>
              <a:prstGeom prst="line">
                <a:avLst/>
              </a:prstGeom>
              <a:ln w="9525" cap="rnd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" name="直接连接符 3">
                <a:extLst>
                  <a:ext uri="{FF2B5EF4-FFF2-40B4-BE49-F238E27FC236}">
                    <a16:creationId xmlns:a16="http://schemas.microsoft.com/office/drawing/2014/main" id="{BC84A196-FBFA-8AE7-3B72-E7D55C2831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8813" y="1124607"/>
                <a:ext cx="469297" cy="0"/>
              </a:xfrm>
              <a:prstGeom prst="line">
                <a:avLst/>
              </a:prstGeom>
              <a:ln w="53975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D67F9C38-9DDA-3087-4136-5E38D835CAF8}"/>
              </a:ext>
            </a:extLst>
          </p:cNvPr>
          <p:cNvGrpSpPr/>
          <p:nvPr/>
        </p:nvGrpSpPr>
        <p:grpSpPr>
          <a:xfrm>
            <a:off x="552056" y="1719791"/>
            <a:ext cx="3445177" cy="4447918"/>
            <a:chOff x="552056" y="1719791"/>
            <a:chExt cx="3445177" cy="4447918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B30174D2-4DFC-BF58-00DB-7116E8A5DB0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8813" y="1719791"/>
              <a:ext cx="3257306" cy="2941041"/>
            </a:xfrm>
            <a:prstGeom prst="roundRect">
              <a:avLst>
                <a:gd name="adj" fmla="val 6943"/>
              </a:avLst>
            </a:prstGeom>
            <a:effectLst>
              <a:outerShdw blurRad="266700" dist="38100" dir="5400000" sx="98000" sy="98000" algn="t" rotWithShape="0">
                <a:schemeClr val="accent2">
                  <a:alpha val="28000"/>
                </a:schemeClr>
              </a:outerShdw>
            </a:effectLst>
          </p:spPr>
        </p:pic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C55BE4D-0541-82F9-64D1-DC815AAA42DE}"/>
                </a:ext>
              </a:extLst>
            </p:cNvPr>
            <p:cNvSpPr txBox="1"/>
            <p:nvPr/>
          </p:nvSpPr>
          <p:spPr>
            <a:xfrm>
              <a:off x="552056" y="4912306"/>
              <a:ext cx="15630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6D158D3-2E1B-860B-65F3-0DD876AE3A59}"/>
                </a:ext>
              </a:extLst>
            </p:cNvPr>
            <p:cNvSpPr txBox="1"/>
            <p:nvPr/>
          </p:nvSpPr>
          <p:spPr>
            <a:xfrm>
              <a:off x="571810" y="5321515"/>
              <a:ext cx="3425423" cy="846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8C342592-DB77-061A-C590-D31190F58A2F}"/>
                </a:ext>
              </a:extLst>
            </p:cNvPr>
            <p:cNvSpPr/>
            <p:nvPr/>
          </p:nvSpPr>
          <p:spPr>
            <a:xfrm>
              <a:off x="3598308" y="4937997"/>
              <a:ext cx="313312" cy="313312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图形 15">
              <a:extLst>
                <a:ext uri="{FF2B5EF4-FFF2-40B4-BE49-F238E27FC236}">
                  <a16:creationId xmlns:a16="http://schemas.microsoft.com/office/drawing/2014/main" id="{4F524A83-582E-0189-2C1A-498C5CEBDF1D}"/>
                </a:ext>
              </a:extLst>
            </p:cNvPr>
            <p:cNvGrpSpPr/>
            <p:nvPr/>
          </p:nvGrpSpPr>
          <p:grpSpPr>
            <a:xfrm>
              <a:off x="3665822" y="5018232"/>
              <a:ext cx="178284" cy="152842"/>
              <a:chOff x="1268869" y="1949206"/>
              <a:chExt cx="747313" cy="640667"/>
            </a:xfrm>
            <a:solidFill>
              <a:schemeClr val="bg1"/>
            </a:solidFill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EB2DB232-8095-37EE-8D77-CC5BDBCFCF74}"/>
                  </a:ext>
                </a:extLst>
              </p:cNvPr>
              <p:cNvSpPr/>
              <p:nvPr/>
            </p:nvSpPr>
            <p:spPr>
              <a:xfrm>
                <a:off x="1317083" y="1990539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262A467C-D5C5-0A7D-EA73-DA81013ACE95}"/>
                  </a:ext>
                </a:extLst>
              </p:cNvPr>
              <p:cNvSpPr/>
              <p:nvPr/>
            </p:nvSpPr>
            <p:spPr>
              <a:xfrm>
                <a:off x="1365296" y="1990539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A6AE7114-3070-0492-7511-C96D6F7346A1}"/>
                  </a:ext>
                </a:extLst>
              </p:cNvPr>
              <p:cNvSpPr/>
              <p:nvPr/>
            </p:nvSpPr>
            <p:spPr>
              <a:xfrm>
                <a:off x="1413510" y="1990539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FA8C8248-ABE7-9299-C971-55DCC614A48A}"/>
                  </a:ext>
                </a:extLst>
              </p:cNvPr>
              <p:cNvSpPr/>
              <p:nvPr/>
            </p:nvSpPr>
            <p:spPr>
              <a:xfrm>
                <a:off x="1268869" y="1949206"/>
                <a:ext cx="747313" cy="640667"/>
              </a:xfrm>
              <a:custGeom>
                <a:avLst/>
                <a:gdLst>
                  <a:gd name="connsiteX0" fmla="*/ 747313 w 747313"/>
                  <a:gd name="connsiteY0" fmla="*/ 144667 h 640667"/>
                  <a:gd name="connsiteX1" fmla="*/ 674993 w 747313"/>
                  <a:gd name="connsiteY1" fmla="*/ 144667 h 640667"/>
                  <a:gd name="connsiteX2" fmla="*/ 674993 w 747313"/>
                  <a:gd name="connsiteY2" fmla="*/ 0 h 640667"/>
                  <a:gd name="connsiteX3" fmla="*/ 0 w 747313"/>
                  <a:gd name="connsiteY3" fmla="*/ 0 h 640667"/>
                  <a:gd name="connsiteX4" fmla="*/ 0 w 747313"/>
                  <a:gd name="connsiteY4" fmla="*/ 496001 h 640667"/>
                  <a:gd name="connsiteX5" fmla="*/ 96428 w 747313"/>
                  <a:gd name="connsiteY5" fmla="*/ 496001 h 640667"/>
                  <a:gd name="connsiteX6" fmla="*/ 96428 w 747313"/>
                  <a:gd name="connsiteY6" fmla="*/ 558001 h 640667"/>
                  <a:gd name="connsiteX7" fmla="*/ 361603 w 747313"/>
                  <a:gd name="connsiteY7" fmla="*/ 558001 h 640667"/>
                  <a:gd name="connsiteX8" fmla="*/ 361603 w 747313"/>
                  <a:gd name="connsiteY8" fmla="*/ 640667 h 640667"/>
                  <a:gd name="connsiteX9" fmla="*/ 699099 w 747313"/>
                  <a:gd name="connsiteY9" fmla="*/ 640667 h 640667"/>
                  <a:gd name="connsiteX10" fmla="*/ 699099 w 747313"/>
                  <a:gd name="connsiteY10" fmla="*/ 558001 h 640667"/>
                  <a:gd name="connsiteX11" fmla="*/ 747313 w 747313"/>
                  <a:gd name="connsiteY11" fmla="*/ 558001 h 640667"/>
                  <a:gd name="connsiteX12" fmla="*/ 747313 w 747313"/>
                  <a:gd name="connsiteY12" fmla="*/ 144667 h 640667"/>
                  <a:gd name="connsiteX13" fmla="*/ 723206 w 747313"/>
                  <a:gd name="connsiteY13" fmla="*/ 227334 h 640667"/>
                  <a:gd name="connsiteX14" fmla="*/ 120534 w 747313"/>
                  <a:gd name="connsiteY14" fmla="*/ 227334 h 640667"/>
                  <a:gd name="connsiteX15" fmla="*/ 120534 w 747313"/>
                  <a:gd name="connsiteY15" fmla="*/ 165334 h 640667"/>
                  <a:gd name="connsiteX16" fmla="*/ 723206 w 747313"/>
                  <a:gd name="connsiteY16" fmla="*/ 165334 h 640667"/>
                  <a:gd name="connsiteX17" fmla="*/ 723206 w 747313"/>
                  <a:gd name="connsiteY17" fmla="*/ 227334 h 640667"/>
                  <a:gd name="connsiteX18" fmla="*/ 650886 w 747313"/>
                  <a:gd name="connsiteY18" fmla="*/ 20667 h 640667"/>
                  <a:gd name="connsiteX19" fmla="*/ 650886 w 747313"/>
                  <a:gd name="connsiteY19" fmla="*/ 82667 h 640667"/>
                  <a:gd name="connsiteX20" fmla="*/ 24107 w 747313"/>
                  <a:gd name="connsiteY20" fmla="*/ 82667 h 640667"/>
                  <a:gd name="connsiteX21" fmla="*/ 24107 w 747313"/>
                  <a:gd name="connsiteY21" fmla="*/ 20667 h 640667"/>
                  <a:gd name="connsiteX22" fmla="*/ 650886 w 747313"/>
                  <a:gd name="connsiteY22" fmla="*/ 20667 h 640667"/>
                  <a:gd name="connsiteX23" fmla="*/ 24107 w 747313"/>
                  <a:gd name="connsiteY23" fmla="*/ 475334 h 640667"/>
                  <a:gd name="connsiteX24" fmla="*/ 24107 w 747313"/>
                  <a:gd name="connsiteY24" fmla="*/ 103333 h 640667"/>
                  <a:gd name="connsiteX25" fmla="*/ 650886 w 747313"/>
                  <a:gd name="connsiteY25" fmla="*/ 103333 h 640667"/>
                  <a:gd name="connsiteX26" fmla="*/ 650886 w 747313"/>
                  <a:gd name="connsiteY26" fmla="*/ 144667 h 640667"/>
                  <a:gd name="connsiteX27" fmla="*/ 96428 w 747313"/>
                  <a:gd name="connsiteY27" fmla="*/ 144667 h 640667"/>
                  <a:gd name="connsiteX28" fmla="*/ 96428 w 747313"/>
                  <a:gd name="connsiteY28" fmla="*/ 475334 h 640667"/>
                  <a:gd name="connsiteX29" fmla="*/ 24107 w 747313"/>
                  <a:gd name="connsiteY29" fmla="*/ 475334 h 640667"/>
                  <a:gd name="connsiteX30" fmla="*/ 458031 w 747313"/>
                  <a:gd name="connsiteY30" fmla="*/ 413334 h 640667"/>
                  <a:gd name="connsiteX31" fmla="*/ 361603 w 747313"/>
                  <a:gd name="connsiteY31" fmla="*/ 413334 h 640667"/>
                  <a:gd name="connsiteX32" fmla="*/ 361603 w 747313"/>
                  <a:gd name="connsiteY32" fmla="*/ 496001 h 640667"/>
                  <a:gd name="connsiteX33" fmla="*/ 168748 w 747313"/>
                  <a:gd name="connsiteY33" fmla="*/ 496001 h 640667"/>
                  <a:gd name="connsiteX34" fmla="*/ 168748 w 747313"/>
                  <a:gd name="connsiteY34" fmla="*/ 310000 h 640667"/>
                  <a:gd name="connsiteX35" fmla="*/ 458031 w 747313"/>
                  <a:gd name="connsiteY35" fmla="*/ 310000 h 640667"/>
                  <a:gd name="connsiteX36" fmla="*/ 458031 w 747313"/>
                  <a:gd name="connsiteY36" fmla="*/ 413334 h 640667"/>
                  <a:gd name="connsiteX37" fmla="*/ 674993 w 747313"/>
                  <a:gd name="connsiteY37" fmla="*/ 620001 h 640667"/>
                  <a:gd name="connsiteX38" fmla="*/ 385710 w 747313"/>
                  <a:gd name="connsiteY38" fmla="*/ 620001 h 640667"/>
                  <a:gd name="connsiteX39" fmla="*/ 385710 w 747313"/>
                  <a:gd name="connsiteY39" fmla="*/ 434000 h 640667"/>
                  <a:gd name="connsiteX40" fmla="*/ 674993 w 747313"/>
                  <a:gd name="connsiteY40" fmla="*/ 434000 h 640667"/>
                  <a:gd name="connsiteX41" fmla="*/ 674993 w 747313"/>
                  <a:gd name="connsiteY41" fmla="*/ 620001 h 640667"/>
                  <a:gd name="connsiteX42" fmla="*/ 699099 w 747313"/>
                  <a:gd name="connsiteY42" fmla="*/ 537334 h 640667"/>
                  <a:gd name="connsiteX43" fmla="*/ 699099 w 747313"/>
                  <a:gd name="connsiteY43" fmla="*/ 413334 h 640667"/>
                  <a:gd name="connsiteX44" fmla="*/ 482138 w 747313"/>
                  <a:gd name="connsiteY44" fmla="*/ 413334 h 640667"/>
                  <a:gd name="connsiteX45" fmla="*/ 482138 w 747313"/>
                  <a:gd name="connsiteY45" fmla="*/ 289334 h 640667"/>
                  <a:gd name="connsiteX46" fmla="*/ 144641 w 747313"/>
                  <a:gd name="connsiteY46" fmla="*/ 289334 h 640667"/>
                  <a:gd name="connsiteX47" fmla="*/ 144641 w 747313"/>
                  <a:gd name="connsiteY47" fmla="*/ 516667 h 640667"/>
                  <a:gd name="connsiteX48" fmla="*/ 361603 w 747313"/>
                  <a:gd name="connsiteY48" fmla="*/ 516667 h 640667"/>
                  <a:gd name="connsiteX49" fmla="*/ 361603 w 747313"/>
                  <a:gd name="connsiteY49" fmla="*/ 537334 h 640667"/>
                  <a:gd name="connsiteX50" fmla="*/ 120534 w 747313"/>
                  <a:gd name="connsiteY50" fmla="*/ 537334 h 640667"/>
                  <a:gd name="connsiteX51" fmla="*/ 120534 w 747313"/>
                  <a:gd name="connsiteY51" fmla="*/ 248000 h 640667"/>
                  <a:gd name="connsiteX52" fmla="*/ 723206 w 747313"/>
                  <a:gd name="connsiteY52" fmla="*/ 248000 h 640667"/>
                  <a:gd name="connsiteX53" fmla="*/ 723206 w 747313"/>
                  <a:gd name="connsiteY53" fmla="*/ 537334 h 640667"/>
                  <a:gd name="connsiteX54" fmla="*/ 699099 w 747313"/>
                  <a:gd name="connsiteY54" fmla="*/ 537334 h 640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747313" h="640667">
                    <a:moveTo>
                      <a:pt x="747313" y="144667"/>
                    </a:moveTo>
                    <a:lnTo>
                      <a:pt x="674993" y="144667"/>
                    </a:lnTo>
                    <a:lnTo>
                      <a:pt x="674993" y="0"/>
                    </a:lnTo>
                    <a:lnTo>
                      <a:pt x="0" y="0"/>
                    </a:lnTo>
                    <a:lnTo>
                      <a:pt x="0" y="496001"/>
                    </a:lnTo>
                    <a:lnTo>
                      <a:pt x="96428" y="496001"/>
                    </a:lnTo>
                    <a:lnTo>
                      <a:pt x="96428" y="558001"/>
                    </a:lnTo>
                    <a:lnTo>
                      <a:pt x="361603" y="558001"/>
                    </a:lnTo>
                    <a:lnTo>
                      <a:pt x="361603" y="640667"/>
                    </a:lnTo>
                    <a:lnTo>
                      <a:pt x="699099" y="640667"/>
                    </a:lnTo>
                    <a:lnTo>
                      <a:pt x="699099" y="558001"/>
                    </a:lnTo>
                    <a:lnTo>
                      <a:pt x="747313" y="558001"/>
                    </a:lnTo>
                    <a:lnTo>
                      <a:pt x="747313" y="144667"/>
                    </a:lnTo>
                    <a:close/>
                    <a:moveTo>
                      <a:pt x="723206" y="227334"/>
                    </a:moveTo>
                    <a:lnTo>
                      <a:pt x="120534" y="227334"/>
                    </a:lnTo>
                    <a:lnTo>
                      <a:pt x="120534" y="165334"/>
                    </a:lnTo>
                    <a:lnTo>
                      <a:pt x="723206" y="165334"/>
                    </a:lnTo>
                    <a:lnTo>
                      <a:pt x="723206" y="227334"/>
                    </a:lnTo>
                    <a:close/>
                    <a:moveTo>
                      <a:pt x="650886" y="20667"/>
                    </a:moveTo>
                    <a:lnTo>
                      <a:pt x="650886" y="82667"/>
                    </a:lnTo>
                    <a:lnTo>
                      <a:pt x="24107" y="82667"/>
                    </a:lnTo>
                    <a:lnTo>
                      <a:pt x="24107" y="20667"/>
                    </a:lnTo>
                    <a:lnTo>
                      <a:pt x="650886" y="20667"/>
                    </a:lnTo>
                    <a:close/>
                    <a:moveTo>
                      <a:pt x="24107" y="475334"/>
                    </a:moveTo>
                    <a:lnTo>
                      <a:pt x="24107" y="103333"/>
                    </a:lnTo>
                    <a:lnTo>
                      <a:pt x="650886" y="103333"/>
                    </a:lnTo>
                    <a:lnTo>
                      <a:pt x="650886" y="144667"/>
                    </a:lnTo>
                    <a:lnTo>
                      <a:pt x="96428" y="144667"/>
                    </a:lnTo>
                    <a:lnTo>
                      <a:pt x="96428" y="475334"/>
                    </a:lnTo>
                    <a:lnTo>
                      <a:pt x="24107" y="475334"/>
                    </a:lnTo>
                    <a:close/>
                    <a:moveTo>
                      <a:pt x="458031" y="413334"/>
                    </a:moveTo>
                    <a:lnTo>
                      <a:pt x="361603" y="413334"/>
                    </a:lnTo>
                    <a:lnTo>
                      <a:pt x="361603" y="496001"/>
                    </a:lnTo>
                    <a:lnTo>
                      <a:pt x="168748" y="496001"/>
                    </a:lnTo>
                    <a:lnTo>
                      <a:pt x="168748" y="310000"/>
                    </a:lnTo>
                    <a:lnTo>
                      <a:pt x="458031" y="310000"/>
                    </a:lnTo>
                    <a:lnTo>
                      <a:pt x="458031" y="413334"/>
                    </a:lnTo>
                    <a:close/>
                    <a:moveTo>
                      <a:pt x="674993" y="620001"/>
                    </a:moveTo>
                    <a:lnTo>
                      <a:pt x="385710" y="620001"/>
                    </a:lnTo>
                    <a:lnTo>
                      <a:pt x="385710" y="434000"/>
                    </a:lnTo>
                    <a:lnTo>
                      <a:pt x="674993" y="434000"/>
                    </a:lnTo>
                    <a:lnTo>
                      <a:pt x="674993" y="620001"/>
                    </a:lnTo>
                    <a:close/>
                    <a:moveTo>
                      <a:pt x="699099" y="537334"/>
                    </a:moveTo>
                    <a:lnTo>
                      <a:pt x="699099" y="413334"/>
                    </a:lnTo>
                    <a:lnTo>
                      <a:pt x="482138" y="413334"/>
                    </a:lnTo>
                    <a:lnTo>
                      <a:pt x="482138" y="289334"/>
                    </a:lnTo>
                    <a:lnTo>
                      <a:pt x="144641" y="289334"/>
                    </a:lnTo>
                    <a:lnTo>
                      <a:pt x="144641" y="516667"/>
                    </a:lnTo>
                    <a:lnTo>
                      <a:pt x="361603" y="516667"/>
                    </a:lnTo>
                    <a:lnTo>
                      <a:pt x="361603" y="537334"/>
                    </a:lnTo>
                    <a:lnTo>
                      <a:pt x="120534" y="537334"/>
                    </a:lnTo>
                    <a:lnTo>
                      <a:pt x="120534" y="248000"/>
                    </a:lnTo>
                    <a:lnTo>
                      <a:pt x="723206" y="248000"/>
                    </a:lnTo>
                    <a:lnTo>
                      <a:pt x="723206" y="537334"/>
                    </a:lnTo>
                    <a:lnTo>
                      <a:pt x="699099" y="537334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DF23C08B-20A7-E364-B385-97F5796AF4E1}"/>
                  </a:ext>
                </a:extLst>
              </p:cNvPr>
              <p:cNvSpPr/>
              <p:nvPr/>
            </p:nvSpPr>
            <p:spPr>
              <a:xfrm>
                <a:off x="1413510" y="2135206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60E5B713-7931-AE47-56FA-89EFA9BF11BF}"/>
                  </a:ext>
                </a:extLst>
              </p:cNvPr>
              <p:cNvSpPr/>
              <p:nvPr/>
            </p:nvSpPr>
            <p:spPr>
              <a:xfrm>
                <a:off x="1461724" y="2135206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CD8851F9-5AB4-0ECB-398E-EDC78AE525C1}"/>
                  </a:ext>
                </a:extLst>
              </p:cNvPr>
              <p:cNvSpPr/>
              <p:nvPr/>
            </p:nvSpPr>
            <p:spPr>
              <a:xfrm>
                <a:off x="1509938" y="2135206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A8361473-FBC2-EF29-BB56-857A95DCF1FA}"/>
                  </a:ext>
                </a:extLst>
              </p:cNvPr>
              <p:cNvSpPr/>
              <p:nvPr/>
            </p:nvSpPr>
            <p:spPr>
              <a:xfrm>
                <a:off x="1461724" y="2279873"/>
                <a:ext cx="241068" cy="20666"/>
              </a:xfrm>
              <a:custGeom>
                <a:avLst/>
                <a:gdLst>
                  <a:gd name="connsiteX0" fmla="*/ 0 w 241068"/>
                  <a:gd name="connsiteY0" fmla="*/ 0 h 20666"/>
                  <a:gd name="connsiteX1" fmla="*/ 241069 w 241068"/>
                  <a:gd name="connsiteY1" fmla="*/ 0 h 20666"/>
                  <a:gd name="connsiteX2" fmla="*/ 241069 w 241068"/>
                  <a:gd name="connsiteY2" fmla="*/ 20667 h 20666"/>
                  <a:gd name="connsiteX3" fmla="*/ 0 w 241068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8" h="20666">
                    <a:moveTo>
                      <a:pt x="0" y="0"/>
                    </a:moveTo>
                    <a:lnTo>
                      <a:pt x="241069" y="0"/>
                    </a:lnTo>
                    <a:lnTo>
                      <a:pt x="241069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FE297D8-CB3F-BBF3-17C2-1A734677F6EA}"/>
                  </a:ext>
                </a:extLst>
              </p:cNvPr>
              <p:cNvSpPr/>
              <p:nvPr/>
            </p:nvSpPr>
            <p:spPr>
              <a:xfrm>
                <a:off x="1461724" y="2321206"/>
                <a:ext cx="241068" cy="20666"/>
              </a:xfrm>
              <a:custGeom>
                <a:avLst/>
                <a:gdLst>
                  <a:gd name="connsiteX0" fmla="*/ 0 w 241068"/>
                  <a:gd name="connsiteY0" fmla="*/ 0 h 20666"/>
                  <a:gd name="connsiteX1" fmla="*/ 241069 w 241068"/>
                  <a:gd name="connsiteY1" fmla="*/ 0 h 20666"/>
                  <a:gd name="connsiteX2" fmla="*/ 241069 w 241068"/>
                  <a:gd name="connsiteY2" fmla="*/ 20667 h 20666"/>
                  <a:gd name="connsiteX3" fmla="*/ 0 w 241068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8" h="20666">
                    <a:moveTo>
                      <a:pt x="0" y="0"/>
                    </a:moveTo>
                    <a:lnTo>
                      <a:pt x="241069" y="0"/>
                    </a:lnTo>
                    <a:lnTo>
                      <a:pt x="241069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EA0DC3A7-A333-77EF-AB05-1CD121C70A85}"/>
                  </a:ext>
                </a:extLst>
              </p:cNvPr>
              <p:cNvSpPr/>
              <p:nvPr/>
            </p:nvSpPr>
            <p:spPr>
              <a:xfrm>
                <a:off x="1461724" y="2362540"/>
                <a:ext cx="144641" cy="20666"/>
              </a:xfrm>
              <a:custGeom>
                <a:avLst/>
                <a:gdLst>
                  <a:gd name="connsiteX0" fmla="*/ 0 w 144641"/>
                  <a:gd name="connsiteY0" fmla="*/ 0 h 20666"/>
                  <a:gd name="connsiteX1" fmla="*/ 144641 w 144641"/>
                  <a:gd name="connsiteY1" fmla="*/ 0 h 20666"/>
                  <a:gd name="connsiteX2" fmla="*/ 144641 w 144641"/>
                  <a:gd name="connsiteY2" fmla="*/ 20667 h 20666"/>
                  <a:gd name="connsiteX3" fmla="*/ 0 w 144641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641" h="20666">
                    <a:moveTo>
                      <a:pt x="0" y="0"/>
                    </a:moveTo>
                    <a:lnTo>
                      <a:pt x="144641" y="0"/>
                    </a:lnTo>
                    <a:lnTo>
                      <a:pt x="144641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D8D0055F-674D-8997-16BD-A15EE0F2BF57}"/>
                  </a:ext>
                </a:extLst>
              </p:cNvPr>
              <p:cNvSpPr/>
              <p:nvPr/>
            </p:nvSpPr>
            <p:spPr>
              <a:xfrm>
                <a:off x="1461724" y="2403873"/>
                <a:ext cx="144641" cy="20666"/>
              </a:xfrm>
              <a:custGeom>
                <a:avLst/>
                <a:gdLst>
                  <a:gd name="connsiteX0" fmla="*/ 0 w 144641"/>
                  <a:gd name="connsiteY0" fmla="*/ 0 h 20666"/>
                  <a:gd name="connsiteX1" fmla="*/ 144641 w 144641"/>
                  <a:gd name="connsiteY1" fmla="*/ 0 h 20666"/>
                  <a:gd name="connsiteX2" fmla="*/ 144641 w 144641"/>
                  <a:gd name="connsiteY2" fmla="*/ 20667 h 20666"/>
                  <a:gd name="connsiteX3" fmla="*/ 0 w 144641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641" h="20666">
                    <a:moveTo>
                      <a:pt x="0" y="0"/>
                    </a:moveTo>
                    <a:lnTo>
                      <a:pt x="144641" y="0"/>
                    </a:lnTo>
                    <a:lnTo>
                      <a:pt x="144641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8C716942-2FE1-A6D4-C0CB-2EE9EE0256F3}"/>
                  </a:ext>
                </a:extLst>
              </p:cNvPr>
              <p:cNvSpPr/>
              <p:nvPr/>
            </p:nvSpPr>
            <p:spPr>
              <a:xfrm>
                <a:off x="1678686" y="2403873"/>
                <a:ext cx="241068" cy="20666"/>
              </a:xfrm>
              <a:custGeom>
                <a:avLst/>
                <a:gdLst>
                  <a:gd name="connsiteX0" fmla="*/ 0 w 241068"/>
                  <a:gd name="connsiteY0" fmla="*/ 0 h 20666"/>
                  <a:gd name="connsiteX1" fmla="*/ 241069 w 241068"/>
                  <a:gd name="connsiteY1" fmla="*/ 0 h 20666"/>
                  <a:gd name="connsiteX2" fmla="*/ 241069 w 241068"/>
                  <a:gd name="connsiteY2" fmla="*/ 20667 h 20666"/>
                  <a:gd name="connsiteX3" fmla="*/ 0 w 241068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8" h="20666">
                    <a:moveTo>
                      <a:pt x="0" y="0"/>
                    </a:moveTo>
                    <a:lnTo>
                      <a:pt x="241069" y="0"/>
                    </a:lnTo>
                    <a:lnTo>
                      <a:pt x="241069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0B5C53BE-9373-C370-35B6-ACAE45CB12AD}"/>
                  </a:ext>
                </a:extLst>
              </p:cNvPr>
              <p:cNvSpPr/>
              <p:nvPr/>
            </p:nvSpPr>
            <p:spPr>
              <a:xfrm>
                <a:off x="1678686" y="2445206"/>
                <a:ext cx="241068" cy="20666"/>
              </a:xfrm>
              <a:custGeom>
                <a:avLst/>
                <a:gdLst>
                  <a:gd name="connsiteX0" fmla="*/ 0 w 241068"/>
                  <a:gd name="connsiteY0" fmla="*/ 0 h 20666"/>
                  <a:gd name="connsiteX1" fmla="*/ 241069 w 241068"/>
                  <a:gd name="connsiteY1" fmla="*/ 0 h 20666"/>
                  <a:gd name="connsiteX2" fmla="*/ 241069 w 241068"/>
                  <a:gd name="connsiteY2" fmla="*/ 20667 h 20666"/>
                  <a:gd name="connsiteX3" fmla="*/ 0 w 241068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8" h="20666">
                    <a:moveTo>
                      <a:pt x="0" y="0"/>
                    </a:moveTo>
                    <a:lnTo>
                      <a:pt x="241069" y="0"/>
                    </a:lnTo>
                    <a:lnTo>
                      <a:pt x="241069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95E31728-4369-9A5E-808D-B01085ABEF30}"/>
                  </a:ext>
                </a:extLst>
              </p:cNvPr>
              <p:cNvSpPr/>
              <p:nvPr/>
            </p:nvSpPr>
            <p:spPr>
              <a:xfrm>
                <a:off x="1678686" y="2486540"/>
                <a:ext cx="241068" cy="20666"/>
              </a:xfrm>
              <a:custGeom>
                <a:avLst/>
                <a:gdLst>
                  <a:gd name="connsiteX0" fmla="*/ 0 w 241068"/>
                  <a:gd name="connsiteY0" fmla="*/ 0 h 20666"/>
                  <a:gd name="connsiteX1" fmla="*/ 241069 w 241068"/>
                  <a:gd name="connsiteY1" fmla="*/ 0 h 20666"/>
                  <a:gd name="connsiteX2" fmla="*/ 241069 w 241068"/>
                  <a:gd name="connsiteY2" fmla="*/ 20667 h 20666"/>
                  <a:gd name="connsiteX3" fmla="*/ 0 w 241068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8" h="20666">
                    <a:moveTo>
                      <a:pt x="0" y="0"/>
                    </a:moveTo>
                    <a:lnTo>
                      <a:pt x="241069" y="0"/>
                    </a:lnTo>
                    <a:lnTo>
                      <a:pt x="241069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2C4BD527-F77C-822A-8E12-56820AEC427F}"/>
                  </a:ext>
                </a:extLst>
              </p:cNvPr>
              <p:cNvSpPr/>
              <p:nvPr/>
            </p:nvSpPr>
            <p:spPr>
              <a:xfrm>
                <a:off x="1895648" y="2527873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EBDEE44F-E44E-A2B0-82CD-D5CF6FB2AA74}"/>
                  </a:ext>
                </a:extLst>
              </p:cNvPr>
              <p:cNvSpPr/>
              <p:nvPr/>
            </p:nvSpPr>
            <p:spPr>
              <a:xfrm>
                <a:off x="1678686" y="2527873"/>
                <a:ext cx="192855" cy="20666"/>
              </a:xfrm>
              <a:custGeom>
                <a:avLst/>
                <a:gdLst>
                  <a:gd name="connsiteX0" fmla="*/ 0 w 192855"/>
                  <a:gd name="connsiteY0" fmla="*/ 0 h 20666"/>
                  <a:gd name="connsiteX1" fmla="*/ 192855 w 192855"/>
                  <a:gd name="connsiteY1" fmla="*/ 0 h 20666"/>
                  <a:gd name="connsiteX2" fmla="*/ 192855 w 192855"/>
                  <a:gd name="connsiteY2" fmla="*/ 20667 h 20666"/>
                  <a:gd name="connsiteX3" fmla="*/ 0 w 192855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855" h="20666">
                    <a:moveTo>
                      <a:pt x="0" y="0"/>
                    </a:moveTo>
                    <a:lnTo>
                      <a:pt x="192855" y="0"/>
                    </a:lnTo>
                    <a:lnTo>
                      <a:pt x="192855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0E5BF992-DF08-90B0-1C7C-F06E798DDE4D}"/>
              </a:ext>
            </a:extLst>
          </p:cNvPr>
          <p:cNvGrpSpPr/>
          <p:nvPr/>
        </p:nvGrpSpPr>
        <p:grpSpPr>
          <a:xfrm>
            <a:off x="4372550" y="1719791"/>
            <a:ext cx="3425423" cy="4447918"/>
            <a:chOff x="4372550" y="1719791"/>
            <a:chExt cx="3425423" cy="4447918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196D6A56-7C28-F227-C963-6843287D05D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67348" y="1719791"/>
              <a:ext cx="3257306" cy="2941041"/>
            </a:xfrm>
            <a:prstGeom prst="roundRect">
              <a:avLst>
                <a:gd name="adj" fmla="val 6943"/>
              </a:avLst>
            </a:prstGeom>
            <a:effectLst>
              <a:outerShdw blurRad="266700" dist="38100" dir="5400000" sx="98000" sy="98000" algn="t" rotWithShape="0">
                <a:schemeClr val="accent2">
                  <a:lumMod val="100000"/>
                  <a:alpha val="28000"/>
                </a:schemeClr>
              </a:outerShdw>
            </a:effectLst>
          </p:spPr>
        </p:pic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7C4C603-9CE2-3A3B-6B2E-85AAB6E7A4A0}"/>
                </a:ext>
              </a:extLst>
            </p:cNvPr>
            <p:cNvSpPr txBox="1"/>
            <p:nvPr/>
          </p:nvSpPr>
          <p:spPr>
            <a:xfrm>
              <a:off x="4372551" y="4912306"/>
              <a:ext cx="15630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6AACEC8-C3C0-0035-0AC9-BCFBD8F81D66}"/>
                </a:ext>
              </a:extLst>
            </p:cNvPr>
            <p:cNvSpPr txBox="1"/>
            <p:nvPr/>
          </p:nvSpPr>
          <p:spPr>
            <a:xfrm>
              <a:off x="4372550" y="5321515"/>
              <a:ext cx="3425423" cy="846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89CA1437-CF91-FEB7-FC3F-4283958E6BB5}"/>
                </a:ext>
              </a:extLst>
            </p:cNvPr>
            <p:cNvGrpSpPr/>
            <p:nvPr/>
          </p:nvGrpSpPr>
          <p:grpSpPr>
            <a:xfrm>
              <a:off x="7403526" y="4937997"/>
              <a:ext cx="313312" cy="313312"/>
              <a:chOff x="7403526" y="4950048"/>
              <a:chExt cx="313312" cy="313312"/>
            </a:xfrm>
          </p:grpSpPr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9770356D-CB3F-5C5F-3934-C1E181883B40}"/>
                  </a:ext>
                </a:extLst>
              </p:cNvPr>
              <p:cNvSpPr/>
              <p:nvPr/>
            </p:nvSpPr>
            <p:spPr>
              <a:xfrm>
                <a:off x="7403526" y="4950048"/>
                <a:ext cx="313312" cy="313312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7" name="图形 15">
                <a:extLst>
                  <a:ext uri="{FF2B5EF4-FFF2-40B4-BE49-F238E27FC236}">
                    <a16:creationId xmlns:a16="http://schemas.microsoft.com/office/drawing/2014/main" id="{98034933-A6EF-B567-BD80-B29163AC894B}"/>
                  </a:ext>
                </a:extLst>
              </p:cNvPr>
              <p:cNvGrpSpPr/>
              <p:nvPr/>
            </p:nvGrpSpPr>
            <p:grpSpPr>
              <a:xfrm>
                <a:off x="7471040" y="5030283"/>
                <a:ext cx="178284" cy="152842"/>
                <a:chOff x="1268869" y="1949206"/>
                <a:chExt cx="747313" cy="640667"/>
              </a:xfrm>
              <a:solidFill>
                <a:schemeClr val="bg1"/>
              </a:solidFill>
            </p:grpSpPr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802C9A45-65D8-D7AC-5D8F-59DAFD83B3A8}"/>
                    </a:ext>
                  </a:extLst>
                </p:cNvPr>
                <p:cNvSpPr/>
                <p:nvPr/>
              </p:nvSpPr>
              <p:spPr>
                <a:xfrm>
                  <a:off x="1317083" y="1990539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3762B4FB-A81C-41DD-B642-EFEA2B2FA76E}"/>
                    </a:ext>
                  </a:extLst>
                </p:cNvPr>
                <p:cNvSpPr/>
                <p:nvPr/>
              </p:nvSpPr>
              <p:spPr>
                <a:xfrm>
                  <a:off x="1365296" y="1990539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2FC1AFEB-7115-445B-824A-E9680F0CE5A6}"/>
                    </a:ext>
                  </a:extLst>
                </p:cNvPr>
                <p:cNvSpPr/>
                <p:nvPr/>
              </p:nvSpPr>
              <p:spPr>
                <a:xfrm>
                  <a:off x="1413510" y="1990539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3D6DBBDF-3A62-C464-5F23-98EAFC5EDA9D}"/>
                    </a:ext>
                  </a:extLst>
                </p:cNvPr>
                <p:cNvSpPr/>
                <p:nvPr/>
              </p:nvSpPr>
              <p:spPr>
                <a:xfrm>
                  <a:off x="1268869" y="1949206"/>
                  <a:ext cx="747313" cy="640667"/>
                </a:xfrm>
                <a:custGeom>
                  <a:avLst/>
                  <a:gdLst>
                    <a:gd name="connsiteX0" fmla="*/ 747313 w 747313"/>
                    <a:gd name="connsiteY0" fmla="*/ 144667 h 640667"/>
                    <a:gd name="connsiteX1" fmla="*/ 674993 w 747313"/>
                    <a:gd name="connsiteY1" fmla="*/ 144667 h 640667"/>
                    <a:gd name="connsiteX2" fmla="*/ 674993 w 747313"/>
                    <a:gd name="connsiteY2" fmla="*/ 0 h 640667"/>
                    <a:gd name="connsiteX3" fmla="*/ 0 w 747313"/>
                    <a:gd name="connsiteY3" fmla="*/ 0 h 640667"/>
                    <a:gd name="connsiteX4" fmla="*/ 0 w 747313"/>
                    <a:gd name="connsiteY4" fmla="*/ 496001 h 640667"/>
                    <a:gd name="connsiteX5" fmla="*/ 96428 w 747313"/>
                    <a:gd name="connsiteY5" fmla="*/ 496001 h 640667"/>
                    <a:gd name="connsiteX6" fmla="*/ 96428 w 747313"/>
                    <a:gd name="connsiteY6" fmla="*/ 558001 h 640667"/>
                    <a:gd name="connsiteX7" fmla="*/ 361603 w 747313"/>
                    <a:gd name="connsiteY7" fmla="*/ 558001 h 640667"/>
                    <a:gd name="connsiteX8" fmla="*/ 361603 w 747313"/>
                    <a:gd name="connsiteY8" fmla="*/ 640667 h 640667"/>
                    <a:gd name="connsiteX9" fmla="*/ 699099 w 747313"/>
                    <a:gd name="connsiteY9" fmla="*/ 640667 h 640667"/>
                    <a:gd name="connsiteX10" fmla="*/ 699099 w 747313"/>
                    <a:gd name="connsiteY10" fmla="*/ 558001 h 640667"/>
                    <a:gd name="connsiteX11" fmla="*/ 747313 w 747313"/>
                    <a:gd name="connsiteY11" fmla="*/ 558001 h 640667"/>
                    <a:gd name="connsiteX12" fmla="*/ 747313 w 747313"/>
                    <a:gd name="connsiteY12" fmla="*/ 144667 h 640667"/>
                    <a:gd name="connsiteX13" fmla="*/ 723206 w 747313"/>
                    <a:gd name="connsiteY13" fmla="*/ 227334 h 640667"/>
                    <a:gd name="connsiteX14" fmla="*/ 120534 w 747313"/>
                    <a:gd name="connsiteY14" fmla="*/ 227334 h 640667"/>
                    <a:gd name="connsiteX15" fmla="*/ 120534 w 747313"/>
                    <a:gd name="connsiteY15" fmla="*/ 165334 h 640667"/>
                    <a:gd name="connsiteX16" fmla="*/ 723206 w 747313"/>
                    <a:gd name="connsiteY16" fmla="*/ 165334 h 640667"/>
                    <a:gd name="connsiteX17" fmla="*/ 723206 w 747313"/>
                    <a:gd name="connsiteY17" fmla="*/ 227334 h 640667"/>
                    <a:gd name="connsiteX18" fmla="*/ 650886 w 747313"/>
                    <a:gd name="connsiteY18" fmla="*/ 20667 h 640667"/>
                    <a:gd name="connsiteX19" fmla="*/ 650886 w 747313"/>
                    <a:gd name="connsiteY19" fmla="*/ 82667 h 640667"/>
                    <a:gd name="connsiteX20" fmla="*/ 24107 w 747313"/>
                    <a:gd name="connsiteY20" fmla="*/ 82667 h 640667"/>
                    <a:gd name="connsiteX21" fmla="*/ 24107 w 747313"/>
                    <a:gd name="connsiteY21" fmla="*/ 20667 h 640667"/>
                    <a:gd name="connsiteX22" fmla="*/ 650886 w 747313"/>
                    <a:gd name="connsiteY22" fmla="*/ 20667 h 640667"/>
                    <a:gd name="connsiteX23" fmla="*/ 24107 w 747313"/>
                    <a:gd name="connsiteY23" fmla="*/ 475334 h 640667"/>
                    <a:gd name="connsiteX24" fmla="*/ 24107 w 747313"/>
                    <a:gd name="connsiteY24" fmla="*/ 103333 h 640667"/>
                    <a:gd name="connsiteX25" fmla="*/ 650886 w 747313"/>
                    <a:gd name="connsiteY25" fmla="*/ 103333 h 640667"/>
                    <a:gd name="connsiteX26" fmla="*/ 650886 w 747313"/>
                    <a:gd name="connsiteY26" fmla="*/ 144667 h 640667"/>
                    <a:gd name="connsiteX27" fmla="*/ 96428 w 747313"/>
                    <a:gd name="connsiteY27" fmla="*/ 144667 h 640667"/>
                    <a:gd name="connsiteX28" fmla="*/ 96428 w 747313"/>
                    <a:gd name="connsiteY28" fmla="*/ 475334 h 640667"/>
                    <a:gd name="connsiteX29" fmla="*/ 24107 w 747313"/>
                    <a:gd name="connsiteY29" fmla="*/ 475334 h 640667"/>
                    <a:gd name="connsiteX30" fmla="*/ 458031 w 747313"/>
                    <a:gd name="connsiteY30" fmla="*/ 413334 h 640667"/>
                    <a:gd name="connsiteX31" fmla="*/ 361603 w 747313"/>
                    <a:gd name="connsiteY31" fmla="*/ 413334 h 640667"/>
                    <a:gd name="connsiteX32" fmla="*/ 361603 w 747313"/>
                    <a:gd name="connsiteY32" fmla="*/ 496001 h 640667"/>
                    <a:gd name="connsiteX33" fmla="*/ 168748 w 747313"/>
                    <a:gd name="connsiteY33" fmla="*/ 496001 h 640667"/>
                    <a:gd name="connsiteX34" fmla="*/ 168748 w 747313"/>
                    <a:gd name="connsiteY34" fmla="*/ 310000 h 640667"/>
                    <a:gd name="connsiteX35" fmla="*/ 458031 w 747313"/>
                    <a:gd name="connsiteY35" fmla="*/ 310000 h 640667"/>
                    <a:gd name="connsiteX36" fmla="*/ 458031 w 747313"/>
                    <a:gd name="connsiteY36" fmla="*/ 413334 h 640667"/>
                    <a:gd name="connsiteX37" fmla="*/ 674993 w 747313"/>
                    <a:gd name="connsiteY37" fmla="*/ 620001 h 640667"/>
                    <a:gd name="connsiteX38" fmla="*/ 385710 w 747313"/>
                    <a:gd name="connsiteY38" fmla="*/ 620001 h 640667"/>
                    <a:gd name="connsiteX39" fmla="*/ 385710 w 747313"/>
                    <a:gd name="connsiteY39" fmla="*/ 434000 h 640667"/>
                    <a:gd name="connsiteX40" fmla="*/ 674993 w 747313"/>
                    <a:gd name="connsiteY40" fmla="*/ 434000 h 640667"/>
                    <a:gd name="connsiteX41" fmla="*/ 674993 w 747313"/>
                    <a:gd name="connsiteY41" fmla="*/ 620001 h 640667"/>
                    <a:gd name="connsiteX42" fmla="*/ 699099 w 747313"/>
                    <a:gd name="connsiteY42" fmla="*/ 537334 h 640667"/>
                    <a:gd name="connsiteX43" fmla="*/ 699099 w 747313"/>
                    <a:gd name="connsiteY43" fmla="*/ 413334 h 640667"/>
                    <a:gd name="connsiteX44" fmla="*/ 482138 w 747313"/>
                    <a:gd name="connsiteY44" fmla="*/ 413334 h 640667"/>
                    <a:gd name="connsiteX45" fmla="*/ 482138 w 747313"/>
                    <a:gd name="connsiteY45" fmla="*/ 289334 h 640667"/>
                    <a:gd name="connsiteX46" fmla="*/ 144641 w 747313"/>
                    <a:gd name="connsiteY46" fmla="*/ 289334 h 640667"/>
                    <a:gd name="connsiteX47" fmla="*/ 144641 w 747313"/>
                    <a:gd name="connsiteY47" fmla="*/ 516667 h 640667"/>
                    <a:gd name="connsiteX48" fmla="*/ 361603 w 747313"/>
                    <a:gd name="connsiteY48" fmla="*/ 516667 h 640667"/>
                    <a:gd name="connsiteX49" fmla="*/ 361603 w 747313"/>
                    <a:gd name="connsiteY49" fmla="*/ 537334 h 640667"/>
                    <a:gd name="connsiteX50" fmla="*/ 120534 w 747313"/>
                    <a:gd name="connsiteY50" fmla="*/ 537334 h 640667"/>
                    <a:gd name="connsiteX51" fmla="*/ 120534 w 747313"/>
                    <a:gd name="connsiteY51" fmla="*/ 248000 h 640667"/>
                    <a:gd name="connsiteX52" fmla="*/ 723206 w 747313"/>
                    <a:gd name="connsiteY52" fmla="*/ 248000 h 640667"/>
                    <a:gd name="connsiteX53" fmla="*/ 723206 w 747313"/>
                    <a:gd name="connsiteY53" fmla="*/ 537334 h 640667"/>
                    <a:gd name="connsiteX54" fmla="*/ 699099 w 747313"/>
                    <a:gd name="connsiteY54" fmla="*/ 537334 h 640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747313" h="640667">
                      <a:moveTo>
                        <a:pt x="747313" y="144667"/>
                      </a:moveTo>
                      <a:lnTo>
                        <a:pt x="674993" y="144667"/>
                      </a:lnTo>
                      <a:lnTo>
                        <a:pt x="674993" y="0"/>
                      </a:lnTo>
                      <a:lnTo>
                        <a:pt x="0" y="0"/>
                      </a:lnTo>
                      <a:lnTo>
                        <a:pt x="0" y="496001"/>
                      </a:lnTo>
                      <a:lnTo>
                        <a:pt x="96428" y="496001"/>
                      </a:lnTo>
                      <a:lnTo>
                        <a:pt x="96428" y="558001"/>
                      </a:lnTo>
                      <a:lnTo>
                        <a:pt x="361603" y="558001"/>
                      </a:lnTo>
                      <a:lnTo>
                        <a:pt x="361603" y="640667"/>
                      </a:lnTo>
                      <a:lnTo>
                        <a:pt x="699099" y="640667"/>
                      </a:lnTo>
                      <a:lnTo>
                        <a:pt x="699099" y="558001"/>
                      </a:lnTo>
                      <a:lnTo>
                        <a:pt x="747313" y="558001"/>
                      </a:lnTo>
                      <a:lnTo>
                        <a:pt x="747313" y="144667"/>
                      </a:lnTo>
                      <a:close/>
                      <a:moveTo>
                        <a:pt x="723206" y="227334"/>
                      </a:moveTo>
                      <a:lnTo>
                        <a:pt x="120534" y="227334"/>
                      </a:lnTo>
                      <a:lnTo>
                        <a:pt x="120534" y="165334"/>
                      </a:lnTo>
                      <a:lnTo>
                        <a:pt x="723206" y="165334"/>
                      </a:lnTo>
                      <a:lnTo>
                        <a:pt x="723206" y="227334"/>
                      </a:lnTo>
                      <a:close/>
                      <a:moveTo>
                        <a:pt x="650886" y="20667"/>
                      </a:moveTo>
                      <a:lnTo>
                        <a:pt x="650886" y="82667"/>
                      </a:lnTo>
                      <a:lnTo>
                        <a:pt x="24107" y="82667"/>
                      </a:lnTo>
                      <a:lnTo>
                        <a:pt x="24107" y="20667"/>
                      </a:lnTo>
                      <a:lnTo>
                        <a:pt x="650886" y="20667"/>
                      </a:lnTo>
                      <a:close/>
                      <a:moveTo>
                        <a:pt x="24107" y="475334"/>
                      </a:moveTo>
                      <a:lnTo>
                        <a:pt x="24107" y="103333"/>
                      </a:lnTo>
                      <a:lnTo>
                        <a:pt x="650886" y="103333"/>
                      </a:lnTo>
                      <a:lnTo>
                        <a:pt x="650886" y="144667"/>
                      </a:lnTo>
                      <a:lnTo>
                        <a:pt x="96428" y="144667"/>
                      </a:lnTo>
                      <a:lnTo>
                        <a:pt x="96428" y="475334"/>
                      </a:lnTo>
                      <a:lnTo>
                        <a:pt x="24107" y="475334"/>
                      </a:lnTo>
                      <a:close/>
                      <a:moveTo>
                        <a:pt x="458031" y="413334"/>
                      </a:moveTo>
                      <a:lnTo>
                        <a:pt x="361603" y="413334"/>
                      </a:lnTo>
                      <a:lnTo>
                        <a:pt x="361603" y="496001"/>
                      </a:lnTo>
                      <a:lnTo>
                        <a:pt x="168748" y="496001"/>
                      </a:lnTo>
                      <a:lnTo>
                        <a:pt x="168748" y="310000"/>
                      </a:lnTo>
                      <a:lnTo>
                        <a:pt x="458031" y="310000"/>
                      </a:lnTo>
                      <a:lnTo>
                        <a:pt x="458031" y="413334"/>
                      </a:lnTo>
                      <a:close/>
                      <a:moveTo>
                        <a:pt x="674993" y="620001"/>
                      </a:moveTo>
                      <a:lnTo>
                        <a:pt x="385710" y="620001"/>
                      </a:lnTo>
                      <a:lnTo>
                        <a:pt x="385710" y="434000"/>
                      </a:lnTo>
                      <a:lnTo>
                        <a:pt x="674993" y="434000"/>
                      </a:lnTo>
                      <a:lnTo>
                        <a:pt x="674993" y="620001"/>
                      </a:lnTo>
                      <a:close/>
                      <a:moveTo>
                        <a:pt x="699099" y="537334"/>
                      </a:moveTo>
                      <a:lnTo>
                        <a:pt x="699099" y="413334"/>
                      </a:lnTo>
                      <a:lnTo>
                        <a:pt x="482138" y="413334"/>
                      </a:lnTo>
                      <a:lnTo>
                        <a:pt x="482138" y="289334"/>
                      </a:lnTo>
                      <a:lnTo>
                        <a:pt x="144641" y="289334"/>
                      </a:lnTo>
                      <a:lnTo>
                        <a:pt x="144641" y="516667"/>
                      </a:lnTo>
                      <a:lnTo>
                        <a:pt x="361603" y="516667"/>
                      </a:lnTo>
                      <a:lnTo>
                        <a:pt x="361603" y="537334"/>
                      </a:lnTo>
                      <a:lnTo>
                        <a:pt x="120534" y="537334"/>
                      </a:lnTo>
                      <a:lnTo>
                        <a:pt x="120534" y="248000"/>
                      </a:lnTo>
                      <a:lnTo>
                        <a:pt x="723206" y="248000"/>
                      </a:lnTo>
                      <a:lnTo>
                        <a:pt x="723206" y="537334"/>
                      </a:lnTo>
                      <a:lnTo>
                        <a:pt x="699099" y="537334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93935566-EF09-B8F4-B414-496696D375D8}"/>
                    </a:ext>
                  </a:extLst>
                </p:cNvPr>
                <p:cNvSpPr/>
                <p:nvPr/>
              </p:nvSpPr>
              <p:spPr>
                <a:xfrm>
                  <a:off x="1413510" y="2135206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9100E22D-5FC1-9BD7-D25D-049CC0129A0F}"/>
                    </a:ext>
                  </a:extLst>
                </p:cNvPr>
                <p:cNvSpPr/>
                <p:nvPr/>
              </p:nvSpPr>
              <p:spPr>
                <a:xfrm>
                  <a:off x="1461724" y="2135206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C7F2E81-A247-10F3-5860-B3F73074B4EB}"/>
                    </a:ext>
                  </a:extLst>
                </p:cNvPr>
                <p:cNvSpPr/>
                <p:nvPr/>
              </p:nvSpPr>
              <p:spPr>
                <a:xfrm>
                  <a:off x="1509938" y="2135206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8B85E177-931E-3740-744B-57694ABF56E4}"/>
                    </a:ext>
                  </a:extLst>
                </p:cNvPr>
                <p:cNvSpPr/>
                <p:nvPr/>
              </p:nvSpPr>
              <p:spPr>
                <a:xfrm>
                  <a:off x="1461724" y="2279873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F9452009-C5BB-9D4E-1BF0-DAA25FD44CD5}"/>
                    </a:ext>
                  </a:extLst>
                </p:cNvPr>
                <p:cNvSpPr/>
                <p:nvPr/>
              </p:nvSpPr>
              <p:spPr>
                <a:xfrm>
                  <a:off x="1461724" y="2321206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C2C4A5C8-F949-9F35-CC86-C18228A8916F}"/>
                    </a:ext>
                  </a:extLst>
                </p:cNvPr>
                <p:cNvSpPr/>
                <p:nvPr/>
              </p:nvSpPr>
              <p:spPr>
                <a:xfrm>
                  <a:off x="1461724" y="2362540"/>
                  <a:ext cx="144641" cy="20666"/>
                </a:xfrm>
                <a:custGeom>
                  <a:avLst/>
                  <a:gdLst>
                    <a:gd name="connsiteX0" fmla="*/ 0 w 144641"/>
                    <a:gd name="connsiteY0" fmla="*/ 0 h 20666"/>
                    <a:gd name="connsiteX1" fmla="*/ 144641 w 144641"/>
                    <a:gd name="connsiteY1" fmla="*/ 0 h 20666"/>
                    <a:gd name="connsiteX2" fmla="*/ 144641 w 144641"/>
                    <a:gd name="connsiteY2" fmla="*/ 20667 h 20666"/>
                    <a:gd name="connsiteX3" fmla="*/ 0 w 144641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641" h="20666">
                      <a:moveTo>
                        <a:pt x="0" y="0"/>
                      </a:moveTo>
                      <a:lnTo>
                        <a:pt x="144641" y="0"/>
                      </a:lnTo>
                      <a:lnTo>
                        <a:pt x="144641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CC130231-798D-FD47-1F32-A3A981D5D7D1}"/>
                    </a:ext>
                  </a:extLst>
                </p:cNvPr>
                <p:cNvSpPr/>
                <p:nvPr/>
              </p:nvSpPr>
              <p:spPr>
                <a:xfrm>
                  <a:off x="1461724" y="2403873"/>
                  <a:ext cx="144641" cy="20666"/>
                </a:xfrm>
                <a:custGeom>
                  <a:avLst/>
                  <a:gdLst>
                    <a:gd name="connsiteX0" fmla="*/ 0 w 144641"/>
                    <a:gd name="connsiteY0" fmla="*/ 0 h 20666"/>
                    <a:gd name="connsiteX1" fmla="*/ 144641 w 144641"/>
                    <a:gd name="connsiteY1" fmla="*/ 0 h 20666"/>
                    <a:gd name="connsiteX2" fmla="*/ 144641 w 144641"/>
                    <a:gd name="connsiteY2" fmla="*/ 20667 h 20666"/>
                    <a:gd name="connsiteX3" fmla="*/ 0 w 144641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641" h="20666">
                      <a:moveTo>
                        <a:pt x="0" y="0"/>
                      </a:moveTo>
                      <a:lnTo>
                        <a:pt x="144641" y="0"/>
                      </a:lnTo>
                      <a:lnTo>
                        <a:pt x="144641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759F9108-61A0-2D93-CE05-174D26FE2688}"/>
                    </a:ext>
                  </a:extLst>
                </p:cNvPr>
                <p:cNvSpPr/>
                <p:nvPr/>
              </p:nvSpPr>
              <p:spPr>
                <a:xfrm>
                  <a:off x="1678686" y="2403873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EBAE4A2A-7FC4-B752-AB0D-F1D333B08EAF}"/>
                    </a:ext>
                  </a:extLst>
                </p:cNvPr>
                <p:cNvSpPr/>
                <p:nvPr/>
              </p:nvSpPr>
              <p:spPr>
                <a:xfrm>
                  <a:off x="1678686" y="2445206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82F7C140-5619-0B37-9F31-F0566DEDF578}"/>
                    </a:ext>
                  </a:extLst>
                </p:cNvPr>
                <p:cNvSpPr/>
                <p:nvPr/>
              </p:nvSpPr>
              <p:spPr>
                <a:xfrm>
                  <a:off x="1678686" y="2486540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0B6F2AAD-4BA9-F32B-8491-4023B4B88BB7}"/>
                    </a:ext>
                  </a:extLst>
                </p:cNvPr>
                <p:cNvSpPr/>
                <p:nvPr/>
              </p:nvSpPr>
              <p:spPr>
                <a:xfrm>
                  <a:off x="1895648" y="2527873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71555808-CBB3-2C4C-85F8-E467771C2A28}"/>
                    </a:ext>
                  </a:extLst>
                </p:cNvPr>
                <p:cNvSpPr/>
                <p:nvPr/>
              </p:nvSpPr>
              <p:spPr>
                <a:xfrm>
                  <a:off x="1678686" y="2527873"/>
                  <a:ext cx="192855" cy="20666"/>
                </a:xfrm>
                <a:custGeom>
                  <a:avLst/>
                  <a:gdLst>
                    <a:gd name="connsiteX0" fmla="*/ 0 w 192855"/>
                    <a:gd name="connsiteY0" fmla="*/ 0 h 20666"/>
                    <a:gd name="connsiteX1" fmla="*/ 192855 w 192855"/>
                    <a:gd name="connsiteY1" fmla="*/ 0 h 20666"/>
                    <a:gd name="connsiteX2" fmla="*/ 192855 w 192855"/>
                    <a:gd name="connsiteY2" fmla="*/ 20667 h 20666"/>
                    <a:gd name="connsiteX3" fmla="*/ 0 w 192855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2855" h="20666">
                      <a:moveTo>
                        <a:pt x="0" y="0"/>
                      </a:moveTo>
                      <a:lnTo>
                        <a:pt x="192855" y="0"/>
                      </a:lnTo>
                      <a:lnTo>
                        <a:pt x="192855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36223A4A-E595-983C-FAF8-766E624F4240}"/>
              </a:ext>
            </a:extLst>
          </p:cNvPr>
          <p:cNvGrpSpPr/>
          <p:nvPr/>
        </p:nvGrpSpPr>
        <p:grpSpPr>
          <a:xfrm>
            <a:off x="8162688" y="1719791"/>
            <a:ext cx="3477255" cy="4447918"/>
            <a:chOff x="8162688" y="1719791"/>
            <a:chExt cx="3477255" cy="4447918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11E218FA-021D-61A2-FEC8-06775BB0B5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75883" y="1719791"/>
              <a:ext cx="3257306" cy="2941041"/>
            </a:xfrm>
            <a:prstGeom prst="roundRect">
              <a:avLst>
                <a:gd name="adj" fmla="val 6943"/>
              </a:avLst>
            </a:prstGeom>
            <a:effectLst>
              <a:outerShdw blurRad="266700" dist="38100" dir="5400000" sx="98000" sy="98000" algn="t" rotWithShape="0">
                <a:schemeClr val="accent2">
                  <a:alpha val="28000"/>
                </a:schemeClr>
              </a:outerShdw>
            </a:effectLst>
          </p:spPr>
        </p:pic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AF0D24A-1577-4D91-466F-7ECBBC907D68}"/>
                </a:ext>
              </a:extLst>
            </p:cNvPr>
            <p:cNvSpPr txBox="1"/>
            <p:nvPr/>
          </p:nvSpPr>
          <p:spPr>
            <a:xfrm>
              <a:off x="8193046" y="4859850"/>
              <a:ext cx="15630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3FE4529-50C2-19E0-E712-35D414C7C5EA}"/>
                </a:ext>
              </a:extLst>
            </p:cNvPr>
            <p:cNvSpPr txBox="1"/>
            <p:nvPr/>
          </p:nvSpPr>
          <p:spPr>
            <a:xfrm>
              <a:off x="8162688" y="5321515"/>
              <a:ext cx="3477255" cy="846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032F5031-E2E6-AEF7-BBCE-67307D9BC96B}"/>
                </a:ext>
              </a:extLst>
            </p:cNvPr>
            <p:cNvGrpSpPr/>
            <p:nvPr/>
          </p:nvGrpSpPr>
          <p:grpSpPr>
            <a:xfrm>
              <a:off x="11219876" y="4937997"/>
              <a:ext cx="313312" cy="313312"/>
              <a:chOff x="11219876" y="4950048"/>
              <a:chExt cx="313312" cy="313312"/>
            </a:xfrm>
          </p:grpSpPr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4E086875-030F-AD07-9A70-7A0B1F75E0FD}"/>
                  </a:ext>
                </a:extLst>
              </p:cNvPr>
              <p:cNvSpPr/>
              <p:nvPr/>
            </p:nvSpPr>
            <p:spPr>
              <a:xfrm>
                <a:off x="11219876" y="4950048"/>
                <a:ext cx="313312" cy="313312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5" name="图形 15">
                <a:extLst>
                  <a:ext uri="{FF2B5EF4-FFF2-40B4-BE49-F238E27FC236}">
                    <a16:creationId xmlns:a16="http://schemas.microsoft.com/office/drawing/2014/main" id="{168DA676-046A-FE1D-E941-A895BF711EC1}"/>
                  </a:ext>
                </a:extLst>
              </p:cNvPr>
              <p:cNvGrpSpPr/>
              <p:nvPr/>
            </p:nvGrpSpPr>
            <p:grpSpPr>
              <a:xfrm>
                <a:off x="11287390" y="5030283"/>
                <a:ext cx="178284" cy="152842"/>
                <a:chOff x="1268869" y="1949206"/>
                <a:chExt cx="747313" cy="640667"/>
              </a:xfrm>
              <a:solidFill>
                <a:schemeClr val="bg1"/>
              </a:solidFill>
            </p:grpSpPr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973AF0AE-6F88-4C39-5DE0-61A6DAE835E2}"/>
                    </a:ext>
                  </a:extLst>
                </p:cNvPr>
                <p:cNvSpPr/>
                <p:nvPr/>
              </p:nvSpPr>
              <p:spPr>
                <a:xfrm>
                  <a:off x="1317083" y="1990539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AC03A155-283D-CEA0-0D69-6383B17924ED}"/>
                    </a:ext>
                  </a:extLst>
                </p:cNvPr>
                <p:cNvSpPr/>
                <p:nvPr/>
              </p:nvSpPr>
              <p:spPr>
                <a:xfrm>
                  <a:off x="1365296" y="1990539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F99803F4-1617-843C-FC36-A5320DD8AA5C}"/>
                    </a:ext>
                  </a:extLst>
                </p:cNvPr>
                <p:cNvSpPr/>
                <p:nvPr/>
              </p:nvSpPr>
              <p:spPr>
                <a:xfrm>
                  <a:off x="1413510" y="1990539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74A87F92-F4BC-8AA1-88C1-1D9E9E607645}"/>
                    </a:ext>
                  </a:extLst>
                </p:cNvPr>
                <p:cNvSpPr/>
                <p:nvPr/>
              </p:nvSpPr>
              <p:spPr>
                <a:xfrm>
                  <a:off x="1268869" y="1949206"/>
                  <a:ext cx="747313" cy="640667"/>
                </a:xfrm>
                <a:custGeom>
                  <a:avLst/>
                  <a:gdLst>
                    <a:gd name="connsiteX0" fmla="*/ 747313 w 747313"/>
                    <a:gd name="connsiteY0" fmla="*/ 144667 h 640667"/>
                    <a:gd name="connsiteX1" fmla="*/ 674993 w 747313"/>
                    <a:gd name="connsiteY1" fmla="*/ 144667 h 640667"/>
                    <a:gd name="connsiteX2" fmla="*/ 674993 w 747313"/>
                    <a:gd name="connsiteY2" fmla="*/ 0 h 640667"/>
                    <a:gd name="connsiteX3" fmla="*/ 0 w 747313"/>
                    <a:gd name="connsiteY3" fmla="*/ 0 h 640667"/>
                    <a:gd name="connsiteX4" fmla="*/ 0 w 747313"/>
                    <a:gd name="connsiteY4" fmla="*/ 496001 h 640667"/>
                    <a:gd name="connsiteX5" fmla="*/ 96428 w 747313"/>
                    <a:gd name="connsiteY5" fmla="*/ 496001 h 640667"/>
                    <a:gd name="connsiteX6" fmla="*/ 96428 w 747313"/>
                    <a:gd name="connsiteY6" fmla="*/ 558001 h 640667"/>
                    <a:gd name="connsiteX7" fmla="*/ 361603 w 747313"/>
                    <a:gd name="connsiteY7" fmla="*/ 558001 h 640667"/>
                    <a:gd name="connsiteX8" fmla="*/ 361603 w 747313"/>
                    <a:gd name="connsiteY8" fmla="*/ 640667 h 640667"/>
                    <a:gd name="connsiteX9" fmla="*/ 699099 w 747313"/>
                    <a:gd name="connsiteY9" fmla="*/ 640667 h 640667"/>
                    <a:gd name="connsiteX10" fmla="*/ 699099 w 747313"/>
                    <a:gd name="connsiteY10" fmla="*/ 558001 h 640667"/>
                    <a:gd name="connsiteX11" fmla="*/ 747313 w 747313"/>
                    <a:gd name="connsiteY11" fmla="*/ 558001 h 640667"/>
                    <a:gd name="connsiteX12" fmla="*/ 747313 w 747313"/>
                    <a:gd name="connsiteY12" fmla="*/ 144667 h 640667"/>
                    <a:gd name="connsiteX13" fmla="*/ 723206 w 747313"/>
                    <a:gd name="connsiteY13" fmla="*/ 227334 h 640667"/>
                    <a:gd name="connsiteX14" fmla="*/ 120534 w 747313"/>
                    <a:gd name="connsiteY14" fmla="*/ 227334 h 640667"/>
                    <a:gd name="connsiteX15" fmla="*/ 120534 w 747313"/>
                    <a:gd name="connsiteY15" fmla="*/ 165334 h 640667"/>
                    <a:gd name="connsiteX16" fmla="*/ 723206 w 747313"/>
                    <a:gd name="connsiteY16" fmla="*/ 165334 h 640667"/>
                    <a:gd name="connsiteX17" fmla="*/ 723206 w 747313"/>
                    <a:gd name="connsiteY17" fmla="*/ 227334 h 640667"/>
                    <a:gd name="connsiteX18" fmla="*/ 650886 w 747313"/>
                    <a:gd name="connsiteY18" fmla="*/ 20667 h 640667"/>
                    <a:gd name="connsiteX19" fmla="*/ 650886 w 747313"/>
                    <a:gd name="connsiteY19" fmla="*/ 82667 h 640667"/>
                    <a:gd name="connsiteX20" fmla="*/ 24107 w 747313"/>
                    <a:gd name="connsiteY20" fmla="*/ 82667 h 640667"/>
                    <a:gd name="connsiteX21" fmla="*/ 24107 w 747313"/>
                    <a:gd name="connsiteY21" fmla="*/ 20667 h 640667"/>
                    <a:gd name="connsiteX22" fmla="*/ 650886 w 747313"/>
                    <a:gd name="connsiteY22" fmla="*/ 20667 h 640667"/>
                    <a:gd name="connsiteX23" fmla="*/ 24107 w 747313"/>
                    <a:gd name="connsiteY23" fmla="*/ 475334 h 640667"/>
                    <a:gd name="connsiteX24" fmla="*/ 24107 w 747313"/>
                    <a:gd name="connsiteY24" fmla="*/ 103333 h 640667"/>
                    <a:gd name="connsiteX25" fmla="*/ 650886 w 747313"/>
                    <a:gd name="connsiteY25" fmla="*/ 103333 h 640667"/>
                    <a:gd name="connsiteX26" fmla="*/ 650886 w 747313"/>
                    <a:gd name="connsiteY26" fmla="*/ 144667 h 640667"/>
                    <a:gd name="connsiteX27" fmla="*/ 96428 w 747313"/>
                    <a:gd name="connsiteY27" fmla="*/ 144667 h 640667"/>
                    <a:gd name="connsiteX28" fmla="*/ 96428 w 747313"/>
                    <a:gd name="connsiteY28" fmla="*/ 475334 h 640667"/>
                    <a:gd name="connsiteX29" fmla="*/ 24107 w 747313"/>
                    <a:gd name="connsiteY29" fmla="*/ 475334 h 640667"/>
                    <a:gd name="connsiteX30" fmla="*/ 458031 w 747313"/>
                    <a:gd name="connsiteY30" fmla="*/ 413334 h 640667"/>
                    <a:gd name="connsiteX31" fmla="*/ 361603 w 747313"/>
                    <a:gd name="connsiteY31" fmla="*/ 413334 h 640667"/>
                    <a:gd name="connsiteX32" fmla="*/ 361603 w 747313"/>
                    <a:gd name="connsiteY32" fmla="*/ 496001 h 640667"/>
                    <a:gd name="connsiteX33" fmla="*/ 168748 w 747313"/>
                    <a:gd name="connsiteY33" fmla="*/ 496001 h 640667"/>
                    <a:gd name="connsiteX34" fmla="*/ 168748 w 747313"/>
                    <a:gd name="connsiteY34" fmla="*/ 310000 h 640667"/>
                    <a:gd name="connsiteX35" fmla="*/ 458031 w 747313"/>
                    <a:gd name="connsiteY35" fmla="*/ 310000 h 640667"/>
                    <a:gd name="connsiteX36" fmla="*/ 458031 w 747313"/>
                    <a:gd name="connsiteY36" fmla="*/ 413334 h 640667"/>
                    <a:gd name="connsiteX37" fmla="*/ 674993 w 747313"/>
                    <a:gd name="connsiteY37" fmla="*/ 620001 h 640667"/>
                    <a:gd name="connsiteX38" fmla="*/ 385710 w 747313"/>
                    <a:gd name="connsiteY38" fmla="*/ 620001 h 640667"/>
                    <a:gd name="connsiteX39" fmla="*/ 385710 w 747313"/>
                    <a:gd name="connsiteY39" fmla="*/ 434000 h 640667"/>
                    <a:gd name="connsiteX40" fmla="*/ 674993 w 747313"/>
                    <a:gd name="connsiteY40" fmla="*/ 434000 h 640667"/>
                    <a:gd name="connsiteX41" fmla="*/ 674993 w 747313"/>
                    <a:gd name="connsiteY41" fmla="*/ 620001 h 640667"/>
                    <a:gd name="connsiteX42" fmla="*/ 699099 w 747313"/>
                    <a:gd name="connsiteY42" fmla="*/ 537334 h 640667"/>
                    <a:gd name="connsiteX43" fmla="*/ 699099 w 747313"/>
                    <a:gd name="connsiteY43" fmla="*/ 413334 h 640667"/>
                    <a:gd name="connsiteX44" fmla="*/ 482138 w 747313"/>
                    <a:gd name="connsiteY44" fmla="*/ 413334 h 640667"/>
                    <a:gd name="connsiteX45" fmla="*/ 482138 w 747313"/>
                    <a:gd name="connsiteY45" fmla="*/ 289334 h 640667"/>
                    <a:gd name="connsiteX46" fmla="*/ 144641 w 747313"/>
                    <a:gd name="connsiteY46" fmla="*/ 289334 h 640667"/>
                    <a:gd name="connsiteX47" fmla="*/ 144641 w 747313"/>
                    <a:gd name="connsiteY47" fmla="*/ 516667 h 640667"/>
                    <a:gd name="connsiteX48" fmla="*/ 361603 w 747313"/>
                    <a:gd name="connsiteY48" fmla="*/ 516667 h 640667"/>
                    <a:gd name="connsiteX49" fmla="*/ 361603 w 747313"/>
                    <a:gd name="connsiteY49" fmla="*/ 537334 h 640667"/>
                    <a:gd name="connsiteX50" fmla="*/ 120534 w 747313"/>
                    <a:gd name="connsiteY50" fmla="*/ 537334 h 640667"/>
                    <a:gd name="connsiteX51" fmla="*/ 120534 w 747313"/>
                    <a:gd name="connsiteY51" fmla="*/ 248000 h 640667"/>
                    <a:gd name="connsiteX52" fmla="*/ 723206 w 747313"/>
                    <a:gd name="connsiteY52" fmla="*/ 248000 h 640667"/>
                    <a:gd name="connsiteX53" fmla="*/ 723206 w 747313"/>
                    <a:gd name="connsiteY53" fmla="*/ 537334 h 640667"/>
                    <a:gd name="connsiteX54" fmla="*/ 699099 w 747313"/>
                    <a:gd name="connsiteY54" fmla="*/ 537334 h 640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747313" h="640667">
                      <a:moveTo>
                        <a:pt x="747313" y="144667"/>
                      </a:moveTo>
                      <a:lnTo>
                        <a:pt x="674993" y="144667"/>
                      </a:lnTo>
                      <a:lnTo>
                        <a:pt x="674993" y="0"/>
                      </a:lnTo>
                      <a:lnTo>
                        <a:pt x="0" y="0"/>
                      </a:lnTo>
                      <a:lnTo>
                        <a:pt x="0" y="496001"/>
                      </a:lnTo>
                      <a:lnTo>
                        <a:pt x="96428" y="496001"/>
                      </a:lnTo>
                      <a:lnTo>
                        <a:pt x="96428" y="558001"/>
                      </a:lnTo>
                      <a:lnTo>
                        <a:pt x="361603" y="558001"/>
                      </a:lnTo>
                      <a:lnTo>
                        <a:pt x="361603" y="640667"/>
                      </a:lnTo>
                      <a:lnTo>
                        <a:pt x="699099" y="640667"/>
                      </a:lnTo>
                      <a:lnTo>
                        <a:pt x="699099" y="558001"/>
                      </a:lnTo>
                      <a:lnTo>
                        <a:pt x="747313" y="558001"/>
                      </a:lnTo>
                      <a:lnTo>
                        <a:pt x="747313" y="144667"/>
                      </a:lnTo>
                      <a:close/>
                      <a:moveTo>
                        <a:pt x="723206" y="227334"/>
                      </a:moveTo>
                      <a:lnTo>
                        <a:pt x="120534" y="227334"/>
                      </a:lnTo>
                      <a:lnTo>
                        <a:pt x="120534" y="165334"/>
                      </a:lnTo>
                      <a:lnTo>
                        <a:pt x="723206" y="165334"/>
                      </a:lnTo>
                      <a:lnTo>
                        <a:pt x="723206" y="227334"/>
                      </a:lnTo>
                      <a:close/>
                      <a:moveTo>
                        <a:pt x="650886" y="20667"/>
                      </a:moveTo>
                      <a:lnTo>
                        <a:pt x="650886" y="82667"/>
                      </a:lnTo>
                      <a:lnTo>
                        <a:pt x="24107" y="82667"/>
                      </a:lnTo>
                      <a:lnTo>
                        <a:pt x="24107" y="20667"/>
                      </a:lnTo>
                      <a:lnTo>
                        <a:pt x="650886" y="20667"/>
                      </a:lnTo>
                      <a:close/>
                      <a:moveTo>
                        <a:pt x="24107" y="475334"/>
                      </a:moveTo>
                      <a:lnTo>
                        <a:pt x="24107" y="103333"/>
                      </a:lnTo>
                      <a:lnTo>
                        <a:pt x="650886" y="103333"/>
                      </a:lnTo>
                      <a:lnTo>
                        <a:pt x="650886" y="144667"/>
                      </a:lnTo>
                      <a:lnTo>
                        <a:pt x="96428" y="144667"/>
                      </a:lnTo>
                      <a:lnTo>
                        <a:pt x="96428" y="475334"/>
                      </a:lnTo>
                      <a:lnTo>
                        <a:pt x="24107" y="475334"/>
                      </a:lnTo>
                      <a:close/>
                      <a:moveTo>
                        <a:pt x="458031" y="413334"/>
                      </a:moveTo>
                      <a:lnTo>
                        <a:pt x="361603" y="413334"/>
                      </a:lnTo>
                      <a:lnTo>
                        <a:pt x="361603" y="496001"/>
                      </a:lnTo>
                      <a:lnTo>
                        <a:pt x="168748" y="496001"/>
                      </a:lnTo>
                      <a:lnTo>
                        <a:pt x="168748" y="310000"/>
                      </a:lnTo>
                      <a:lnTo>
                        <a:pt x="458031" y="310000"/>
                      </a:lnTo>
                      <a:lnTo>
                        <a:pt x="458031" y="413334"/>
                      </a:lnTo>
                      <a:close/>
                      <a:moveTo>
                        <a:pt x="674993" y="620001"/>
                      </a:moveTo>
                      <a:lnTo>
                        <a:pt x="385710" y="620001"/>
                      </a:lnTo>
                      <a:lnTo>
                        <a:pt x="385710" y="434000"/>
                      </a:lnTo>
                      <a:lnTo>
                        <a:pt x="674993" y="434000"/>
                      </a:lnTo>
                      <a:lnTo>
                        <a:pt x="674993" y="620001"/>
                      </a:lnTo>
                      <a:close/>
                      <a:moveTo>
                        <a:pt x="699099" y="537334"/>
                      </a:moveTo>
                      <a:lnTo>
                        <a:pt x="699099" y="413334"/>
                      </a:lnTo>
                      <a:lnTo>
                        <a:pt x="482138" y="413334"/>
                      </a:lnTo>
                      <a:lnTo>
                        <a:pt x="482138" y="289334"/>
                      </a:lnTo>
                      <a:lnTo>
                        <a:pt x="144641" y="289334"/>
                      </a:lnTo>
                      <a:lnTo>
                        <a:pt x="144641" y="516667"/>
                      </a:lnTo>
                      <a:lnTo>
                        <a:pt x="361603" y="516667"/>
                      </a:lnTo>
                      <a:lnTo>
                        <a:pt x="361603" y="537334"/>
                      </a:lnTo>
                      <a:lnTo>
                        <a:pt x="120534" y="537334"/>
                      </a:lnTo>
                      <a:lnTo>
                        <a:pt x="120534" y="248000"/>
                      </a:lnTo>
                      <a:lnTo>
                        <a:pt x="723206" y="248000"/>
                      </a:lnTo>
                      <a:lnTo>
                        <a:pt x="723206" y="537334"/>
                      </a:lnTo>
                      <a:lnTo>
                        <a:pt x="699099" y="537334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192E16EA-6FD2-B250-D4BC-759B932681DD}"/>
                    </a:ext>
                  </a:extLst>
                </p:cNvPr>
                <p:cNvSpPr/>
                <p:nvPr/>
              </p:nvSpPr>
              <p:spPr>
                <a:xfrm>
                  <a:off x="1413510" y="2135206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02DF7AF8-9A19-77A1-BC6B-319F1418265B}"/>
                    </a:ext>
                  </a:extLst>
                </p:cNvPr>
                <p:cNvSpPr/>
                <p:nvPr/>
              </p:nvSpPr>
              <p:spPr>
                <a:xfrm>
                  <a:off x="1461724" y="2135206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B75D8AAE-1B2E-A4C1-A4F3-3A819474F81E}"/>
                    </a:ext>
                  </a:extLst>
                </p:cNvPr>
                <p:cNvSpPr/>
                <p:nvPr/>
              </p:nvSpPr>
              <p:spPr>
                <a:xfrm>
                  <a:off x="1509938" y="2135206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2DDF2CC4-888B-926C-FA42-EDD933A14FC4}"/>
                    </a:ext>
                  </a:extLst>
                </p:cNvPr>
                <p:cNvSpPr/>
                <p:nvPr/>
              </p:nvSpPr>
              <p:spPr>
                <a:xfrm>
                  <a:off x="1461724" y="2279873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50308C53-64B7-5C8B-88F3-8F7A1DAAAB56}"/>
                    </a:ext>
                  </a:extLst>
                </p:cNvPr>
                <p:cNvSpPr/>
                <p:nvPr/>
              </p:nvSpPr>
              <p:spPr>
                <a:xfrm>
                  <a:off x="1461724" y="2321206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D30C9476-9CF2-A31C-0165-45EF994674DD}"/>
                    </a:ext>
                  </a:extLst>
                </p:cNvPr>
                <p:cNvSpPr/>
                <p:nvPr/>
              </p:nvSpPr>
              <p:spPr>
                <a:xfrm>
                  <a:off x="1461724" y="2362540"/>
                  <a:ext cx="144641" cy="20666"/>
                </a:xfrm>
                <a:custGeom>
                  <a:avLst/>
                  <a:gdLst>
                    <a:gd name="connsiteX0" fmla="*/ 0 w 144641"/>
                    <a:gd name="connsiteY0" fmla="*/ 0 h 20666"/>
                    <a:gd name="connsiteX1" fmla="*/ 144641 w 144641"/>
                    <a:gd name="connsiteY1" fmla="*/ 0 h 20666"/>
                    <a:gd name="connsiteX2" fmla="*/ 144641 w 144641"/>
                    <a:gd name="connsiteY2" fmla="*/ 20667 h 20666"/>
                    <a:gd name="connsiteX3" fmla="*/ 0 w 144641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641" h="20666">
                      <a:moveTo>
                        <a:pt x="0" y="0"/>
                      </a:moveTo>
                      <a:lnTo>
                        <a:pt x="144641" y="0"/>
                      </a:lnTo>
                      <a:lnTo>
                        <a:pt x="144641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24848633-271E-E7C0-6448-739708FBBD5F}"/>
                    </a:ext>
                  </a:extLst>
                </p:cNvPr>
                <p:cNvSpPr/>
                <p:nvPr/>
              </p:nvSpPr>
              <p:spPr>
                <a:xfrm>
                  <a:off x="1461724" y="2403873"/>
                  <a:ext cx="144641" cy="20666"/>
                </a:xfrm>
                <a:custGeom>
                  <a:avLst/>
                  <a:gdLst>
                    <a:gd name="connsiteX0" fmla="*/ 0 w 144641"/>
                    <a:gd name="connsiteY0" fmla="*/ 0 h 20666"/>
                    <a:gd name="connsiteX1" fmla="*/ 144641 w 144641"/>
                    <a:gd name="connsiteY1" fmla="*/ 0 h 20666"/>
                    <a:gd name="connsiteX2" fmla="*/ 144641 w 144641"/>
                    <a:gd name="connsiteY2" fmla="*/ 20667 h 20666"/>
                    <a:gd name="connsiteX3" fmla="*/ 0 w 144641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641" h="20666">
                      <a:moveTo>
                        <a:pt x="0" y="0"/>
                      </a:moveTo>
                      <a:lnTo>
                        <a:pt x="144641" y="0"/>
                      </a:lnTo>
                      <a:lnTo>
                        <a:pt x="144641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E211D542-9F2C-D72D-E160-C0BC7EC5FE1D}"/>
                    </a:ext>
                  </a:extLst>
                </p:cNvPr>
                <p:cNvSpPr/>
                <p:nvPr/>
              </p:nvSpPr>
              <p:spPr>
                <a:xfrm>
                  <a:off x="1678686" y="2403873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B4D4D9C1-0A94-2DED-629B-65DED0CDD34E}"/>
                    </a:ext>
                  </a:extLst>
                </p:cNvPr>
                <p:cNvSpPr/>
                <p:nvPr/>
              </p:nvSpPr>
              <p:spPr>
                <a:xfrm>
                  <a:off x="1678686" y="2445206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18B00CFB-BB5F-C97D-7F44-E21D4B209275}"/>
                    </a:ext>
                  </a:extLst>
                </p:cNvPr>
                <p:cNvSpPr/>
                <p:nvPr/>
              </p:nvSpPr>
              <p:spPr>
                <a:xfrm>
                  <a:off x="1678686" y="2486540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42FEA1DA-97EB-5AFF-85CD-FE0963E1775D}"/>
                    </a:ext>
                  </a:extLst>
                </p:cNvPr>
                <p:cNvSpPr/>
                <p:nvPr/>
              </p:nvSpPr>
              <p:spPr>
                <a:xfrm>
                  <a:off x="1895648" y="2527873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54A9F11D-5855-13D6-0FFB-D89A5C7EE0A0}"/>
                    </a:ext>
                  </a:extLst>
                </p:cNvPr>
                <p:cNvSpPr/>
                <p:nvPr/>
              </p:nvSpPr>
              <p:spPr>
                <a:xfrm>
                  <a:off x="1678686" y="2527873"/>
                  <a:ext cx="192855" cy="20666"/>
                </a:xfrm>
                <a:custGeom>
                  <a:avLst/>
                  <a:gdLst>
                    <a:gd name="connsiteX0" fmla="*/ 0 w 192855"/>
                    <a:gd name="connsiteY0" fmla="*/ 0 h 20666"/>
                    <a:gd name="connsiteX1" fmla="*/ 192855 w 192855"/>
                    <a:gd name="connsiteY1" fmla="*/ 0 h 20666"/>
                    <a:gd name="connsiteX2" fmla="*/ 192855 w 192855"/>
                    <a:gd name="connsiteY2" fmla="*/ 20667 h 20666"/>
                    <a:gd name="connsiteX3" fmla="*/ 0 w 192855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2855" h="20666">
                      <a:moveTo>
                        <a:pt x="0" y="0"/>
                      </a:moveTo>
                      <a:lnTo>
                        <a:pt x="192855" y="0"/>
                      </a:lnTo>
                      <a:lnTo>
                        <a:pt x="192855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252034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8E462D2A-9FAA-0E82-0B01-03B23191CA32}"/>
              </a:ext>
            </a:extLst>
          </p:cNvPr>
          <p:cNvGrpSpPr/>
          <p:nvPr/>
        </p:nvGrpSpPr>
        <p:grpSpPr>
          <a:xfrm>
            <a:off x="1163550" y="2244800"/>
            <a:ext cx="3088023" cy="3971136"/>
            <a:chOff x="1163550" y="2244800"/>
            <a:chExt cx="3088023" cy="3971136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0FBA6963-0B5C-3836-B91F-DE3553726942}"/>
                </a:ext>
              </a:extLst>
            </p:cNvPr>
            <p:cNvSpPr/>
            <p:nvPr/>
          </p:nvSpPr>
          <p:spPr>
            <a:xfrm>
              <a:off x="1163550" y="2244800"/>
              <a:ext cx="2991508" cy="3706048"/>
            </a:xfrm>
            <a:prstGeom prst="roundRect">
              <a:avLst>
                <a:gd name="adj" fmla="val 6476"/>
              </a:avLst>
            </a:prstGeom>
            <a:gradFill>
              <a:gsLst>
                <a:gs pos="80000">
                  <a:schemeClr val="accent2">
                    <a:lumMod val="20000"/>
                    <a:lumOff val="80000"/>
                  </a:schemeClr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4" name="图形 13">
              <a:extLst>
                <a:ext uri="{FF2B5EF4-FFF2-40B4-BE49-F238E27FC236}">
                  <a16:creationId xmlns:a16="http://schemas.microsoft.com/office/drawing/2014/main" id="{21B2AC4B-6BC1-85AC-56C2-83ED618EAE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331912" y="2395599"/>
              <a:ext cx="600294" cy="600294"/>
            </a:xfrm>
            <a:prstGeom prst="rect">
              <a:avLst/>
            </a:prstGeom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91400ED-7F6D-50B6-F589-11490F494BE2}"/>
                </a:ext>
              </a:extLst>
            </p:cNvPr>
            <p:cNvSpPr txBox="1"/>
            <p:nvPr/>
          </p:nvSpPr>
          <p:spPr>
            <a:xfrm>
              <a:off x="1283091" y="3058935"/>
              <a:ext cx="15638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0A0A0A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1490891-9C70-8126-896D-5BA1C64E2607}"/>
                </a:ext>
              </a:extLst>
            </p:cNvPr>
            <p:cNvSpPr txBox="1"/>
            <p:nvPr/>
          </p:nvSpPr>
          <p:spPr>
            <a:xfrm>
              <a:off x="1283091" y="3524750"/>
              <a:ext cx="2187337" cy="15447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just">
                <a:lnSpc>
                  <a:spcPct val="120000"/>
                </a:lnSpc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</a:pPr>
              <a:r>
                <a:rPr lang="zh-CN" altLang="en-US" sz="1600" dirty="0">
                  <a:solidFill>
                    <a:srgbClr val="0A0A0A"/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  <a:endParaRPr lang="en-US" altLang="zh-CN" sz="1600" dirty="0">
                <a:solidFill>
                  <a:srgbClr val="0A0A0A"/>
                </a:solidFill>
                <a:latin typeface="+mn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D3D0C07-26D8-BA11-6E95-2FEBB23AAF93}"/>
                </a:ext>
              </a:extLst>
            </p:cNvPr>
            <p:cNvSpPr txBox="1"/>
            <p:nvPr/>
          </p:nvSpPr>
          <p:spPr>
            <a:xfrm>
              <a:off x="2882611" y="5107940"/>
              <a:ext cx="136896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 dirty="0">
                  <a:gradFill flip="none" rotWithShape="1">
                    <a:gsLst>
                      <a:gs pos="20000">
                        <a:schemeClr val="accent2"/>
                      </a:gs>
                      <a:gs pos="71000">
                        <a:schemeClr val="accent1">
                          <a:lumMod val="40000"/>
                          <a:lumOff val="6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atin typeface="+mj-lt"/>
                </a:rPr>
                <a:t>01</a:t>
              </a:r>
              <a:endParaRPr lang="zh-CN" altLang="en-US" sz="6600" b="1" dirty="0">
                <a:gradFill flip="none" rotWithShape="1">
                  <a:gsLst>
                    <a:gs pos="20000">
                      <a:schemeClr val="accent2"/>
                    </a:gs>
                    <a:gs pos="71000">
                      <a:schemeClr val="accent1">
                        <a:lumMod val="40000"/>
                        <a:lumOff val="6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39496F21-781E-F0BC-B491-34049B6CCF57}"/>
              </a:ext>
            </a:extLst>
          </p:cNvPr>
          <p:cNvGrpSpPr/>
          <p:nvPr/>
        </p:nvGrpSpPr>
        <p:grpSpPr>
          <a:xfrm>
            <a:off x="3500041" y="1405966"/>
            <a:ext cx="2991508" cy="3969306"/>
            <a:chOff x="3500041" y="1405966"/>
            <a:chExt cx="2991508" cy="3969306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3CEC1396-61CD-2F3A-314E-00BF10A375CD}"/>
                </a:ext>
              </a:extLst>
            </p:cNvPr>
            <p:cNvSpPr/>
            <p:nvPr/>
          </p:nvSpPr>
          <p:spPr>
            <a:xfrm>
              <a:off x="3500041" y="1405966"/>
              <a:ext cx="2991508" cy="3706048"/>
            </a:xfrm>
            <a:prstGeom prst="roundRect">
              <a:avLst>
                <a:gd name="adj" fmla="val 6476"/>
              </a:avLst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70000">
                  <a:schemeClr val="accent2"/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pic>
          <p:nvPicPr>
            <p:cNvPr id="20" name="图形 19">
              <a:extLst>
                <a:ext uri="{FF2B5EF4-FFF2-40B4-BE49-F238E27FC236}">
                  <a16:creationId xmlns:a16="http://schemas.microsoft.com/office/drawing/2014/main" id="{EE6AA91D-70EF-43B4-955D-8E1E0623517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669610" y="1629270"/>
              <a:ext cx="487965" cy="471701"/>
            </a:xfrm>
            <a:prstGeom prst="rect">
              <a:avLst/>
            </a:prstGeom>
          </p:spPr>
        </p:pic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E9A1438-5E9D-070A-94C1-EDC15513D6DE}"/>
                </a:ext>
              </a:extLst>
            </p:cNvPr>
            <p:cNvSpPr txBox="1"/>
            <p:nvPr/>
          </p:nvSpPr>
          <p:spPr>
            <a:xfrm>
              <a:off x="3600734" y="2195745"/>
              <a:ext cx="12700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FEF9F5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2B1D901-CDB1-4168-8FDE-DDEC77C20167}"/>
                </a:ext>
              </a:extLst>
            </p:cNvPr>
            <p:cNvSpPr txBox="1"/>
            <p:nvPr/>
          </p:nvSpPr>
          <p:spPr>
            <a:xfrm>
              <a:off x="3616642" y="2619789"/>
              <a:ext cx="2092288" cy="1841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just">
                <a:lnSpc>
                  <a:spcPct val="120000"/>
                </a:lnSpc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</a:pPr>
              <a:r>
                <a:rPr lang="zh-CN" altLang="en-US" sz="1600" dirty="0">
                  <a:solidFill>
                    <a:srgbClr val="FEF9F5"/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  <a:endParaRPr lang="en-US" altLang="zh-CN" sz="1600" dirty="0">
                <a:solidFill>
                  <a:srgbClr val="FEF9F5"/>
                </a:solidFill>
                <a:latin typeface="+mn-ea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8EA2D3A-9D17-C4CE-24F0-0B649037ED92}"/>
                </a:ext>
              </a:extLst>
            </p:cNvPr>
            <p:cNvSpPr txBox="1"/>
            <p:nvPr/>
          </p:nvSpPr>
          <p:spPr>
            <a:xfrm>
              <a:off x="4398743" y="4267276"/>
              <a:ext cx="136896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 dirty="0">
                  <a:gradFill flip="none" rotWithShape="1">
                    <a:gsLst>
                      <a:gs pos="10000">
                        <a:srgbClr val="FFFFFF"/>
                      </a:gs>
                      <a:gs pos="71000">
                        <a:srgbClr val="FFFFFF">
                          <a:alpha val="4000"/>
                        </a:srgbClr>
                      </a:gs>
                    </a:gsLst>
                    <a:lin ang="5400000" scaled="1"/>
                    <a:tileRect/>
                  </a:gradFill>
                  <a:latin typeface="+mj-lt"/>
                </a:rPr>
                <a:t>02</a:t>
              </a:r>
              <a:endParaRPr lang="zh-CN" altLang="en-US" sz="6600" b="1" dirty="0">
                <a:gradFill flip="none" rotWithShape="1">
                  <a:gsLst>
                    <a:gs pos="10000">
                      <a:srgbClr val="FFFFFF"/>
                    </a:gs>
                    <a:gs pos="71000">
                      <a:srgbClr val="FFFFFF">
                        <a:alpha val="4000"/>
                      </a:srgbClr>
                    </a:gs>
                  </a:gsLst>
                  <a:lin ang="5400000" scaled="1"/>
                  <a:tileRect/>
                </a:gradFill>
                <a:latin typeface="+mj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9C18FC1-0AE2-B9F6-28A3-5ED05CA9D597}"/>
              </a:ext>
            </a:extLst>
          </p:cNvPr>
          <p:cNvGrpSpPr/>
          <p:nvPr/>
        </p:nvGrpSpPr>
        <p:grpSpPr>
          <a:xfrm>
            <a:off x="5761898" y="2521979"/>
            <a:ext cx="2991508" cy="3982867"/>
            <a:chOff x="5761898" y="2521979"/>
            <a:chExt cx="2991508" cy="3982867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C6F9B238-AD51-C2FF-7BB0-D9A61571936D}"/>
                </a:ext>
              </a:extLst>
            </p:cNvPr>
            <p:cNvSpPr/>
            <p:nvPr/>
          </p:nvSpPr>
          <p:spPr>
            <a:xfrm>
              <a:off x="5761898" y="2521979"/>
              <a:ext cx="2991508" cy="3706048"/>
            </a:xfrm>
            <a:prstGeom prst="roundRect">
              <a:avLst>
                <a:gd name="adj" fmla="val 6476"/>
              </a:avLst>
            </a:prstGeom>
            <a:gradFill>
              <a:gsLst>
                <a:gs pos="80000">
                  <a:schemeClr val="accent2">
                    <a:lumMod val="20000"/>
                    <a:lumOff val="80000"/>
                  </a:schemeClr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pic>
          <p:nvPicPr>
            <p:cNvPr id="26" name="图形 25">
              <a:extLst>
                <a:ext uri="{FF2B5EF4-FFF2-40B4-BE49-F238E27FC236}">
                  <a16:creationId xmlns:a16="http://schemas.microsoft.com/office/drawing/2014/main" id="{7AA4C430-A591-EE65-9AC1-24C529096FC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949162" y="2595817"/>
              <a:ext cx="571297" cy="577597"/>
            </a:xfrm>
            <a:prstGeom prst="rect">
              <a:avLst/>
            </a:prstGeom>
          </p:spPr>
        </p:pic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D5E50EF-C53A-1F15-213C-18A609B2B911}"/>
                </a:ext>
              </a:extLst>
            </p:cNvPr>
            <p:cNvSpPr txBox="1"/>
            <p:nvPr/>
          </p:nvSpPr>
          <p:spPr>
            <a:xfrm>
              <a:off x="5849678" y="3556667"/>
              <a:ext cx="2103476" cy="15447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just">
                <a:lnSpc>
                  <a:spcPct val="120000"/>
                </a:lnSpc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</a:pPr>
              <a:r>
                <a:rPr lang="zh-CN" altLang="en-US" sz="1600" dirty="0">
                  <a:solidFill>
                    <a:srgbClr val="0A0A0A"/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  <a:endParaRPr lang="en-US" altLang="zh-CN" sz="1600" dirty="0">
                <a:solidFill>
                  <a:srgbClr val="0A0A0A"/>
                </a:solidFill>
                <a:latin typeface="+mn-ea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373ABFB-92CF-ED72-9A59-6C25B1680E10}"/>
                </a:ext>
              </a:extLst>
            </p:cNvPr>
            <p:cNvSpPr txBox="1"/>
            <p:nvPr/>
          </p:nvSpPr>
          <p:spPr>
            <a:xfrm>
              <a:off x="7368887" y="5396850"/>
              <a:ext cx="136896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 dirty="0">
                  <a:gradFill flip="none" rotWithShape="1">
                    <a:gsLst>
                      <a:gs pos="20000">
                        <a:schemeClr val="accent2"/>
                      </a:gs>
                      <a:gs pos="71000">
                        <a:schemeClr val="accent1">
                          <a:lumMod val="60000"/>
                          <a:lumOff val="4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atin typeface="+mj-lt"/>
                </a:rPr>
                <a:t>03</a:t>
              </a:r>
              <a:endParaRPr lang="zh-CN" altLang="en-US" sz="6600" b="1" dirty="0">
                <a:gradFill flip="none" rotWithShape="1">
                  <a:gsLst>
                    <a:gs pos="20000">
                      <a:schemeClr val="accent2"/>
                    </a:gs>
                    <a:gs pos="71000">
                      <a:schemeClr val="accent1">
                        <a:lumMod val="60000"/>
                        <a:lumOff val="4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lt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6FE9D39-8A06-FDF5-94ED-1E9F0D41DD78}"/>
                </a:ext>
              </a:extLst>
            </p:cNvPr>
            <p:cNvSpPr txBox="1"/>
            <p:nvPr/>
          </p:nvSpPr>
          <p:spPr>
            <a:xfrm>
              <a:off x="5856531" y="3154671"/>
              <a:ext cx="12700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0A0A0A"/>
                  </a:solidFill>
                  <a:latin typeface="+mj-ea"/>
                  <a:ea typeface="+mj-ea"/>
                </a:rPr>
                <a:t>输入标题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7F36657-AD34-0278-7731-E734C8328CCC}"/>
              </a:ext>
            </a:extLst>
          </p:cNvPr>
          <p:cNvGrpSpPr/>
          <p:nvPr/>
        </p:nvGrpSpPr>
        <p:grpSpPr>
          <a:xfrm>
            <a:off x="8053368" y="1561186"/>
            <a:ext cx="2991508" cy="3921813"/>
            <a:chOff x="8053368" y="1561186"/>
            <a:chExt cx="2991508" cy="3921813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55B680C7-C3A3-931D-4808-0EE0ADCB487A}"/>
                </a:ext>
              </a:extLst>
            </p:cNvPr>
            <p:cNvSpPr/>
            <p:nvPr/>
          </p:nvSpPr>
          <p:spPr>
            <a:xfrm>
              <a:off x="8053368" y="1561186"/>
              <a:ext cx="2991508" cy="3706048"/>
            </a:xfrm>
            <a:prstGeom prst="roundRect">
              <a:avLst>
                <a:gd name="adj" fmla="val 6476"/>
              </a:avLst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70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32" name="图形 31">
              <a:extLst>
                <a:ext uri="{FF2B5EF4-FFF2-40B4-BE49-F238E27FC236}">
                  <a16:creationId xmlns:a16="http://schemas.microsoft.com/office/drawing/2014/main" id="{2F095932-2328-BCE8-ECFA-D3EDFFA8884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8237241" y="1735122"/>
              <a:ext cx="516165" cy="516165"/>
            </a:xfrm>
            <a:prstGeom prst="rect">
              <a:avLst/>
            </a:prstGeom>
          </p:spPr>
        </p:pic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291B061-E375-F51D-7EA1-43F7C19C2BEF}"/>
                </a:ext>
              </a:extLst>
            </p:cNvPr>
            <p:cNvSpPr txBox="1"/>
            <p:nvPr/>
          </p:nvSpPr>
          <p:spPr>
            <a:xfrm>
              <a:off x="8176911" y="2321924"/>
              <a:ext cx="12700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FEF9F5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709366D-CD56-1701-6785-3F79C70FAB6F}"/>
                </a:ext>
              </a:extLst>
            </p:cNvPr>
            <p:cNvSpPr txBox="1"/>
            <p:nvPr/>
          </p:nvSpPr>
          <p:spPr>
            <a:xfrm>
              <a:off x="8151702" y="2729348"/>
              <a:ext cx="2616817" cy="12493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just">
                <a:lnSpc>
                  <a:spcPct val="120000"/>
                </a:lnSpc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</a:pPr>
              <a:r>
                <a:rPr lang="zh-CN" altLang="en-US" sz="1600" dirty="0">
                  <a:solidFill>
                    <a:srgbClr val="FEF9F5"/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  <a:endParaRPr lang="en-US" altLang="zh-CN" sz="1600" dirty="0">
                <a:solidFill>
                  <a:srgbClr val="FEF9F5"/>
                </a:solidFill>
                <a:latin typeface="+mn-ea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F64E0D8-7DA4-0FEA-5F44-C96CA16E5C20}"/>
                </a:ext>
              </a:extLst>
            </p:cNvPr>
            <p:cNvSpPr txBox="1"/>
            <p:nvPr/>
          </p:nvSpPr>
          <p:spPr>
            <a:xfrm>
              <a:off x="9649924" y="4375003"/>
              <a:ext cx="136896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 dirty="0">
                  <a:gradFill flip="none" rotWithShape="1">
                    <a:gsLst>
                      <a:gs pos="20000">
                        <a:srgbClr val="FFFFFF"/>
                      </a:gs>
                      <a:gs pos="71000">
                        <a:srgbClr val="FFFFFF">
                          <a:alpha val="4000"/>
                        </a:srgbClr>
                      </a:gs>
                    </a:gsLst>
                    <a:lin ang="5400000" scaled="1"/>
                    <a:tileRect/>
                  </a:gradFill>
                  <a:latin typeface="+mj-lt"/>
                </a:rPr>
                <a:t>04</a:t>
              </a:r>
              <a:endParaRPr lang="zh-CN" altLang="en-US" sz="6600" b="1" dirty="0">
                <a:gradFill flip="none" rotWithShape="1">
                  <a:gsLst>
                    <a:gs pos="20000">
                      <a:srgbClr val="FFFFFF"/>
                    </a:gs>
                    <a:gs pos="71000">
                      <a:srgbClr val="FFFFFF">
                        <a:alpha val="4000"/>
                      </a:srgbClr>
                    </a:gs>
                  </a:gsLst>
                  <a:lin ang="5400000" scaled="1"/>
                  <a:tileRect/>
                </a:gradFill>
                <a:latin typeface="+mj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987CF75-918E-D7FB-527B-64BC68999356}"/>
              </a:ext>
            </a:extLst>
          </p:cNvPr>
          <p:cNvGrpSpPr/>
          <p:nvPr/>
        </p:nvGrpSpPr>
        <p:grpSpPr>
          <a:xfrm>
            <a:off x="533400" y="443468"/>
            <a:ext cx="2996878" cy="707886"/>
            <a:chOff x="533400" y="443468"/>
            <a:chExt cx="2996878" cy="707886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77B2BA6C-9B94-91B9-97E9-8B3DFEB8BA62}"/>
                </a:ext>
              </a:extLst>
            </p:cNvPr>
            <p:cNvSpPr txBox="1"/>
            <p:nvPr/>
          </p:nvSpPr>
          <p:spPr>
            <a:xfrm>
              <a:off x="533400" y="443468"/>
              <a:ext cx="299687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99164C31-0531-085A-86A8-59C23BDFD5B8}"/>
                </a:ext>
              </a:extLst>
            </p:cNvPr>
            <p:cNvGrpSpPr/>
            <p:nvPr/>
          </p:nvGrpSpPr>
          <p:grpSpPr>
            <a:xfrm>
              <a:off x="658813" y="1124607"/>
              <a:ext cx="2546842" cy="0"/>
              <a:chOff x="658813" y="1124607"/>
              <a:chExt cx="2546842" cy="0"/>
            </a:xfrm>
          </p:grpSpPr>
          <p:cxnSp>
            <p:nvCxnSpPr>
              <p:cNvPr id="4" name="直接连接符 3">
                <a:extLst>
                  <a:ext uri="{FF2B5EF4-FFF2-40B4-BE49-F238E27FC236}">
                    <a16:creationId xmlns:a16="http://schemas.microsoft.com/office/drawing/2014/main" id="{FDA07A8C-7EFB-6EF7-3017-0A64A9E04A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1130" y="1124607"/>
                <a:ext cx="2224525" cy="0"/>
              </a:xfrm>
              <a:prstGeom prst="line">
                <a:avLst/>
              </a:prstGeom>
              <a:ln w="9525" cap="rnd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>
                <a:extLst>
                  <a:ext uri="{FF2B5EF4-FFF2-40B4-BE49-F238E27FC236}">
                    <a16:creationId xmlns:a16="http://schemas.microsoft.com/office/drawing/2014/main" id="{D2962F17-36E9-ECAD-C204-234E1111E3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8813" y="1124607"/>
                <a:ext cx="469297" cy="0"/>
              </a:xfrm>
              <a:prstGeom prst="line">
                <a:avLst/>
              </a:prstGeom>
              <a:ln w="53975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0373854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CC98F023-E47D-A5CF-8D4E-8E3351912E8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1" y="1857112"/>
            <a:ext cx="5181600" cy="3143773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A0F8248E-F6D8-730C-D727-3B1BB330C2E7}"/>
              </a:ext>
            </a:extLst>
          </p:cNvPr>
          <p:cNvSpPr/>
          <p:nvPr/>
        </p:nvSpPr>
        <p:spPr>
          <a:xfrm>
            <a:off x="0" y="1857113"/>
            <a:ext cx="12192000" cy="3143773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8000">
                <a:schemeClr val="accent2"/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5B55C50-EAB1-BF70-DB8B-5AA77BA4D5DB}"/>
              </a:ext>
            </a:extLst>
          </p:cNvPr>
          <p:cNvGrpSpPr/>
          <p:nvPr/>
        </p:nvGrpSpPr>
        <p:grpSpPr>
          <a:xfrm>
            <a:off x="1039798" y="2107262"/>
            <a:ext cx="7559067" cy="2646878"/>
            <a:chOff x="1039798" y="2107262"/>
            <a:chExt cx="7559067" cy="2646878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0FF3966D-16FE-B1C6-3231-CF0B6CDC5D8E}"/>
                </a:ext>
              </a:extLst>
            </p:cNvPr>
            <p:cNvSpPr txBox="1"/>
            <p:nvPr/>
          </p:nvSpPr>
          <p:spPr>
            <a:xfrm>
              <a:off x="1039798" y="2107262"/>
              <a:ext cx="3075002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600" b="1" dirty="0">
                  <a:solidFill>
                    <a:srgbClr val="FEF9F5"/>
                  </a:solidFill>
                  <a:latin typeface="+mj-lt"/>
                  <a:ea typeface="+mj-ea"/>
                </a:rPr>
                <a:t>02</a:t>
              </a:r>
              <a:endParaRPr lang="zh-CN" altLang="en-US" sz="16600" b="1" dirty="0">
                <a:solidFill>
                  <a:srgbClr val="FEF9F5"/>
                </a:solidFill>
                <a:latin typeface="+mj-lt"/>
                <a:ea typeface="+mj-ea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D260026-CA5D-0C53-E142-513B3E57F32C}"/>
                </a:ext>
              </a:extLst>
            </p:cNvPr>
            <p:cNvSpPr txBox="1"/>
            <p:nvPr/>
          </p:nvSpPr>
          <p:spPr>
            <a:xfrm>
              <a:off x="4217110" y="2503969"/>
              <a:ext cx="438175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6000" b="1" dirty="0">
                  <a:solidFill>
                    <a:srgbClr val="FEF9F5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E3B634B5-1AD1-A83A-15C0-3C76944B96D5}"/>
                </a:ext>
              </a:extLst>
            </p:cNvPr>
            <p:cNvSpPr txBox="1"/>
            <p:nvPr/>
          </p:nvSpPr>
          <p:spPr>
            <a:xfrm>
              <a:off x="4262920" y="3560148"/>
              <a:ext cx="433594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 algn="l"/>
              <a:r>
                <a:rPr lang="en-US" altLang="zh-CN" sz="1800" dirty="0">
                  <a:solidFill>
                    <a:srgbClr val="FEF9F5"/>
                  </a:solidFill>
                  <a:latin typeface="+mj-lt"/>
                  <a:ea typeface="Cambria" panose="02040503050406030204" pitchFamily="18" charset="0"/>
                  <a:cs typeface="+mn-ea"/>
                  <a:sym typeface="+mn-ea"/>
                </a:rPr>
                <a:t>Enter a title</a:t>
              </a:r>
              <a:endParaRPr lang="zh-CN" altLang="en-US" sz="1800" dirty="0">
                <a:solidFill>
                  <a:srgbClr val="FEF9F5"/>
                </a:solidFill>
                <a:latin typeface="+mj-lt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08463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9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C4091076-00BB-3D9B-3DB6-D3A74F37E8BD}"/>
              </a:ext>
            </a:extLst>
          </p:cNvPr>
          <p:cNvGrpSpPr/>
          <p:nvPr/>
        </p:nvGrpSpPr>
        <p:grpSpPr>
          <a:xfrm>
            <a:off x="533400" y="443468"/>
            <a:ext cx="2996878" cy="707886"/>
            <a:chOff x="533400" y="443468"/>
            <a:chExt cx="2996878" cy="707886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F42BD6BF-9E39-B01F-D39A-0C1551CE00DB}"/>
                </a:ext>
              </a:extLst>
            </p:cNvPr>
            <p:cNvSpPr txBox="1"/>
            <p:nvPr/>
          </p:nvSpPr>
          <p:spPr>
            <a:xfrm>
              <a:off x="533400" y="443468"/>
              <a:ext cx="299687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latin typeface="+mj-ea"/>
                  <a:ea typeface="+mj-ea"/>
                </a:rPr>
                <a:t>输入标题</a:t>
              </a: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08B2A6A3-4143-C048-82FD-769409B9691F}"/>
                </a:ext>
              </a:extLst>
            </p:cNvPr>
            <p:cNvGrpSpPr/>
            <p:nvPr/>
          </p:nvGrpSpPr>
          <p:grpSpPr>
            <a:xfrm>
              <a:off x="658813" y="1124607"/>
              <a:ext cx="2546842" cy="0"/>
              <a:chOff x="658813" y="1124607"/>
              <a:chExt cx="2546842" cy="0"/>
            </a:xfrm>
          </p:grpSpPr>
          <p:cxnSp>
            <p:nvCxnSpPr>
              <p:cNvPr id="4" name="直接连接符 3">
                <a:extLst>
                  <a:ext uri="{FF2B5EF4-FFF2-40B4-BE49-F238E27FC236}">
                    <a16:creationId xmlns:a16="http://schemas.microsoft.com/office/drawing/2014/main" id="{2EA19692-4B78-7AAC-FE64-2423A46630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1130" y="1124607"/>
                <a:ext cx="2224525" cy="0"/>
              </a:xfrm>
              <a:prstGeom prst="line">
                <a:avLst/>
              </a:prstGeom>
              <a:ln w="9525" cap="rnd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>
                <a:extLst>
                  <a:ext uri="{FF2B5EF4-FFF2-40B4-BE49-F238E27FC236}">
                    <a16:creationId xmlns:a16="http://schemas.microsoft.com/office/drawing/2014/main" id="{CD31F277-1A42-CEAB-9C04-5B7FF43B81A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8813" y="1124607"/>
                <a:ext cx="469297" cy="0"/>
              </a:xfrm>
              <a:prstGeom prst="line">
                <a:avLst/>
              </a:prstGeom>
              <a:ln w="53975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" name="矩形: 圆顶角 5">
            <a:extLst>
              <a:ext uri="{FF2B5EF4-FFF2-40B4-BE49-F238E27FC236}">
                <a16:creationId xmlns:a16="http://schemas.microsoft.com/office/drawing/2014/main" id="{F67614DF-58EB-5756-AE77-7DE361C713B6}"/>
              </a:ext>
            </a:extLst>
          </p:cNvPr>
          <p:cNvSpPr/>
          <p:nvPr/>
        </p:nvSpPr>
        <p:spPr>
          <a:xfrm>
            <a:off x="0" y="5315098"/>
            <a:ext cx="12192000" cy="1542902"/>
          </a:xfrm>
          <a:prstGeom prst="round2SameRect">
            <a:avLst>
              <a:gd name="adj1" fmla="val 31029"/>
              <a:gd name="adj2" fmla="val 0"/>
            </a:avLst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36000">
                <a:schemeClr val="accent1"/>
              </a:gs>
              <a:gs pos="9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BF8C9652-9C11-66A4-68DF-AA82A9DC08C8}"/>
              </a:ext>
            </a:extLst>
          </p:cNvPr>
          <p:cNvGrpSpPr/>
          <p:nvPr/>
        </p:nvGrpSpPr>
        <p:grpSpPr>
          <a:xfrm>
            <a:off x="760023" y="1470718"/>
            <a:ext cx="6719293" cy="4610921"/>
            <a:chOff x="760023" y="1470718"/>
            <a:chExt cx="6719293" cy="4610921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6A982127-994E-009F-0F0A-611B5782808A}"/>
                </a:ext>
              </a:extLst>
            </p:cNvPr>
            <p:cNvSpPr/>
            <p:nvPr/>
          </p:nvSpPr>
          <p:spPr>
            <a:xfrm>
              <a:off x="760023" y="1470718"/>
              <a:ext cx="6719293" cy="4610921"/>
            </a:xfrm>
            <a:prstGeom prst="roundRect">
              <a:avLst>
                <a:gd name="adj" fmla="val 3361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38100" dir="16200000" rotWithShape="0">
                <a:schemeClr val="accent2">
                  <a:alpha val="15000"/>
                </a:schemeClr>
              </a:outerShdw>
              <a:reflection blurRad="190500" stA="52000" endA="300" endPos="23000" dist="25400" dir="5400000" sy="-100000" algn="bl" rotWithShape="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graphicFrame>
          <p:nvGraphicFramePr>
            <p:cNvPr id="22" name="图表 21">
              <a:extLst>
                <a:ext uri="{FF2B5EF4-FFF2-40B4-BE49-F238E27FC236}">
                  <a16:creationId xmlns:a16="http://schemas.microsoft.com/office/drawing/2014/main" id="{0801B4BB-CF59-A57A-CFFD-56506FA7BC0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765330318"/>
                </p:ext>
              </p:extLst>
            </p:nvPr>
          </p:nvGraphicFramePr>
          <p:xfrm>
            <a:off x="802154" y="1470719"/>
            <a:ext cx="6581626" cy="46109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D27AD130-C1D3-8493-7A5B-5FB382DFF6E6}"/>
              </a:ext>
            </a:extLst>
          </p:cNvPr>
          <p:cNvGrpSpPr/>
          <p:nvPr/>
        </p:nvGrpSpPr>
        <p:grpSpPr>
          <a:xfrm>
            <a:off x="7778169" y="1411519"/>
            <a:ext cx="3768079" cy="3357378"/>
            <a:chOff x="7778169" y="1411519"/>
            <a:chExt cx="3768079" cy="3357378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A0032FEA-9C43-5462-B930-AC5245119818}"/>
                </a:ext>
              </a:extLst>
            </p:cNvPr>
            <p:cNvGrpSpPr/>
            <p:nvPr/>
          </p:nvGrpSpPr>
          <p:grpSpPr>
            <a:xfrm>
              <a:off x="7778169" y="1470718"/>
              <a:ext cx="431766" cy="431766"/>
              <a:chOff x="6096000" y="4021689"/>
              <a:chExt cx="559250" cy="559250"/>
            </a:xfrm>
          </p:grpSpPr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CEC04DC0-DE9E-2FEB-C4C5-FBB0263772F5}"/>
                  </a:ext>
                </a:extLst>
              </p:cNvPr>
              <p:cNvSpPr/>
              <p:nvPr/>
            </p:nvSpPr>
            <p:spPr>
              <a:xfrm>
                <a:off x="6096000" y="4021689"/>
                <a:ext cx="559250" cy="559250"/>
              </a:xfrm>
              <a:prstGeom prst="ellipse">
                <a:avLst/>
              </a:prstGeom>
              <a:solidFill>
                <a:schemeClr val="accent1"/>
              </a:solidFill>
              <a:ln w="476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5" name="图形 15">
                <a:extLst>
                  <a:ext uri="{FF2B5EF4-FFF2-40B4-BE49-F238E27FC236}">
                    <a16:creationId xmlns:a16="http://schemas.microsoft.com/office/drawing/2014/main" id="{22A6822C-6EAA-72C9-432B-78CD590BF2CC}"/>
                  </a:ext>
                </a:extLst>
              </p:cNvPr>
              <p:cNvGrpSpPr/>
              <p:nvPr/>
            </p:nvGrpSpPr>
            <p:grpSpPr>
              <a:xfrm>
                <a:off x="6216510" y="4164906"/>
                <a:ext cx="318230" cy="272816"/>
                <a:chOff x="1268869" y="1949206"/>
                <a:chExt cx="747313" cy="640667"/>
              </a:xfrm>
              <a:solidFill>
                <a:schemeClr val="bg1"/>
              </a:solidFill>
            </p:grpSpPr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4A27E0D4-7C28-5671-9FEA-26E39CD37355}"/>
                    </a:ext>
                  </a:extLst>
                </p:cNvPr>
                <p:cNvSpPr/>
                <p:nvPr/>
              </p:nvSpPr>
              <p:spPr>
                <a:xfrm>
                  <a:off x="1317083" y="1990539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A9246CE4-002A-2DB9-81B4-6AF5357FD7F3}"/>
                    </a:ext>
                  </a:extLst>
                </p:cNvPr>
                <p:cNvSpPr/>
                <p:nvPr/>
              </p:nvSpPr>
              <p:spPr>
                <a:xfrm>
                  <a:off x="1365296" y="1990539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05F7C066-A0D1-E63B-7FBF-E0BBE5F422E0}"/>
                    </a:ext>
                  </a:extLst>
                </p:cNvPr>
                <p:cNvSpPr/>
                <p:nvPr/>
              </p:nvSpPr>
              <p:spPr>
                <a:xfrm>
                  <a:off x="1413510" y="1990539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287AA8C1-1E4F-9455-158A-BA9EEC535310}"/>
                    </a:ext>
                  </a:extLst>
                </p:cNvPr>
                <p:cNvSpPr/>
                <p:nvPr/>
              </p:nvSpPr>
              <p:spPr>
                <a:xfrm>
                  <a:off x="1268869" y="1949206"/>
                  <a:ext cx="747313" cy="640667"/>
                </a:xfrm>
                <a:custGeom>
                  <a:avLst/>
                  <a:gdLst>
                    <a:gd name="connsiteX0" fmla="*/ 747313 w 747313"/>
                    <a:gd name="connsiteY0" fmla="*/ 144667 h 640667"/>
                    <a:gd name="connsiteX1" fmla="*/ 674993 w 747313"/>
                    <a:gd name="connsiteY1" fmla="*/ 144667 h 640667"/>
                    <a:gd name="connsiteX2" fmla="*/ 674993 w 747313"/>
                    <a:gd name="connsiteY2" fmla="*/ 0 h 640667"/>
                    <a:gd name="connsiteX3" fmla="*/ 0 w 747313"/>
                    <a:gd name="connsiteY3" fmla="*/ 0 h 640667"/>
                    <a:gd name="connsiteX4" fmla="*/ 0 w 747313"/>
                    <a:gd name="connsiteY4" fmla="*/ 496001 h 640667"/>
                    <a:gd name="connsiteX5" fmla="*/ 96428 w 747313"/>
                    <a:gd name="connsiteY5" fmla="*/ 496001 h 640667"/>
                    <a:gd name="connsiteX6" fmla="*/ 96428 w 747313"/>
                    <a:gd name="connsiteY6" fmla="*/ 558001 h 640667"/>
                    <a:gd name="connsiteX7" fmla="*/ 361603 w 747313"/>
                    <a:gd name="connsiteY7" fmla="*/ 558001 h 640667"/>
                    <a:gd name="connsiteX8" fmla="*/ 361603 w 747313"/>
                    <a:gd name="connsiteY8" fmla="*/ 640667 h 640667"/>
                    <a:gd name="connsiteX9" fmla="*/ 699099 w 747313"/>
                    <a:gd name="connsiteY9" fmla="*/ 640667 h 640667"/>
                    <a:gd name="connsiteX10" fmla="*/ 699099 w 747313"/>
                    <a:gd name="connsiteY10" fmla="*/ 558001 h 640667"/>
                    <a:gd name="connsiteX11" fmla="*/ 747313 w 747313"/>
                    <a:gd name="connsiteY11" fmla="*/ 558001 h 640667"/>
                    <a:gd name="connsiteX12" fmla="*/ 747313 w 747313"/>
                    <a:gd name="connsiteY12" fmla="*/ 144667 h 640667"/>
                    <a:gd name="connsiteX13" fmla="*/ 723206 w 747313"/>
                    <a:gd name="connsiteY13" fmla="*/ 227334 h 640667"/>
                    <a:gd name="connsiteX14" fmla="*/ 120534 w 747313"/>
                    <a:gd name="connsiteY14" fmla="*/ 227334 h 640667"/>
                    <a:gd name="connsiteX15" fmla="*/ 120534 w 747313"/>
                    <a:gd name="connsiteY15" fmla="*/ 165334 h 640667"/>
                    <a:gd name="connsiteX16" fmla="*/ 723206 w 747313"/>
                    <a:gd name="connsiteY16" fmla="*/ 165334 h 640667"/>
                    <a:gd name="connsiteX17" fmla="*/ 723206 w 747313"/>
                    <a:gd name="connsiteY17" fmla="*/ 227334 h 640667"/>
                    <a:gd name="connsiteX18" fmla="*/ 650886 w 747313"/>
                    <a:gd name="connsiteY18" fmla="*/ 20667 h 640667"/>
                    <a:gd name="connsiteX19" fmla="*/ 650886 w 747313"/>
                    <a:gd name="connsiteY19" fmla="*/ 82667 h 640667"/>
                    <a:gd name="connsiteX20" fmla="*/ 24107 w 747313"/>
                    <a:gd name="connsiteY20" fmla="*/ 82667 h 640667"/>
                    <a:gd name="connsiteX21" fmla="*/ 24107 w 747313"/>
                    <a:gd name="connsiteY21" fmla="*/ 20667 h 640667"/>
                    <a:gd name="connsiteX22" fmla="*/ 650886 w 747313"/>
                    <a:gd name="connsiteY22" fmla="*/ 20667 h 640667"/>
                    <a:gd name="connsiteX23" fmla="*/ 24107 w 747313"/>
                    <a:gd name="connsiteY23" fmla="*/ 475334 h 640667"/>
                    <a:gd name="connsiteX24" fmla="*/ 24107 w 747313"/>
                    <a:gd name="connsiteY24" fmla="*/ 103333 h 640667"/>
                    <a:gd name="connsiteX25" fmla="*/ 650886 w 747313"/>
                    <a:gd name="connsiteY25" fmla="*/ 103333 h 640667"/>
                    <a:gd name="connsiteX26" fmla="*/ 650886 w 747313"/>
                    <a:gd name="connsiteY26" fmla="*/ 144667 h 640667"/>
                    <a:gd name="connsiteX27" fmla="*/ 96428 w 747313"/>
                    <a:gd name="connsiteY27" fmla="*/ 144667 h 640667"/>
                    <a:gd name="connsiteX28" fmla="*/ 96428 w 747313"/>
                    <a:gd name="connsiteY28" fmla="*/ 475334 h 640667"/>
                    <a:gd name="connsiteX29" fmla="*/ 24107 w 747313"/>
                    <a:gd name="connsiteY29" fmla="*/ 475334 h 640667"/>
                    <a:gd name="connsiteX30" fmla="*/ 458031 w 747313"/>
                    <a:gd name="connsiteY30" fmla="*/ 413334 h 640667"/>
                    <a:gd name="connsiteX31" fmla="*/ 361603 w 747313"/>
                    <a:gd name="connsiteY31" fmla="*/ 413334 h 640667"/>
                    <a:gd name="connsiteX32" fmla="*/ 361603 w 747313"/>
                    <a:gd name="connsiteY32" fmla="*/ 496001 h 640667"/>
                    <a:gd name="connsiteX33" fmla="*/ 168748 w 747313"/>
                    <a:gd name="connsiteY33" fmla="*/ 496001 h 640667"/>
                    <a:gd name="connsiteX34" fmla="*/ 168748 w 747313"/>
                    <a:gd name="connsiteY34" fmla="*/ 310000 h 640667"/>
                    <a:gd name="connsiteX35" fmla="*/ 458031 w 747313"/>
                    <a:gd name="connsiteY35" fmla="*/ 310000 h 640667"/>
                    <a:gd name="connsiteX36" fmla="*/ 458031 w 747313"/>
                    <a:gd name="connsiteY36" fmla="*/ 413334 h 640667"/>
                    <a:gd name="connsiteX37" fmla="*/ 674993 w 747313"/>
                    <a:gd name="connsiteY37" fmla="*/ 620001 h 640667"/>
                    <a:gd name="connsiteX38" fmla="*/ 385710 w 747313"/>
                    <a:gd name="connsiteY38" fmla="*/ 620001 h 640667"/>
                    <a:gd name="connsiteX39" fmla="*/ 385710 w 747313"/>
                    <a:gd name="connsiteY39" fmla="*/ 434000 h 640667"/>
                    <a:gd name="connsiteX40" fmla="*/ 674993 w 747313"/>
                    <a:gd name="connsiteY40" fmla="*/ 434000 h 640667"/>
                    <a:gd name="connsiteX41" fmla="*/ 674993 w 747313"/>
                    <a:gd name="connsiteY41" fmla="*/ 620001 h 640667"/>
                    <a:gd name="connsiteX42" fmla="*/ 699099 w 747313"/>
                    <a:gd name="connsiteY42" fmla="*/ 537334 h 640667"/>
                    <a:gd name="connsiteX43" fmla="*/ 699099 w 747313"/>
                    <a:gd name="connsiteY43" fmla="*/ 413334 h 640667"/>
                    <a:gd name="connsiteX44" fmla="*/ 482138 w 747313"/>
                    <a:gd name="connsiteY44" fmla="*/ 413334 h 640667"/>
                    <a:gd name="connsiteX45" fmla="*/ 482138 w 747313"/>
                    <a:gd name="connsiteY45" fmla="*/ 289334 h 640667"/>
                    <a:gd name="connsiteX46" fmla="*/ 144641 w 747313"/>
                    <a:gd name="connsiteY46" fmla="*/ 289334 h 640667"/>
                    <a:gd name="connsiteX47" fmla="*/ 144641 w 747313"/>
                    <a:gd name="connsiteY47" fmla="*/ 516667 h 640667"/>
                    <a:gd name="connsiteX48" fmla="*/ 361603 w 747313"/>
                    <a:gd name="connsiteY48" fmla="*/ 516667 h 640667"/>
                    <a:gd name="connsiteX49" fmla="*/ 361603 w 747313"/>
                    <a:gd name="connsiteY49" fmla="*/ 537334 h 640667"/>
                    <a:gd name="connsiteX50" fmla="*/ 120534 w 747313"/>
                    <a:gd name="connsiteY50" fmla="*/ 537334 h 640667"/>
                    <a:gd name="connsiteX51" fmla="*/ 120534 w 747313"/>
                    <a:gd name="connsiteY51" fmla="*/ 248000 h 640667"/>
                    <a:gd name="connsiteX52" fmla="*/ 723206 w 747313"/>
                    <a:gd name="connsiteY52" fmla="*/ 248000 h 640667"/>
                    <a:gd name="connsiteX53" fmla="*/ 723206 w 747313"/>
                    <a:gd name="connsiteY53" fmla="*/ 537334 h 640667"/>
                    <a:gd name="connsiteX54" fmla="*/ 699099 w 747313"/>
                    <a:gd name="connsiteY54" fmla="*/ 537334 h 640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747313" h="640667">
                      <a:moveTo>
                        <a:pt x="747313" y="144667"/>
                      </a:moveTo>
                      <a:lnTo>
                        <a:pt x="674993" y="144667"/>
                      </a:lnTo>
                      <a:lnTo>
                        <a:pt x="674993" y="0"/>
                      </a:lnTo>
                      <a:lnTo>
                        <a:pt x="0" y="0"/>
                      </a:lnTo>
                      <a:lnTo>
                        <a:pt x="0" y="496001"/>
                      </a:lnTo>
                      <a:lnTo>
                        <a:pt x="96428" y="496001"/>
                      </a:lnTo>
                      <a:lnTo>
                        <a:pt x="96428" y="558001"/>
                      </a:lnTo>
                      <a:lnTo>
                        <a:pt x="361603" y="558001"/>
                      </a:lnTo>
                      <a:lnTo>
                        <a:pt x="361603" y="640667"/>
                      </a:lnTo>
                      <a:lnTo>
                        <a:pt x="699099" y="640667"/>
                      </a:lnTo>
                      <a:lnTo>
                        <a:pt x="699099" y="558001"/>
                      </a:lnTo>
                      <a:lnTo>
                        <a:pt x="747313" y="558001"/>
                      </a:lnTo>
                      <a:lnTo>
                        <a:pt x="747313" y="144667"/>
                      </a:lnTo>
                      <a:close/>
                      <a:moveTo>
                        <a:pt x="723206" y="227334"/>
                      </a:moveTo>
                      <a:lnTo>
                        <a:pt x="120534" y="227334"/>
                      </a:lnTo>
                      <a:lnTo>
                        <a:pt x="120534" y="165334"/>
                      </a:lnTo>
                      <a:lnTo>
                        <a:pt x="723206" y="165334"/>
                      </a:lnTo>
                      <a:lnTo>
                        <a:pt x="723206" y="227334"/>
                      </a:lnTo>
                      <a:close/>
                      <a:moveTo>
                        <a:pt x="650886" y="20667"/>
                      </a:moveTo>
                      <a:lnTo>
                        <a:pt x="650886" y="82667"/>
                      </a:lnTo>
                      <a:lnTo>
                        <a:pt x="24107" y="82667"/>
                      </a:lnTo>
                      <a:lnTo>
                        <a:pt x="24107" y="20667"/>
                      </a:lnTo>
                      <a:lnTo>
                        <a:pt x="650886" y="20667"/>
                      </a:lnTo>
                      <a:close/>
                      <a:moveTo>
                        <a:pt x="24107" y="475334"/>
                      </a:moveTo>
                      <a:lnTo>
                        <a:pt x="24107" y="103333"/>
                      </a:lnTo>
                      <a:lnTo>
                        <a:pt x="650886" y="103333"/>
                      </a:lnTo>
                      <a:lnTo>
                        <a:pt x="650886" y="144667"/>
                      </a:lnTo>
                      <a:lnTo>
                        <a:pt x="96428" y="144667"/>
                      </a:lnTo>
                      <a:lnTo>
                        <a:pt x="96428" y="475334"/>
                      </a:lnTo>
                      <a:lnTo>
                        <a:pt x="24107" y="475334"/>
                      </a:lnTo>
                      <a:close/>
                      <a:moveTo>
                        <a:pt x="458031" y="413334"/>
                      </a:moveTo>
                      <a:lnTo>
                        <a:pt x="361603" y="413334"/>
                      </a:lnTo>
                      <a:lnTo>
                        <a:pt x="361603" y="496001"/>
                      </a:lnTo>
                      <a:lnTo>
                        <a:pt x="168748" y="496001"/>
                      </a:lnTo>
                      <a:lnTo>
                        <a:pt x="168748" y="310000"/>
                      </a:lnTo>
                      <a:lnTo>
                        <a:pt x="458031" y="310000"/>
                      </a:lnTo>
                      <a:lnTo>
                        <a:pt x="458031" y="413334"/>
                      </a:lnTo>
                      <a:close/>
                      <a:moveTo>
                        <a:pt x="674993" y="620001"/>
                      </a:moveTo>
                      <a:lnTo>
                        <a:pt x="385710" y="620001"/>
                      </a:lnTo>
                      <a:lnTo>
                        <a:pt x="385710" y="434000"/>
                      </a:lnTo>
                      <a:lnTo>
                        <a:pt x="674993" y="434000"/>
                      </a:lnTo>
                      <a:lnTo>
                        <a:pt x="674993" y="620001"/>
                      </a:lnTo>
                      <a:close/>
                      <a:moveTo>
                        <a:pt x="699099" y="537334"/>
                      </a:moveTo>
                      <a:lnTo>
                        <a:pt x="699099" y="413334"/>
                      </a:lnTo>
                      <a:lnTo>
                        <a:pt x="482138" y="413334"/>
                      </a:lnTo>
                      <a:lnTo>
                        <a:pt x="482138" y="289334"/>
                      </a:lnTo>
                      <a:lnTo>
                        <a:pt x="144641" y="289334"/>
                      </a:lnTo>
                      <a:lnTo>
                        <a:pt x="144641" y="516667"/>
                      </a:lnTo>
                      <a:lnTo>
                        <a:pt x="361603" y="516667"/>
                      </a:lnTo>
                      <a:lnTo>
                        <a:pt x="361603" y="537334"/>
                      </a:lnTo>
                      <a:lnTo>
                        <a:pt x="120534" y="537334"/>
                      </a:lnTo>
                      <a:lnTo>
                        <a:pt x="120534" y="248000"/>
                      </a:lnTo>
                      <a:lnTo>
                        <a:pt x="723206" y="248000"/>
                      </a:lnTo>
                      <a:lnTo>
                        <a:pt x="723206" y="537334"/>
                      </a:lnTo>
                      <a:lnTo>
                        <a:pt x="699099" y="537334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317060D0-FEF9-EFA5-4A98-0F6A11D690C6}"/>
                    </a:ext>
                  </a:extLst>
                </p:cNvPr>
                <p:cNvSpPr/>
                <p:nvPr/>
              </p:nvSpPr>
              <p:spPr>
                <a:xfrm>
                  <a:off x="1413510" y="2135206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2A46F34E-C110-EA2B-BEC2-12F160029326}"/>
                    </a:ext>
                  </a:extLst>
                </p:cNvPr>
                <p:cNvSpPr/>
                <p:nvPr/>
              </p:nvSpPr>
              <p:spPr>
                <a:xfrm>
                  <a:off x="1461724" y="2135206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56C9EE91-6D30-7FAC-1512-FE931519FAD3}"/>
                    </a:ext>
                  </a:extLst>
                </p:cNvPr>
                <p:cNvSpPr/>
                <p:nvPr/>
              </p:nvSpPr>
              <p:spPr>
                <a:xfrm>
                  <a:off x="1509938" y="2135206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4A15CB46-7439-E084-F2A2-4DA32F2C1C3D}"/>
                    </a:ext>
                  </a:extLst>
                </p:cNvPr>
                <p:cNvSpPr/>
                <p:nvPr/>
              </p:nvSpPr>
              <p:spPr>
                <a:xfrm>
                  <a:off x="1461724" y="2279873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359106A8-F90F-982D-6E37-BD8405572024}"/>
                    </a:ext>
                  </a:extLst>
                </p:cNvPr>
                <p:cNvSpPr/>
                <p:nvPr/>
              </p:nvSpPr>
              <p:spPr>
                <a:xfrm>
                  <a:off x="1461724" y="2321206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95735A13-C60C-2205-20CE-A04B4C87284E}"/>
                    </a:ext>
                  </a:extLst>
                </p:cNvPr>
                <p:cNvSpPr/>
                <p:nvPr/>
              </p:nvSpPr>
              <p:spPr>
                <a:xfrm>
                  <a:off x="1461724" y="2362540"/>
                  <a:ext cx="144641" cy="20666"/>
                </a:xfrm>
                <a:custGeom>
                  <a:avLst/>
                  <a:gdLst>
                    <a:gd name="connsiteX0" fmla="*/ 0 w 144641"/>
                    <a:gd name="connsiteY0" fmla="*/ 0 h 20666"/>
                    <a:gd name="connsiteX1" fmla="*/ 144641 w 144641"/>
                    <a:gd name="connsiteY1" fmla="*/ 0 h 20666"/>
                    <a:gd name="connsiteX2" fmla="*/ 144641 w 144641"/>
                    <a:gd name="connsiteY2" fmla="*/ 20667 h 20666"/>
                    <a:gd name="connsiteX3" fmla="*/ 0 w 144641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641" h="20666">
                      <a:moveTo>
                        <a:pt x="0" y="0"/>
                      </a:moveTo>
                      <a:lnTo>
                        <a:pt x="144641" y="0"/>
                      </a:lnTo>
                      <a:lnTo>
                        <a:pt x="144641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995FB644-97A0-7CAD-04F0-8862937E32FD}"/>
                    </a:ext>
                  </a:extLst>
                </p:cNvPr>
                <p:cNvSpPr/>
                <p:nvPr/>
              </p:nvSpPr>
              <p:spPr>
                <a:xfrm>
                  <a:off x="1461724" y="2403873"/>
                  <a:ext cx="144641" cy="20666"/>
                </a:xfrm>
                <a:custGeom>
                  <a:avLst/>
                  <a:gdLst>
                    <a:gd name="connsiteX0" fmla="*/ 0 w 144641"/>
                    <a:gd name="connsiteY0" fmla="*/ 0 h 20666"/>
                    <a:gd name="connsiteX1" fmla="*/ 144641 w 144641"/>
                    <a:gd name="connsiteY1" fmla="*/ 0 h 20666"/>
                    <a:gd name="connsiteX2" fmla="*/ 144641 w 144641"/>
                    <a:gd name="connsiteY2" fmla="*/ 20667 h 20666"/>
                    <a:gd name="connsiteX3" fmla="*/ 0 w 144641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641" h="20666">
                      <a:moveTo>
                        <a:pt x="0" y="0"/>
                      </a:moveTo>
                      <a:lnTo>
                        <a:pt x="144641" y="0"/>
                      </a:lnTo>
                      <a:lnTo>
                        <a:pt x="144641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B430DBAA-BD3E-BDBD-0415-8F72E80C9191}"/>
                    </a:ext>
                  </a:extLst>
                </p:cNvPr>
                <p:cNvSpPr/>
                <p:nvPr/>
              </p:nvSpPr>
              <p:spPr>
                <a:xfrm>
                  <a:off x="1678686" y="2403873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CEBBA3E1-D159-749E-4E36-E8AC533AB158}"/>
                    </a:ext>
                  </a:extLst>
                </p:cNvPr>
                <p:cNvSpPr/>
                <p:nvPr/>
              </p:nvSpPr>
              <p:spPr>
                <a:xfrm>
                  <a:off x="1678686" y="2445206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1C2DE398-0895-12D5-4130-F3F661AA941D}"/>
                    </a:ext>
                  </a:extLst>
                </p:cNvPr>
                <p:cNvSpPr/>
                <p:nvPr/>
              </p:nvSpPr>
              <p:spPr>
                <a:xfrm>
                  <a:off x="1678686" y="2486540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6E8D472B-F0D7-5030-CA7D-2D3C37AA2EBA}"/>
                    </a:ext>
                  </a:extLst>
                </p:cNvPr>
                <p:cNvSpPr/>
                <p:nvPr/>
              </p:nvSpPr>
              <p:spPr>
                <a:xfrm>
                  <a:off x="1895648" y="2527873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458B430D-79F8-D8FC-E55D-CD25751134BF}"/>
                    </a:ext>
                  </a:extLst>
                </p:cNvPr>
                <p:cNvSpPr/>
                <p:nvPr/>
              </p:nvSpPr>
              <p:spPr>
                <a:xfrm>
                  <a:off x="1678686" y="2527873"/>
                  <a:ext cx="192855" cy="20666"/>
                </a:xfrm>
                <a:custGeom>
                  <a:avLst/>
                  <a:gdLst>
                    <a:gd name="connsiteX0" fmla="*/ 0 w 192855"/>
                    <a:gd name="connsiteY0" fmla="*/ 0 h 20666"/>
                    <a:gd name="connsiteX1" fmla="*/ 192855 w 192855"/>
                    <a:gd name="connsiteY1" fmla="*/ 0 h 20666"/>
                    <a:gd name="connsiteX2" fmla="*/ 192855 w 192855"/>
                    <a:gd name="connsiteY2" fmla="*/ 20667 h 20666"/>
                    <a:gd name="connsiteX3" fmla="*/ 0 w 192855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2855" h="20666">
                      <a:moveTo>
                        <a:pt x="0" y="0"/>
                      </a:moveTo>
                      <a:lnTo>
                        <a:pt x="192855" y="0"/>
                      </a:lnTo>
                      <a:lnTo>
                        <a:pt x="192855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F96111C7-C7AB-7E5C-7F7C-9E4D3B74C8CD}"/>
                </a:ext>
              </a:extLst>
            </p:cNvPr>
            <p:cNvSpPr/>
            <p:nvPr/>
          </p:nvSpPr>
          <p:spPr>
            <a:xfrm>
              <a:off x="8369213" y="1411519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B7D9BAA8-704C-9ED1-CB4D-6743C9720512}"/>
                </a:ext>
              </a:extLst>
            </p:cNvPr>
            <p:cNvGrpSpPr/>
            <p:nvPr/>
          </p:nvGrpSpPr>
          <p:grpSpPr>
            <a:xfrm>
              <a:off x="8491449" y="1842202"/>
              <a:ext cx="2954205" cy="0"/>
              <a:chOff x="8252511" y="1842202"/>
              <a:chExt cx="2954205" cy="0"/>
            </a:xfrm>
          </p:grpSpPr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B5F652E-00C8-A944-E60C-B5637A9536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52511" y="1842202"/>
                <a:ext cx="2954205" cy="0"/>
              </a:xfrm>
              <a:prstGeom prst="line">
                <a:avLst/>
              </a:prstGeom>
              <a:ln w="952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68AA0621-FF23-65B4-7100-5DBC6E41A53F}"/>
                  </a:ext>
                </a:extLst>
              </p:cNvPr>
              <p:cNvCxnSpPr/>
              <p:nvPr/>
            </p:nvCxnSpPr>
            <p:spPr>
              <a:xfrm>
                <a:off x="8252511" y="1842202"/>
                <a:ext cx="452818" cy="0"/>
              </a:xfrm>
              <a:prstGeom prst="line">
                <a:avLst/>
              </a:prstGeom>
              <a:ln w="28575" cap="rnd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192CB027-FF18-B81B-727B-1D87DC4B60B6}"/>
                </a:ext>
              </a:extLst>
            </p:cNvPr>
            <p:cNvGrpSpPr/>
            <p:nvPr/>
          </p:nvGrpSpPr>
          <p:grpSpPr>
            <a:xfrm>
              <a:off x="8375842" y="1987550"/>
              <a:ext cx="3170406" cy="2781347"/>
              <a:chOff x="8136904" y="1987550"/>
              <a:chExt cx="3170406" cy="2781347"/>
            </a:xfrm>
          </p:grpSpPr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EFB064C2-2859-3895-C330-F519DDB5304D}"/>
                  </a:ext>
                </a:extLst>
              </p:cNvPr>
              <p:cNvSpPr/>
              <p:nvPr/>
            </p:nvSpPr>
            <p:spPr>
              <a:xfrm>
                <a:off x="8136904" y="1987550"/>
                <a:ext cx="3170406" cy="9538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85750" indent="-285750" algn="just">
                  <a:lnSpc>
                    <a:spcPct val="120000"/>
                  </a:lnSpc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l"/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此处请添加详细文本描述，建议与标题相关并符合整体语言风格，语言描述尽量简洁生动。</a:t>
                </a:r>
              </a:p>
            </p:txBody>
          </p: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id="{B331FA66-27B6-83E9-174F-CC5B3FE206BA}"/>
                  </a:ext>
                </a:extLst>
              </p:cNvPr>
              <p:cNvSpPr/>
              <p:nvPr/>
            </p:nvSpPr>
            <p:spPr>
              <a:xfrm>
                <a:off x="8136904" y="2888329"/>
                <a:ext cx="3170406" cy="9538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85750" indent="-285750" algn="just">
                  <a:lnSpc>
                    <a:spcPct val="120000"/>
                  </a:lnSpc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l"/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此处请添加详细文本描述，建议与标题相关并符合整体语言风格，语言描述尽量简洁生动。</a:t>
                </a:r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F87DC503-744B-6B71-543C-E492EF8902D1}"/>
                  </a:ext>
                </a:extLst>
              </p:cNvPr>
              <p:cNvSpPr/>
              <p:nvPr/>
            </p:nvSpPr>
            <p:spPr>
              <a:xfrm>
                <a:off x="8136904" y="3815046"/>
                <a:ext cx="3170406" cy="9538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85750" indent="-285750" algn="just">
                  <a:lnSpc>
                    <a:spcPct val="120000"/>
                  </a:lnSpc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l"/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此处请添加详细文本描述，建议与标题相关并符合整体语言风格，语言描述尽量简洁生动。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29966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9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2B16C88-D35E-941A-F652-C3D79E6A8D22}"/>
              </a:ext>
            </a:extLst>
          </p:cNvPr>
          <p:cNvSpPr/>
          <p:nvPr/>
        </p:nvSpPr>
        <p:spPr>
          <a:xfrm>
            <a:off x="0" y="2736242"/>
            <a:ext cx="12206177" cy="2257242"/>
          </a:xfrm>
          <a:custGeom>
            <a:avLst/>
            <a:gdLst>
              <a:gd name="connsiteX0" fmla="*/ 0 w 12206177"/>
              <a:gd name="connsiteY0" fmla="*/ 1424763 h 2257242"/>
              <a:gd name="connsiteX1" fmla="*/ 2147777 w 12206177"/>
              <a:gd name="connsiteY1" fmla="*/ 2232837 h 2257242"/>
              <a:gd name="connsiteX2" fmla="*/ 6092456 w 12206177"/>
              <a:gd name="connsiteY2" fmla="*/ 595423 h 2257242"/>
              <a:gd name="connsiteX3" fmla="*/ 8771860 w 12206177"/>
              <a:gd name="connsiteY3" fmla="*/ 1212112 h 2257242"/>
              <a:gd name="connsiteX4" fmla="*/ 12206177 w 12206177"/>
              <a:gd name="connsiteY4" fmla="*/ 0 h 2257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6177" h="2257242">
                <a:moveTo>
                  <a:pt x="0" y="1424763"/>
                </a:moveTo>
                <a:cubicBezTo>
                  <a:pt x="566184" y="1897911"/>
                  <a:pt x="1132368" y="2371060"/>
                  <a:pt x="2147777" y="2232837"/>
                </a:cubicBezTo>
                <a:cubicBezTo>
                  <a:pt x="3163186" y="2094614"/>
                  <a:pt x="4988442" y="765544"/>
                  <a:pt x="6092456" y="595423"/>
                </a:cubicBezTo>
                <a:cubicBezTo>
                  <a:pt x="7196470" y="425302"/>
                  <a:pt x="7752907" y="1311349"/>
                  <a:pt x="8771860" y="1212112"/>
                </a:cubicBezTo>
                <a:cubicBezTo>
                  <a:pt x="9790813" y="1112875"/>
                  <a:pt x="10998495" y="556437"/>
                  <a:pt x="12206177" y="0"/>
                </a:cubicBezTo>
              </a:path>
            </a:pathLst>
          </a:custGeom>
          <a:noFill/>
          <a:ln w="19050">
            <a:gradFill>
              <a:gsLst>
                <a:gs pos="0">
                  <a:srgbClr val="FFFFFF">
                    <a:alpha val="38000"/>
                  </a:srgbClr>
                </a:gs>
                <a:gs pos="73500">
                  <a:schemeClr val="accent1"/>
                </a:gs>
                <a:gs pos="30000">
                  <a:schemeClr val="accent2"/>
                </a:gs>
                <a:gs pos="100000">
                  <a:srgbClr val="FFFFFF">
                    <a:alpha val="6000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0465AD19-2361-B8DD-AFC2-335DD433AB40}"/>
              </a:ext>
            </a:extLst>
          </p:cNvPr>
          <p:cNvGrpSpPr/>
          <p:nvPr/>
        </p:nvGrpSpPr>
        <p:grpSpPr>
          <a:xfrm>
            <a:off x="533400" y="443468"/>
            <a:ext cx="2996878" cy="707886"/>
            <a:chOff x="533400" y="443468"/>
            <a:chExt cx="2996878" cy="707886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D30276B2-C817-520B-2FDA-8F52C681E60E}"/>
                </a:ext>
              </a:extLst>
            </p:cNvPr>
            <p:cNvSpPr txBox="1"/>
            <p:nvPr/>
          </p:nvSpPr>
          <p:spPr>
            <a:xfrm>
              <a:off x="533400" y="443468"/>
              <a:ext cx="299687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latin typeface="+mj-ea"/>
                  <a:ea typeface="+mj-ea"/>
                </a:rPr>
                <a:t>输入标题</a:t>
              </a: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D1883A15-3C36-5906-9981-7995916A8AFB}"/>
                </a:ext>
              </a:extLst>
            </p:cNvPr>
            <p:cNvGrpSpPr/>
            <p:nvPr/>
          </p:nvGrpSpPr>
          <p:grpSpPr>
            <a:xfrm>
              <a:off x="658813" y="1124607"/>
              <a:ext cx="2546842" cy="0"/>
              <a:chOff x="658813" y="1124607"/>
              <a:chExt cx="2546842" cy="0"/>
            </a:xfrm>
          </p:grpSpPr>
          <p:cxnSp>
            <p:nvCxnSpPr>
              <p:cNvPr id="4" name="直接连接符 3">
                <a:extLst>
                  <a:ext uri="{FF2B5EF4-FFF2-40B4-BE49-F238E27FC236}">
                    <a16:creationId xmlns:a16="http://schemas.microsoft.com/office/drawing/2014/main" id="{427EDC95-2F48-F0B0-05AC-C446AAF3C5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1130" y="1124607"/>
                <a:ext cx="2224525" cy="0"/>
              </a:xfrm>
              <a:prstGeom prst="line">
                <a:avLst/>
              </a:prstGeom>
              <a:ln w="9525" cap="rnd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>
                <a:extLst>
                  <a:ext uri="{FF2B5EF4-FFF2-40B4-BE49-F238E27FC236}">
                    <a16:creationId xmlns:a16="http://schemas.microsoft.com/office/drawing/2014/main" id="{B006DC03-15EA-0F9B-627A-104E51EC28B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8813" y="1124607"/>
                <a:ext cx="469297" cy="0"/>
              </a:xfrm>
              <a:prstGeom prst="line">
                <a:avLst/>
              </a:prstGeom>
              <a:ln w="53975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D6AFDAD6-C5EC-9594-AE49-B302416DD419}"/>
              </a:ext>
            </a:extLst>
          </p:cNvPr>
          <p:cNvGrpSpPr/>
          <p:nvPr/>
        </p:nvGrpSpPr>
        <p:grpSpPr>
          <a:xfrm>
            <a:off x="1091892" y="1409889"/>
            <a:ext cx="3686978" cy="4436348"/>
            <a:chOff x="1091892" y="1385811"/>
            <a:chExt cx="3686978" cy="4436348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392C24AE-C0C6-87B6-665B-307B0E1AD92A}"/>
                </a:ext>
              </a:extLst>
            </p:cNvPr>
            <p:cNvGrpSpPr/>
            <p:nvPr/>
          </p:nvGrpSpPr>
          <p:grpSpPr>
            <a:xfrm rot="1350990">
              <a:off x="1091892" y="3819159"/>
              <a:ext cx="2003000" cy="2003000"/>
              <a:chOff x="5470421" y="3906519"/>
              <a:chExt cx="2003000" cy="2003000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A1988832-F40B-95F1-F56B-A02CB9AA0F08}"/>
                  </a:ext>
                </a:extLst>
              </p:cNvPr>
              <p:cNvSpPr/>
              <p:nvPr/>
            </p:nvSpPr>
            <p:spPr>
              <a:xfrm>
                <a:off x="5470421" y="3906519"/>
                <a:ext cx="2003000" cy="2003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2">
                      <a:alpha val="50000"/>
                    </a:schemeClr>
                  </a:gs>
                  <a:gs pos="56000">
                    <a:schemeClr val="accent1">
                      <a:alpha val="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10ED637D-BC46-2B38-AD47-9C085E5B1473}"/>
                  </a:ext>
                </a:extLst>
              </p:cNvPr>
              <p:cNvSpPr/>
              <p:nvPr/>
            </p:nvSpPr>
            <p:spPr>
              <a:xfrm>
                <a:off x="5470421" y="3906519"/>
                <a:ext cx="2003000" cy="2003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2">
                      <a:alpha val="50000"/>
                    </a:schemeClr>
                  </a:gs>
                  <a:gs pos="56000">
                    <a:schemeClr val="accent1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99025F40-CA8B-DC46-B5B4-713D8F0AA57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93392" y="1912522"/>
              <a:ext cx="0" cy="1858321"/>
            </a:xfrm>
            <a:prstGeom prst="line">
              <a:avLst/>
            </a:prstGeom>
            <a:ln w="19050">
              <a:gradFill>
                <a:gsLst>
                  <a:gs pos="0">
                    <a:schemeClr val="accent1">
                      <a:alpha val="0"/>
                    </a:schemeClr>
                  </a:gs>
                  <a:gs pos="87000">
                    <a:schemeClr val="accent2"/>
                  </a:gs>
                </a:gsLst>
                <a:lin ang="5400000" scaled="1"/>
              </a:gradFill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8D7BEB50-A0F4-3CDE-756D-0DC0D27E6A10}"/>
                </a:ext>
              </a:extLst>
            </p:cNvPr>
            <p:cNvSpPr/>
            <p:nvPr/>
          </p:nvSpPr>
          <p:spPr>
            <a:xfrm>
              <a:off x="2046263" y="4886836"/>
              <a:ext cx="108000" cy="108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651A7FD-CD22-CBA4-7481-806A84F55022}"/>
                </a:ext>
              </a:extLst>
            </p:cNvPr>
            <p:cNvSpPr txBox="1"/>
            <p:nvPr/>
          </p:nvSpPr>
          <p:spPr>
            <a:xfrm>
              <a:off x="2154263" y="1385811"/>
              <a:ext cx="15630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2BBDE49-93F1-9266-3FC1-0DAE4013D07B}"/>
                </a:ext>
              </a:extLst>
            </p:cNvPr>
            <p:cNvSpPr txBox="1"/>
            <p:nvPr/>
          </p:nvSpPr>
          <p:spPr>
            <a:xfrm>
              <a:off x="2174018" y="1795020"/>
              <a:ext cx="2604852" cy="846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latin typeface="+mn-ea"/>
                </a:rPr>
                <a:t>此处添加详细文本描述，建议与标题相关并符合整体语言风格，语言描述尽量简洁生动。</a:t>
              </a:r>
              <a:endParaRPr lang="zh-CN" altLang="en-US" sz="1600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A208B4C7-7180-C6D6-2E7D-F8AA0A5524B5}"/>
                </a:ext>
              </a:extLst>
            </p:cNvPr>
            <p:cNvSpPr txBox="1"/>
            <p:nvPr/>
          </p:nvSpPr>
          <p:spPr>
            <a:xfrm>
              <a:off x="1856029" y="4502882"/>
              <a:ext cx="63597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accent2"/>
                  </a:solidFill>
                  <a:latin typeface="+mj-lt"/>
                </a:rPr>
                <a:t>2</a:t>
              </a:r>
              <a:r>
                <a:rPr lang="zh-CN" altLang="en-US" sz="2000" dirty="0">
                  <a:solidFill>
                    <a:schemeClr val="accent2"/>
                  </a:solidFill>
                  <a:latin typeface="+mj-lt"/>
                </a:rPr>
                <a:t>月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B42994B2-259F-D259-A7AD-44E7032DE9BD}"/>
              </a:ext>
            </a:extLst>
          </p:cNvPr>
          <p:cNvGrpSpPr/>
          <p:nvPr/>
        </p:nvGrpSpPr>
        <p:grpSpPr>
          <a:xfrm>
            <a:off x="4497999" y="2545522"/>
            <a:ext cx="3698056" cy="3607894"/>
            <a:chOff x="4497999" y="2576656"/>
            <a:chExt cx="3698056" cy="3607894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D6A4DF5B-0FF2-F798-6CC4-DEEB8114EF6C}"/>
                </a:ext>
              </a:extLst>
            </p:cNvPr>
            <p:cNvGrpSpPr/>
            <p:nvPr/>
          </p:nvGrpSpPr>
          <p:grpSpPr>
            <a:xfrm rot="1350990">
              <a:off x="4497999" y="2576656"/>
              <a:ext cx="2003000" cy="2003000"/>
              <a:chOff x="5470421" y="3906519"/>
              <a:chExt cx="2003000" cy="2003000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7E8308EF-BEFD-E960-B4F0-FFD99B8451BB}"/>
                  </a:ext>
                </a:extLst>
              </p:cNvPr>
              <p:cNvSpPr/>
              <p:nvPr/>
            </p:nvSpPr>
            <p:spPr>
              <a:xfrm>
                <a:off x="5470421" y="3906519"/>
                <a:ext cx="2003000" cy="2003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2">
                      <a:alpha val="50000"/>
                    </a:schemeClr>
                  </a:gs>
                  <a:gs pos="56000">
                    <a:schemeClr val="accent1">
                      <a:alpha val="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A4107FDE-BD50-ECDB-58E7-2FCA0527BE38}"/>
                  </a:ext>
                </a:extLst>
              </p:cNvPr>
              <p:cNvSpPr/>
              <p:nvPr/>
            </p:nvSpPr>
            <p:spPr>
              <a:xfrm>
                <a:off x="5470421" y="3906519"/>
                <a:ext cx="2003000" cy="2003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2">
                      <a:alpha val="50000"/>
                    </a:schemeClr>
                  </a:gs>
                  <a:gs pos="56000">
                    <a:schemeClr val="accent1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352E98C4-3A47-9FA1-2754-6998A4F5F4B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7449" y="4527415"/>
              <a:ext cx="0" cy="1353963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87000">
                    <a:schemeClr val="accent2"/>
                  </a:gs>
                </a:gsLst>
                <a:lin ang="16200000" scaled="1"/>
                <a:tileRect/>
              </a:gra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5F04A573-B7F2-CE7B-A8A0-4DCB981DAF43}"/>
                </a:ext>
              </a:extLst>
            </p:cNvPr>
            <p:cNvSpPr/>
            <p:nvPr/>
          </p:nvSpPr>
          <p:spPr>
            <a:xfrm>
              <a:off x="5463448" y="3470156"/>
              <a:ext cx="108000" cy="108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E44B898-6AA5-7855-F102-EB58F655A6E9}"/>
                </a:ext>
              </a:extLst>
            </p:cNvPr>
            <p:cNvSpPr txBox="1"/>
            <p:nvPr/>
          </p:nvSpPr>
          <p:spPr>
            <a:xfrm>
              <a:off x="5571448" y="4929147"/>
              <a:ext cx="15630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6C65843-2228-C599-308C-F7271D947D17}"/>
                </a:ext>
              </a:extLst>
            </p:cNvPr>
            <p:cNvSpPr txBox="1"/>
            <p:nvPr/>
          </p:nvSpPr>
          <p:spPr>
            <a:xfrm>
              <a:off x="5591203" y="5338356"/>
              <a:ext cx="2604852" cy="846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latin typeface="+mn-ea"/>
                </a:rPr>
                <a:t>此处添加详细文本描述，建议与标题相关并符合整体语言风格，语言描述尽量简洁生动。</a:t>
              </a:r>
              <a:endParaRPr lang="zh-CN" altLang="en-US" sz="1600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79D7D69-0D7E-D8A1-DD52-A7771ACA124F}"/>
                </a:ext>
              </a:extLst>
            </p:cNvPr>
            <p:cNvSpPr txBox="1"/>
            <p:nvPr/>
          </p:nvSpPr>
          <p:spPr>
            <a:xfrm>
              <a:off x="5253459" y="3620468"/>
              <a:ext cx="63597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accent2"/>
                  </a:solidFill>
                  <a:latin typeface="+mj-lt"/>
                </a:rPr>
                <a:t>3</a:t>
              </a:r>
              <a:r>
                <a:rPr lang="zh-CN" altLang="en-US" sz="2000" dirty="0">
                  <a:solidFill>
                    <a:schemeClr val="accent2"/>
                  </a:solidFill>
                  <a:latin typeface="+mj-lt"/>
                </a:rPr>
                <a:t>月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053E1763-8A29-E4D3-2969-1AC429179436}"/>
              </a:ext>
            </a:extLst>
          </p:cNvPr>
          <p:cNvGrpSpPr/>
          <p:nvPr/>
        </p:nvGrpSpPr>
        <p:grpSpPr>
          <a:xfrm>
            <a:off x="7940006" y="1410311"/>
            <a:ext cx="3710116" cy="3445390"/>
            <a:chOff x="7940006" y="1385811"/>
            <a:chExt cx="3710116" cy="3445390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9AAA62E9-7939-B620-1C41-295F6B4063C7}"/>
                </a:ext>
              </a:extLst>
            </p:cNvPr>
            <p:cNvGrpSpPr/>
            <p:nvPr/>
          </p:nvGrpSpPr>
          <p:grpSpPr>
            <a:xfrm rot="1350990">
              <a:off x="7940006" y="2828201"/>
              <a:ext cx="2003000" cy="2003000"/>
              <a:chOff x="5470421" y="3906519"/>
              <a:chExt cx="2003000" cy="2003000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A1EE43C2-780F-3620-3C2D-4B506F45E1E1}"/>
                  </a:ext>
                </a:extLst>
              </p:cNvPr>
              <p:cNvSpPr/>
              <p:nvPr/>
            </p:nvSpPr>
            <p:spPr>
              <a:xfrm>
                <a:off x="5470421" y="3906519"/>
                <a:ext cx="2003000" cy="2003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2">
                      <a:alpha val="50000"/>
                    </a:schemeClr>
                  </a:gs>
                  <a:gs pos="56000">
                    <a:schemeClr val="accent1">
                      <a:alpha val="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3E2E8277-4B8D-D60C-6907-169D94CFA360}"/>
                  </a:ext>
                </a:extLst>
              </p:cNvPr>
              <p:cNvSpPr/>
              <p:nvPr/>
            </p:nvSpPr>
            <p:spPr>
              <a:xfrm>
                <a:off x="5470421" y="3906519"/>
                <a:ext cx="2003000" cy="2003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2">
                      <a:alpha val="50000"/>
                    </a:schemeClr>
                  </a:gs>
                  <a:gs pos="56000">
                    <a:schemeClr val="accent1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EF5D4BF8-2B66-4EE1-FFE6-AD5FCFA76DF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953884" y="1912522"/>
              <a:ext cx="0" cy="931763"/>
            </a:xfrm>
            <a:prstGeom prst="line">
              <a:avLst/>
            </a:prstGeom>
            <a:ln w="19050">
              <a:gradFill>
                <a:gsLst>
                  <a:gs pos="0">
                    <a:schemeClr val="accent1">
                      <a:alpha val="0"/>
                    </a:schemeClr>
                  </a:gs>
                  <a:gs pos="87000">
                    <a:schemeClr val="accent2"/>
                  </a:gs>
                </a:gsLst>
                <a:lin ang="5400000" scaled="1"/>
              </a:gradFill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036BB8B1-5B32-61FD-5597-7CBE397C119E}"/>
                </a:ext>
              </a:extLst>
            </p:cNvPr>
            <p:cNvSpPr/>
            <p:nvPr/>
          </p:nvSpPr>
          <p:spPr>
            <a:xfrm>
              <a:off x="8905605" y="3847517"/>
              <a:ext cx="108000" cy="108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85BDC39-F18A-DB8F-7E7B-8473C7D7D448}"/>
                </a:ext>
              </a:extLst>
            </p:cNvPr>
            <p:cNvSpPr txBox="1"/>
            <p:nvPr/>
          </p:nvSpPr>
          <p:spPr>
            <a:xfrm>
              <a:off x="9025515" y="1385811"/>
              <a:ext cx="15630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8837E5A-C0AB-F1FC-F07B-5496DAD7868D}"/>
                </a:ext>
              </a:extLst>
            </p:cNvPr>
            <p:cNvSpPr txBox="1"/>
            <p:nvPr/>
          </p:nvSpPr>
          <p:spPr>
            <a:xfrm>
              <a:off x="9045270" y="1795020"/>
              <a:ext cx="2604852" cy="846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latin typeface="+mn-ea"/>
                </a:rPr>
                <a:t>此处添加详细文本描述，建议与标题相关并符合整体语言风格，语言描述尽量简洁生动。</a:t>
              </a:r>
              <a:endParaRPr lang="zh-CN" altLang="en-US" sz="1600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72E1A94C-A258-8E60-4B5F-BB9BAFD93C47}"/>
                </a:ext>
              </a:extLst>
            </p:cNvPr>
            <p:cNvSpPr txBox="1"/>
            <p:nvPr/>
          </p:nvSpPr>
          <p:spPr>
            <a:xfrm>
              <a:off x="8695616" y="3454124"/>
              <a:ext cx="63597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accent2"/>
                  </a:solidFill>
                  <a:latin typeface="+mj-lt"/>
                </a:rPr>
                <a:t>4</a:t>
              </a:r>
              <a:r>
                <a:rPr lang="zh-CN" altLang="en-US" sz="2000" dirty="0">
                  <a:solidFill>
                    <a:schemeClr val="accent2"/>
                  </a:solidFill>
                  <a:latin typeface="+mj-lt"/>
                </a:rPr>
                <a:t>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52383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4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C41D"/>
      </a:accent1>
      <a:accent2>
        <a:srgbClr val="FE6802"/>
      </a:accent2>
      <a:accent3>
        <a:srgbClr val="FEF9F5"/>
      </a:accent3>
      <a:accent4>
        <a:srgbClr val="FFC000"/>
      </a:accent4>
      <a:accent5>
        <a:srgbClr val="FA942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7">
      <a:majorFont>
        <a:latin typeface="OPPOSans B"/>
        <a:ea typeface="思源黑体 CN Bold"/>
        <a:cs typeface=""/>
      </a:majorFont>
      <a:minorFont>
        <a:latin typeface="OPPOSans B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696</TotalTime>
  <Words>949</Words>
  <Application>Microsoft Office PowerPoint</Application>
  <PresentationFormat>宽屏</PresentationFormat>
  <Paragraphs>135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OPPOSans B</vt:lpstr>
      <vt:lpstr>OPPOSans H</vt:lpstr>
      <vt:lpstr>OPPOSans M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Arial</vt:lpstr>
      <vt:lpstr>Calibri</vt:lpstr>
      <vt:lpstr>Segoe UI Light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橙色简约风行业汇报通用ppt模板</dc:title>
  <dc:creator>©大仙ppt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16</cp:revision>
  <dcterms:created xsi:type="dcterms:W3CDTF">2023-08-19T06:04:10Z</dcterms:created>
  <dcterms:modified xsi:type="dcterms:W3CDTF">2023-12-14T14:30:29Z</dcterms:modified>
  <cp:contentStatus>橙色简约风行业汇报通用ppt模板，www.51pptmoban.com</cp:contentStatus>
  <cp:version>51pptmoban.com（V51-121404版）</cp:version>
</cp:coreProperties>
</file>