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61" r:id="rId3"/>
    <p:sldId id="259" r:id="rId4"/>
    <p:sldId id="260" r:id="rId5"/>
    <p:sldId id="262" r:id="rId6"/>
    <p:sldId id="256" r:id="rId7"/>
    <p:sldId id="200757849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52" autoAdjust="0"/>
  </p:normalViewPr>
  <p:slideViewPr>
    <p:cSldViewPr snapToGrid="0" showGuides="1">
      <p:cViewPr>
        <p:scale>
          <a:sx n="50" d="100"/>
          <a:sy n="50" d="100"/>
        </p:scale>
        <p:origin x="1506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BF100-087F-45C1-8D71-7BAFD62BC566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04266-41E9-47F5-A7E0-2719323E0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7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51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B63EB6-BEA3-ECD1-FF08-598A55AF6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7F8457-ED54-062E-697D-CF794448E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C88E9F-C764-F649-7ABC-7C582F9E2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527061-67E1-5EEE-69A6-55FF4E4F1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672E3B-6149-42D7-37C4-22FBFE5D2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348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2F363A-A1C3-F362-0D72-DC90D1B46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17F7E2-127F-7D69-1B96-CCF63C8F6A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4B16BB-CF20-00B7-937E-6650EF7D2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F60B0F-3FA3-5B1D-6C41-42B4845E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5C138E-6F86-70E1-4078-1260B862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14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3152949-8954-8A82-D5BB-6AA62D513A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C617D6-42EE-F1BB-84B3-D824A16E92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58DF6E-2046-7658-51BA-02A56106F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E7511A-462F-422F-E5BF-3569EA461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453024-DABD-5BA3-1240-5F4A4C681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28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079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5CE970-A69E-2A83-19D2-700273109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584215-8398-C54D-C3F2-3A27019BE8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76E741-6AB4-EAED-5988-77FB3377B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F6CE70-8F75-E5DC-1182-0AFB961A5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1EA0D8-BC23-BF9F-8D02-5E445E842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43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1A5890-A7A7-F8BF-561D-A60A81D50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16CC24-02DD-BC16-17CB-15B6FB81C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0455F8-C642-9373-F64F-944EA293F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2C4D89-529C-E228-8D2B-1B4371AEF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F998CA-7D9F-1421-8561-9E9039747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16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DB57F0-C9DE-6CF5-2C18-1E8840401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56B431-E0EE-6A79-98E9-07120B7DC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091C4C4-86E8-565F-E11B-C57BD64F9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7D3BDCF-D7A7-87F6-BBFE-5B069B4E8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D28A1E-7D1D-60FC-2265-961CFF6A8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D45CCF-751F-5D32-2E72-0B7807399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1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27E18-C538-44F4-EE49-EAFAC71E6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FEC701-4C04-1543-86F6-598A433DF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2DA4899-4C26-4444-832F-07A984BDC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4E3939-56DD-071D-3058-156B222013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7CBDABE-37EE-B5CC-1AF8-04FDF518B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469139F-4D5A-74A5-8D4F-B458E7F07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EE05D4E-4F3C-CFDC-1C9C-ABA478DD3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CEED19A-144B-3F37-28CA-58944A62A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24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8EE799-247A-B94A-BA65-08E787FAE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B3C654E-5A95-22CD-16DC-7D3EFE46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ACCBF7-0EDA-9D88-37CD-5FB649916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C54ECE-D757-1386-CFE5-AFAD251C2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67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76E0093-4AE7-0DD4-779C-13F337BB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39A68F-4B27-F24F-F1E0-C5D3C8738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305C8D7-F6C2-C2DE-EF6C-A69E2AD62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319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E2721B-01D1-C76F-8EC7-CE390BAB0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674494-315F-4017-6BE2-1378F9E2E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F3A7D0-BE93-783E-4DDB-CA3065EFC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09A69B-8C08-27D6-5058-2BF13AB2C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FCA3A3-A0D0-36A3-47BD-9A139C100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5E364A-6C61-7C62-26F9-4BD47F68D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38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A28A55-283A-4D21-D829-A497E4B21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D4CB0D5-C91C-89DE-59C9-EFF0013379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26F20A7-2C3F-CFD6-AF7E-669DD775B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95A8E1-249E-7E3D-E69E-FCE1FF187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F9DD51-F43D-43C0-600C-62A52AD98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4CB427-7E16-E8BF-737B-C1F6501BD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76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40EFC32-1E6C-A175-3197-1A737CE0A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F8F0FB9-124F-FD9B-C693-22C2EE1E2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144D94-A5A3-08B9-D599-2EB6194544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0554A-376A-479F-BC46-9163C0F5B8A1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5ACFFA-3558-E86A-DF81-49F1FD2E6A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FD2017-1CD6-182B-5E39-3F9EA8386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4A334-CEF1-48AE-AD7F-7D37DF168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2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FF115DA4-ABFB-0FB8-A27C-F28B781452C9}"/>
              </a:ext>
            </a:extLst>
          </p:cNvPr>
          <p:cNvSpPr>
            <a:spLocks noEditPoints="1"/>
          </p:cNvSpPr>
          <p:nvPr/>
        </p:nvSpPr>
        <p:spPr bwMode="auto">
          <a:xfrm>
            <a:off x="5824538" y="2479900"/>
            <a:ext cx="503238" cy="622300"/>
          </a:xfrm>
          <a:custGeom>
            <a:avLst/>
            <a:gdLst>
              <a:gd name="T0" fmla="*/ 111 w 119"/>
              <a:gd name="T1" fmla="*/ 9 h 147"/>
              <a:gd name="T2" fmla="*/ 7 w 119"/>
              <a:gd name="T3" fmla="*/ 9 h 147"/>
              <a:gd name="T4" fmla="*/ 0 w 119"/>
              <a:gd name="T5" fmla="*/ 16 h 147"/>
              <a:gd name="T6" fmla="*/ 0 w 119"/>
              <a:gd name="T7" fmla="*/ 140 h 147"/>
              <a:gd name="T8" fmla="*/ 7 w 119"/>
              <a:gd name="T9" fmla="*/ 147 h 147"/>
              <a:gd name="T10" fmla="*/ 111 w 119"/>
              <a:gd name="T11" fmla="*/ 147 h 147"/>
              <a:gd name="T12" fmla="*/ 119 w 119"/>
              <a:gd name="T13" fmla="*/ 140 h 147"/>
              <a:gd name="T14" fmla="*/ 119 w 119"/>
              <a:gd name="T15" fmla="*/ 16 h 147"/>
              <a:gd name="T16" fmla="*/ 111 w 119"/>
              <a:gd name="T17" fmla="*/ 9 h 147"/>
              <a:gd name="T18" fmla="*/ 105 w 119"/>
              <a:gd name="T19" fmla="*/ 113 h 147"/>
              <a:gd name="T20" fmla="*/ 97 w 119"/>
              <a:gd name="T21" fmla="*/ 121 h 147"/>
              <a:gd name="T22" fmla="*/ 24 w 119"/>
              <a:gd name="T23" fmla="*/ 121 h 147"/>
              <a:gd name="T24" fmla="*/ 16 w 119"/>
              <a:gd name="T25" fmla="*/ 113 h 147"/>
              <a:gd name="T26" fmla="*/ 16 w 119"/>
              <a:gd name="T27" fmla="*/ 35 h 147"/>
              <a:gd name="T28" fmla="*/ 24 w 119"/>
              <a:gd name="T29" fmla="*/ 26 h 147"/>
              <a:gd name="T30" fmla="*/ 97 w 119"/>
              <a:gd name="T31" fmla="*/ 26 h 147"/>
              <a:gd name="T32" fmla="*/ 105 w 119"/>
              <a:gd name="T33" fmla="*/ 35 h 147"/>
              <a:gd name="T34" fmla="*/ 105 w 119"/>
              <a:gd name="T35" fmla="*/ 11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9" h="147">
                <a:moveTo>
                  <a:pt x="111" y="9"/>
                </a:moveTo>
                <a:cubicBezTo>
                  <a:pt x="85" y="1"/>
                  <a:pt x="34" y="0"/>
                  <a:pt x="7" y="9"/>
                </a:cubicBezTo>
                <a:cubicBezTo>
                  <a:pt x="3" y="10"/>
                  <a:pt x="0" y="12"/>
                  <a:pt x="0" y="16"/>
                </a:cubicBezTo>
                <a:cubicBezTo>
                  <a:pt x="0" y="50"/>
                  <a:pt x="0" y="140"/>
                  <a:pt x="0" y="140"/>
                </a:cubicBezTo>
                <a:cubicBezTo>
                  <a:pt x="0" y="144"/>
                  <a:pt x="3" y="147"/>
                  <a:pt x="7" y="147"/>
                </a:cubicBezTo>
                <a:cubicBezTo>
                  <a:pt x="111" y="147"/>
                  <a:pt x="111" y="147"/>
                  <a:pt x="111" y="147"/>
                </a:cubicBezTo>
                <a:cubicBezTo>
                  <a:pt x="115" y="147"/>
                  <a:pt x="119" y="144"/>
                  <a:pt x="119" y="140"/>
                </a:cubicBezTo>
                <a:cubicBezTo>
                  <a:pt x="119" y="140"/>
                  <a:pt x="119" y="50"/>
                  <a:pt x="119" y="16"/>
                </a:cubicBezTo>
                <a:cubicBezTo>
                  <a:pt x="119" y="12"/>
                  <a:pt x="115" y="10"/>
                  <a:pt x="111" y="9"/>
                </a:cubicBezTo>
                <a:close/>
                <a:moveTo>
                  <a:pt x="105" y="113"/>
                </a:moveTo>
                <a:cubicBezTo>
                  <a:pt x="105" y="117"/>
                  <a:pt x="101" y="121"/>
                  <a:pt x="97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19" y="121"/>
                  <a:pt x="16" y="117"/>
                  <a:pt x="16" y="113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0"/>
                  <a:pt x="19" y="26"/>
                  <a:pt x="24" y="26"/>
                </a:cubicBezTo>
                <a:cubicBezTo>
                  <a:pt x="97" y="26"/>
                  <a:pt x="97" y="26"/>
                  <a:pt x="97" y="26"/>
                </a:cubicBezTo>
                <a:cubicBezTo>
                  <a:pt x="101" y="26"/>
                  <a:pt x="105" y="30"/>
                  <a:pt x="105" y="35"/>
                </a:cubicBezTo>
                <a:lnTo>
                  <a:pt x="105" y="113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1001F154-1744-86C3-8907-8525E011666B}"/>
              </a:ext>
            </a:extLst>
          </p:cNvPr>
          <p:cNvSpPr>
            <a:spLocks noEditPoints="1"/>
          </p:cNvSpPr>
          <p:nvPr/>
        </p:nvSpPr>
        <p:spPr bwMode="auto">
          <a:xfrm>
            <a:off x="5930900" y="2264000"/>
            <a:ext cx="292100" cy="207963"/>
          </a:xfrm>
          <a:custGeom>
            <a:avLst/>
            <a:gdLst>
              <a:gd name="T0" fmla="*/ 62 w 69"/>
              <a:gd name="T1" fmla="*/ 0 h 49"/>
              <a:gd name="T2" fmla="*/ 7 w 69"/>
              <a:gd name="T3" fmla="*/ 0 h 49"/>
              <a:gd name="T4" fmla="*/ 0 w 69"/>
              <a:gd name="T5" fmla="*/ 6 h 49"/>
              <a:gd name="T6" fmla="*/ 0 w 69"/>
              <a:gd name="T7" fmla="*/ 10 h 49"/>
              <a:gd name="T8" fmla="*/ 7 w 69"/>
              <a:gd name="T9" fmla="*/ 17 h 49"/>
              <a:gd name="T10" fmla="*/ 15 w 69"/>
              <a:gd name="T11" fmla="*/ 17 h 49"/>
              <a:gd name="T12" fmla="*/ 15 w 69"/>
              <a:gd name="T13" fmla="*/ 43 h 49"/>
              <a:gd name="T14" fmla="*/ 22 w 69"/>
              <a:gd name="T15" fmla="*/ 49 h 49"/>
              <a:gd name="T16" fmla="*/ 46 w 69"/>
              <a:gd name="T17" fmla="*/ 49 h 49"/>
              <a:gd name="T18" fmla="*/ 54 w 69"/>
              <a:gd name="T19" fmla="*/ 43 h 49"/>
              <a:gd name="T20" fmla="*/ 54 w 69"/>
              <a:gd name="T21" fmla="*/ 17 h 49"/>
              <a:gd name="T22" fmla="*/ 62 w 69"/>
              <a:gd name="T23" fmla="*/ 17 h 49"/>
              <a:gd name="T24" fmla="*/ 69 w 69"/>
              <a:gd name="T25" fmla="*/ 10 h 49"/>
              <a:gd name="T26" fmla="*/ 69 w 69"/>
              <a:gd name="T27" fmla="*/ 6 h 49"/>
              <a:gd name="T28" fmla="*/ 62 w 69"/>
              <a:gd name="T29" fmla="*/ 0 h 49"/>
              <a:gd name="T30" fmla="*/ 25 w 69"/>
              <a:gd name="T31" fmla="*/ 41 h 49"/>
              <a:gd name="T32" fmla="*/ 22 w 69"/>
              <a:gd name="T33" fmla="*/ 45 h 49"/>
              <a:gd name="T34" fmla="*/ 19 w 69"/>
              <a:gd name="T35" fmla="*/ 41 h 49"/>
              <a:gd name="T36" fmla="*/ 19 w 69"/>
              <a:gd name="T37" fmla="*/ 22 h 49"/>
              <a:gd name="T38" fmla="*/ 22 w 69"/>
              <a:gd name="T39" fmla="*/ 18 h 49"/>
              <a:gd name="T40" fmla="*/ 25 w 69"/>
              <a:gd name="T41" fmla="*/ 22 h 49"/>
              <a:gd name="T42" fmla="*/ 25 w 69"/>
              <a:gd name="T43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9" h="49">
                <a:moveTo>
                  <a:pt x="62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4"/>
                  <a:pt x="3" y="17"/>
                  <a:pt x="7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6"/>
                  <a:pt x="18" y="49"/>
                  <a:pt x="22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50" y="49"/>
                  <a:pt x="54" y="46"/>
                  <a:pt x="54" y="43"/>
                </a:cubicBezTo>
                <a:cubicBezTo>
                  <a:pt x="54" y="17"/>
                  <a:pt x="54" y="17"/>
                  <a:pt x="54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6" y="17"/>
                  <a:pt x="69" y="14"/>
                  <a:pt x="69" y="1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3"/>
                  <a:pt x="66" y="0"/>
                  <a:pt x="62" y="0"/>
                </a:cubicBezTo>
                <a:close/>
                <a:moveTo>
                  <a:pt x="25" y="41"/>
                </a:moveTo>
                <a:cubicBezTo>
                  <a:pt x="25" y="43"/>
                  <a:pt x="24" y="45"/>
                  <a:pt x="22" y="45"/>
                </a:cubicBezTo>
                <a:cubicBezTo>
                  <a:pt x="20" y="45"/>
                  <a:pt x="19" y="43"/>
                  <a:pt x="19" y="4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0"/>
                  <a:pt x="20" y="18"/>
                  <a:pt x="22" y="18"/>
                </a:cubicBezTo>
                <a:cubicBezTo>
                  <a:pt x="24" y="18"/>
                  <a:pt x="25" y="20"/>
                  <a:pt x="25" y="22"/>
                </a:cubicBezTo>
                <a:lnTo>
                  <a:pt x="25" y="41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1C1CB13F-8C4A-CF64-A23A-98AC401F9A3C}"/>
              </a:ext>
            </a:extLst>
          </p:cNvPr>
          <p:cNvSpPr>
            <a:spLocks/>
          </p:cNvSpPr>
          <p:nvPr/>
        </p:nvSpPr>
        <p:spPr bwMode="auto">
          <a:xfrm>
            <a:off x="5930900" y="2908525"/>
            <a:ext cx="292100" cy="33338"/>
          </a:xfrm>
          <a:custGeom>
            <a:avLst/>
            <a:gdLst>
              <a:gd name="T0" fmla="*/ 69 w 69"/>
              <a:gd name="T1" fmla="*/ 4 h 8"/>
              <a:gd name="T2" fmla="*/ 65 w 69"/>
              <a:gd name="T3" fmla="*/ 8 h 8"/>
              <a:gd name="T4" fmla="*/ 4 w 69"/>
              <a:gd name="T5" fmla="*/ 8 h 8"/>
              <a:gd name="T6" fmla="*/ 0 w 69"/>
              <a:gd name="T7" fmla="*/ 4 h 8"/>
              <a:gd name="T8" fmla="*/ 4 w 69"/>
              <a:gd name="T9" fmla="*/ 0 h 8"/>
              <a:gd name="T10" fmla="*/ 65 w 69"/>
              <a:gd name="T11" fmla="*/ 0 h 8"/>
              <a:gd name="T12" fmla="*/ 69 w 69"/>
              <a:gd name="T13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8">
                <a:moveTo>
                  <a:pt x="69" y="4"/>
                </a:moveTo>
                <a:cubicBezTo>
                  <a:pt x="69" y="6"/>
                  <a:pt x="67" y="8"/>
                  <a:pt x="65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9" y="2"/>
                  <a:pt x="69" y="4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7D88904F-887D-E101-AF7E-7DF53ED2A4DD}"/>
              </a:ext>
            </a:extLst>
          </p:cNvPr>
          <p:cNvSpPr>
            <a:spLocks noEditPoints="1"/>
          </p:cNvSpPr>
          <p:nvPr/>
        </p:nvSpPr>
        <p:spPr bwMode="auto">
          <a:xfrm>
            <a:off x="5730875" y="1413100"/>
            <a:ext cx="657225" cy="355600"/>
          </a:xfrm>
          <a:custGeom>
            <a:avLst/>
            <a:gdLst>
              <a:gd name="T0" fmla="*/ 126 w 155"/>
              <a:gd name="T1" fmla="*/ 0 h 84"/>
              <a:gd name="T2" fmla="*/ 37 w 155"/>
              <a:gd name="T3" fmla="*/ 0 h 84"/>
              <a:gd name="T4" fmla="*/ 11 w 155"/>
              <a:gd name="T5" fmla="*/ 71 h 84"/>
              <a:gd name="T6" fmla="*/ 155 w 155"/>
              <a:gd name="T7" fmla="*/ 71 h 84"/>
              <a:gd name="T8" fmla="*/ 126 w 155"/>
              <a:gd name="T9" fmla="*/ 0 h 84"/>
              <a:gd name="T10" fmla="*/ 59 w 155"/>
              <a:gd name="T11" fmla="*/ 30 h 84"/>
              <a:gd name="T12" fmla="*/ 50 w 155"/>
              <a:gd name="T13" fmla="*/ 20 h 84"/>
              <a:gd name="T14" fmla="*/ 59 w 155"/>
              <a:gd name="T15" fmla="*/ 11 h 84"/>
              <a:gd name="T16" fmla="*/ 68 w 155"/>
              <a:gd name="T17" fmla="*/ 20 h 84"/>
              <a:gd name="T18" fmla="*/ 59 w 155"/>
              <a:gd name="T19" fmla="*/ 3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5" h="84">
                <a:moveTo>
                  <a:pt x="126" y="0"/>
                </a:moveTo>
                <a:cubicBezTo>
                  <a:pt x="108" y="0"/>
                  <a:pt x="37" y="0"/>
                  <a:pt x="37" y="0"/>
                </a:cubicBezTo>
                <a:cubicBezTo>
                  <a:pt x="37" y="0"/>
                  <a:pt x="0" y="56"/>
                  <a:pt x="11" y="71"/>
                </a:cubicBezTo>
                <a:cubicBezTo>
                  <a:pt x="50" y="84"/>
                  <a:pt x="155" y="71"/>
                  <a:pt x="155" y="71"/>
                </a:cubicBezTo>
                <a:cubicBezTo>
                  <a:pt x="155" y="71"/>
                  <a:pt x="155" y="36"/>
                  <a:pt x="126" y="0"/>
                </a:cubicBezTo>
                <a:close/>
                <a:moveTo>
                  <a:pt x="59" y="30"/>
                </a:moveTo>
                <a:cubicBezTo>
                  <a:pt x="54" y="30"/>
                  <a:pt x="50" y="25"/>
                  <a:pt x="50" y="20"/>
                </a:cubicBezTo>
                <a:cubicBezTo>
                  <a:pt x="50" y="16"/>
                  <a:pt x="54" y="11"/>
                  <a:pt x="59" y="11"/>
                </a:cubicBezTo>
                <a:cubicBezTo>
                  <a:pt x="64" y="11"/>
                  <a:pt x="68" y="16"/>
                  <a:pt x="68" y="20"/>
                </a:cubicBezTo>
                <a:cubicBezTo>
                  <a:pt x="68" y="25"/>
                  <a:pt x="64" y="30"/>
                  <a:pt x="59" y="3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C3624EC8-40AD-94DD-5370-D378D9060EFC}"/>
              </a:ext>
            </a:extLst>
          </p:cNvPr>
          <p:cNvSpPr>
            <a:spLocks/>
          </p:cNvSpPr>
          <p:nvPr/>
        </p:nvSpPr>
        <p:spPr bwMode="auto">
          <a:xfrm>
            <a:off x="5735638" y="973363"/>
            <a:ext cx="681038" cy="777875"/>
          </a:xfrm>
          <a:custGeom>
            <a:avLst/>
            <a:gdLst>
              <a:gd name="T0" fmla="*/ 152 w 161"/>
              <a:gd name="T1" fmla="*/ 150 h 184"/>
              <a:gd name="T2" fmla="*/ 156 w 161"/>
              <a:gd name="T3" fmla="*/ 147 h 184"/>
              <a:gd name="T4" fmla="*/ 146 w 161"/>
              <a:gd name="T5" fmla="*/ 129 h 184"/>
              <a:gd name="T6" fmla="*/ 112 w 161"/>
              <a:gd name="T7" fmla="*/ 71 h 184"/>
              <a:gd name="T8" fmla="*/ 105 w 161"/>
              <a:gd name="T9" fmla="*/ 58 h 184"/>
              <a:gd name="T10" fmla="*/ 105 w 161"/>
              <a:gd name="T11" fmla="*/ 32 h 184"/>
              <a:gd name="T12" fmla="*/ 121 w 161"/>
              <a:gd name="T13" fmla="*/ 16 h 184"/>
              <a:gd name="T14" fmla="*/ 105 w 161"/>
              <a:gd name="T15" fmla="*/ 0 h 184"/>
              <a:gd name="T16" fmla="*/ 56 w 161"/>
              <a:gd name="T17" fmla="*/ 0 h 184"/>
              <a:gd name="T18" fmla="*/ 40 w 161"/>
              <a:gd name="T19" fmla="*/ 16 h 184"/>
              <a:gd name="T20" fmla="*/ 56 w 161"/>
              <a:gd name="T21" fmla="*/ 32 h 184"/>
              <a:gd name="T22" fmla="*/ 61 w 161"/>
              <a:gd name="T23" fmla="*/ 32 h 184"/>
              <a:gd name="T24" fmla="*/ 61 w 161"/>
              <a:gd name="T25" fmla="*/ 27 h 184"/>
              <a:gd name="T26" fmla="*/ 56 w 161"/>
              <a:gd name="T27" fmla="*/ 27 h 184"/>
              <a:gd name="T28" fmla="*/ 56 w 161"/>
              <a:gd name="T29" fmla="*/ 58 h 184"/>
              <a:gd name="T30" fmla="*/ 48 w 161"/>
              <a:gd name="T31" fmla="*/ 71 h 184"/>
              <a:gd name="T32" fmla="*/ 15 w 161"/>
              <a:gd name="T33" fmla="*/ 129 h 184"/>
              <a:gd name="T34" fmla="*/ 4 w 161"/>
              <a:gd name="T35" fmla="*/ 147 h 184"/>
              <a:gd name="T36" fmla="*/ 0 w 161"/>
              <a:gd name="T37" fmla="*/ 163 h 184"/>
              <a:gd name="T38" fmla="*/ 2 w 161"/>
              <a:gd name="T39" fmla="*/ 172 h 184"/>
              <a:gd name="T40" fmla="*/ 11 w 161"/>
              <a:gd name="T41" fmla="*/ 181 h 184"/>
              <a:gd name="T42" fmla="*/ 25 w 161"/>
              <a:gd name="T43" fmla="*/ 184 h 184"/>
              <a:gd name="T44" fmla="*/ 47 w 161"/>
              <a:gd name="T45" fmla="*/ 184 h 184"/>
              <a:gd name="T46" fmla="*/ 114 w 161"/>
              <a:gd name="T47" fmla="*/ 184 h 184"/>
              <a:gd name="T48" fmla="*/ 135 w 161"/>
              <a:gd name="T49" fmla="*/ 184 h 184"/>
              <a:gd name="T50" fmla="*/ 154 w 161"/>
              <a:gd name="T51" fmla="*/ 178 h 184"/>
              <a:gd name="T52" fmla="*/ 159 w 161"/>
              <a:gd name="T53" fmla="*/ 172 h 184"/>
              <a:gd name="T54" fmla="*/ 161 w 161"/>
              <a:gd name="T55" fmla="*/ 163 h 184"/>
              <a:gd name="T56" fmla="*/ 156 w 161"/>
              <a:gd name="T57" fmla="*/ 147 h 184"/>
              <a:gd name="T58" fmla="*/ 152 w 161"/>
              <a:gd name="T59" fmla="*/ 150 h 184"/>
              <a:gd name="T60" fmla="*/ 148 w 161"/>
              <a:gd name="T61" fmla="*/ 152 h 184"/>
              <a:gd name="T62" fmla="*/ 151 w 161"/>
              <a:gd name="T63" fmla="*/ 163 h 184"/>
              <a:gd name="T64" fmla="*/ 150 w 161"/>
              <a:gd name="T65" fmla="*/ 167 h 184"/>
              <a:gd name="T66" fmla="*/ 145 w 161"/>
              <a:gd name="T67" fmla="*/ 172 h 184"/>
              <a:gd name="T68" fmla="*/ 135 w 161"/>
              <a:gd name="T69" fmla="*/ 174 h 184"/>
              <a:gd name="T70" fmla="*/ 114 w 161"/>
              <a:gd name="T71" fmla="*/ 174 h 184"/>
              <a:gd name="T72" fmla="*/ 47 w 161"/>
              <a:gd name="T73" fmla="*/ 174 h 184"/>
              <a:gd name="T74" fmla="*/ 25 w 161"/>
              <a:gd name="T75" fmla="*/ 174 h 184"/>
              <a:gd name="T76" fmla="*/ 13 w 161"/>
              <a:gd name="T77" fmla="*/ 171 h 184"/>
              <a:gd name="T78" fmla="*/ 11 w 161"/>
              <a:gd name="T79" fmla="*/ 167 h 184"/>
              <a:gd name="T80" fmla="*/ 10 w 161"/>
              <a:gd name="T81" fmla="*/ 163 h 184"/>
              <a:gd name="T82" fmla="*/ 13 w 161"/>
              <a:gd name="T83" fmla="*/ 152 h 184"/>
              <a:gd name="T84" fmla="*/ 24 w 161"/>
              <a:gd name="T85" fmla="*/ 134 h 184"/>
              <a:gd name="T86" fmla="*/ 57 w 161"/>
              <a:gd name="T87" fmla="*/ 76 h 184"/>
              <a:gd name="T88" fmla="*/ 66 w 161"/>
              <a:gd name="T89" fmla="*/ 61 h 184"/>
              <a:gd name="T90" fmla="*/ 66 w 161"/>
              <a:gd name="T91" fmla="*/ 22 h 184"/>
              <a:gd name="T92" fmla="*/ 56 w 161"/>
              <a:gd name="T93" fmla="*/ 22 h 184"/>
              <a:gd name="T94" fmla="*/ 50 w 161"/>
              <a:gd name="T95" fmla="*/ 16 h 184"/>
              <a:gd name="T96" fmla="*/ 56 w 161"/>
              <a:gd name="T97" fmla="*/ 10 h 184"/>
              <a:gd name="T98" fmla="*/ 105 w 161"/>
              <a:gd name="T99" fmla="*/ 10 h 184"/>
              <a:gd name="T100" fmla="*/ 111 w 161"/>
              <a:gd name="T101" fmla="*/ 16 h 184"/>
              <a:gd name="T102" fmla="*/ 105 w 161"/>
              <a:gd name="T103" fmla="*/ 22 h 184"/>
              <a:gd name="T104" fmla="*/ 95 w 161"/>
              <a:gd name="T105" fmla="*/ 22 h 184"/>
              <a:gd name="T106" fmla="*/ 95 w 161"/>
              <a:gd name="T107" fmla="*/ 61 h 184"/>
              <a:gd name="T108" fmla="*/ 103 w 161"/>
              <a:gd name="T109" fmla="*/ 76 h 184"/>
              <a:gd name="T110" fmla="*/ 137 w 161"/>
              <a:gd name="T111" fmla="*/ 134 h 184"/>
              <a:gd name="T112" fmla="*/ 148 w 161"/>
              <a:gd name="T113" fmla="*/ 152 h 184"/>
              <a:gd name="T114" fmla="*/ 152 w 161"/>
              <a:gd name="T115" fmla="*/ 15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1" h="184">
                <a:moveTo>
                  <a:pt x="152" y="150"/>
                </a:moveTo>
                <a:cubicBezTo>
                  <a:pt x="156" y="147"/>
                  <a:pt x="156" y="147"/>
                  <a:pt x="156" y="147"/>
                </a:cubicBezTo>
                <a:cubicBezTo>
                  <a:pt x="146" y="129"/>
                  <a:pt x="146" y="129"/>
                  <a:pt x="146" y="129"/>
                </a:cubicBezTo>
                <a:cubicBezTo>
                  <a:pt x="136" y="113"/>
                  <a:pt x="121" y="87"/>
                  <a:pt x="112" y="71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13" y="32"/>
                  <a:pt x="121" y="25"/>
                  <a:pt x="121" y="16"/>
                </a:cubicBezTo>
                <a:cubicBezTo>
                  <a:pt x="121" y="8"/>
                  <a:pt x="113" y="0"/>
                  <a:pt x="10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8"/>
                  <a:pt x="40" y="16"/>
                </a:cubicBezTo>
                <a:cubicBezTo>
                  <a:pt x="40" y="25"/>
                  <a:pt x="47" y="32"/>
                  <a:pt x="5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61" y="27"/>
                  <a:pt x="61" y="27"/>
                  <a:pt x="61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58"/>
                  <a:pt x="56" y="58"/>
                  <a:pt x="56" y="58"/>
                </a:cubicBezTo>
                <a:cubicBezTo>
                  <a:pt x="48" y="71"/>
                  <a:pt x="48" y="71"/>
                  <a:pt x="48" y="71"/>
                </a:cubicBezTo>
                <a:cubicBezTo>
                  <a:pt x="39" y="87"/>
                  <a:pt x="24" y="113"/>
                  <a:pt x="15" y="129"/>
                </a:cubicBezTo>
                <a:cubicBezTo>
                  <a:pt x="4" y="147"/>
                  <a:pt x="4" y="147"/>
                  <a:pt x="4" y="147"/>
                </a:cubicBezTo>
                <a:cubicBezTo>
                  <a:pt x="1" y="153"/>
                  <a:pt x="0" y="158"/>
                  <a:pt x="0" y="163"/>
                </a:cubicBezTo>
                <a:cubicBezTo>
                  <a:pt x="0" y="166"/>
                  <a:pt x="0" y="169"/>
                  <a:pt x="2" y="172"/>
                </a:cubicBezTo>
                <a:cubicBezTo>
                  <a:pt x="3" y="176"/>
                  <a:pt x="7" y="179"/>
                  <a:pt x="11" y="181"/>
                </a:cubicBezTo>
                <a:cubicBezTo>
                  <a:pt x="15" y="183"/>
                  <a:pt x="20" y="184"/>
                  <a:pt x="25" y="184"/>
                </a:cubicBezTo>
                <a:cubicBezTo>
                  <a:pt x="47" y="184"/>
                  <a:pt x="47" y="184"/>
                  <a:pt x="47" y="184"/>
                </a:cubicBezTo>
                <a:cubicBezTo>
                  <a:pt x="65" y="184"/>
                  <a:pt x="95" y="184"/>
                  <a:pt x="114" y="184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43" y="184"/>
                  <a:pt x="149" y="182"/>
                  <a:pt x="154" y="178"/>
                </a:cubicBezTo>
                <a:cubicBezTo>
                  <a:pt x="156" y="177"/>
                  <a:pt x="158" y="174"/>
                  <a:pt x="159" y="172"/>
                </a:cubicBezTo>
                <a:cubicBezTo>
                  <a:pt x="160" y="169"/>
                  <a:pt x="161" y="166"/>
                  <a:pt x="161" y="163"/>
                </a:cubicBezTo>
                <a:cubicBezTo>
                  <a:pt x="161" y="158"/>
                  <a:pt x="159" y="153"/>
                  <a:pt x="156" y="147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50" y="156"/>
                  <a:pt x="151" y="160"/>
                  <a:pt x="151" y="163"/>
                </a:cubicBezTo>
                <a:cubicBezTo>
                  <a:pt x="151" y="165"/>
                  <a:pt x="151" y="166"/>
                  <a:pt x="150" y="167"/>
                </a:cubicBezTo>
                <a:cubicBezTo>
                  <a:pt x="149" y="169"/>
                  <a:pt x="148" y="171"/>
                  <a:pt x="145" y="172"/>
                </a:cubicBezTo>
                <a:cubicBezTo>
                  <a:pt x="143" y="173"/>
                  <a:pt x="140" y="174"/>
                  <a:pt x="135" y="174"/>
                </a:cubicBezTo>
                <a:cubicBezTo>
                  <a:pt x="114" y="174"/>
                  <a:pt x="114" y="174"/>
                  <a:pt x="114" y="174"/>
                </a:cubicBezTo>
                <a:cubicBezTo>
                  <a:pt x="95" y="174"/>
                  <a:pt x="65" y="174"/>
                  <a:pt x="47" y="174"/>
                </a:cubicBezTo>
                <a:cubicBezTo>
                  <a:pt x="25" y="174"/>
                  <a:pt x="25" y="174"/>
                  <a:pt x="25" y="174"/>
                </a:cubicBezTo>
                <a:cubicBezTo>
                  <a:pt x="20" y="174"/>
                  <a:pt x="16" y="173"/>
                  <a:pt x="13" y="171"/>
                </a:cubicBezTo>
                <a:cubicBezTo>
                  <a:pt x="12" y="170"/>
                  <a:pt x="11" y="169"/>
                  <a:pt x="11" y="167"/>
                </a:cubicBezTo>
                <a:cubicBezTo>
                  <a:pt x="10" y="166"/>
                  <a:pt x="10" y="165"/>
                  <a:pt x="10" y="163"/>
                </a:cubicBezTo>
                <a:cubicBezTo>
                  <a:pt x="10" y="160"/>
                  <a:pt x="11" y="156"/>
                  <a:pt x="13" y="152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3" y="118"/>
                  <a:pt x="48" y="92"/>
                  <a:pt x="57" y="76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22"/>
                  <a:pt x="66" y="22"/>
                  <a:pt x="6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3" y="22"/>
                  <a:pt x="50" y="20"/>
                  <a:pt x="50" y="16"/>
                </a:cubicBezTo>
                <a:cubicBezTo>
                  <a:pt x="50" y="13"/>
                  <a:pt x="53" y="10"/>
                  <a:pt x="56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08" y="10"/>
                  <a:pt x="111" y="13"/>
                  <a:pt x="111" y="16"/>
                </a:cubicBezTo>
                <a:cubicBezTo>
                  <a:pt x="111" y="20"/>
                  <a:pt x="108" y="22"/>
                  <a:pt x="105" y="22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13" y="92"/>
                  <a:pt x="128" y="118"/>
                  <a:pt x="137" y="134"/>
                </a:cubicBezTo>
                <a:cubicBezTo>
                  <a:pt x="148" y="152"/>
                  <a:pt x="148" y="152"/>
                  <a:pt x="148" y="152"/>
                </a:cubicBezTo>
                <a:lnTo>
                  <a:pt x="152" y="150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3EEB4CF8-0242-D53A-37D8-2E8CB544FD21}"/>
              </a:ext>
            </a:extLst>
          </p:cNvPr>
          <p:cNvSpPr>
            <a:spLocks/>
          </p:cNvSpPr>
          <p:nvPr/>
        </p:nvSpPr>
        <p:spPr bwMode="auto">
          <a:xfrm>
            <a:off x="5875338" y="963838"/>
            <a:ext cx="385763" cy="144463"/>
          </a:xfrm>
          <a:custGeom>
            <a:avLst/>
            <a:gdLst>
              <a:gd name="T0" fmla="*/ 91 w 91"/>
              <a:gd name="T1" fmla="*/ 17 h 34"/>
              <a:gd name="T2" fmla="*/ 72 w 91"/>
              <a:gd name="T3" fmla="*/ 34 h 34"/>
              <a:gd name="T4" fmla="*/ 19 w 91"/>
              <a:gd name="T5" fmla="*/ 34 h 34"/>
              <a:gd name="T6" fmla="*/ 0 w 91"/>
              <a:gd name="T7" fmla="*/ 17 h 34"/>
              <a:gd name="T8" fmla="*/ 19 w 91"/>
              <a:gd name="T9" fmla="*/ 0 h 34"/>
              <a:gd name="T10" fmla="*/ 72 w 91"/>
              <a:gd name="T11" fmla="*/ 0 h 34"/>
              <a:gd name="T12" fmla="*/ 91 w 91"/>
              <a:gd name="T13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34">
                <a:moveTo>
                  <a:pt x="91" y="17"/>
                </a:moveTo>
                <a:cubicBezTo>
                  <a:pt x="91" y="27"/>
                  <a:pt x="83" y="34"/>
                  <a:pt x="72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9" y="34"/>
                  <a:pt x="0" y="27"/>
                  <a:pt x="0" y="17"/>
                </a:cubicBezTo>
                <a:cubicBezTo>
                  <a:pt x="0" y="8"/>
                  <a:pt x="9" y="0"/>
                  <a:pt x="19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83" y="0"/>
                  <a:pt x="91" y="8"/>
                  <a:pt x="91" y="17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62769752-8759-ACA7-84BA-0A505597BA09}"/>
              </a:ext>
            </a:extLst>
          </p:cNvPr>
          <p:cNvSpPr>
            <a:spLocks/>
          </p:cNvSpPr>
          <p:nvPr/>
        </p:nvSpPr>
        <p:spPr bwMode="auto">
          <a:xfrm>
            <a:off x="5819775" y="3924525"/>
            <a:ext cx="423863" cy="342900"/>
          </a:xfrm>
          <a:custGeom>
            <a:avLst/>
            <a:gdLst>
              <a:gd name="T0" fmla="*/ 36 w 100"/>
              <a:gd name="T1" fmla="*/ 0 h 81"/>
              <a:gd name="T2" fmla="*/ 7 w 100"/>
              <a:gd name="T3" fmla="*/ 28 h 81"/>
              <a:gd name="T4" fmla="*/ 2 w 100"/>
              <a:gd name="T5" fmla="*/ 41 h 81"/>
              <a:gd name="T6" fmla="*/ 0 w 100"/>
              <a:gd name="T7" fmla="*/ 74 h 81"/>
              <a:gd name="T8" fmla="*/ 7 w 100"/>
              <a:gd name="T9" fmla="*/ 81 h 81"/>
              <a:gd name="T10" fmla="*/ 40 w 100"/>
              <a:gd name="T11" fmla="*/ 79 h 81"/>
              <a:gd name="T12" fmla="*/ 53 w 100"/>
              <a:gd name="T13" fmla="*/ 74 h 81"/>
              <a:gd name="T14" fmla="*/ 91 w 100"/>
              <a:gd name="T15" fmla="*/ 36 h 81"/>
              <a:gd name="T16" fmla="*/ 100 w 100"/>
              <a:gd name="T17" fmla="*/ 26 h 81"/>
              <a:gd name="T18" fmla="*/ 36 w 100"/>
              <a:gd name="T1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81">
                <a:moveTo>
                  <a:pt x="36" y="0"/>
                </a:moveTo>
                <a:cubicBezTo>
                  <a:pt x="7" y="28"/>
                  <a:pt x="7" y="28"/>
                  <a:pt x="7" y="28"/>
                </a:cubicBezTo>
                <a:cubicBezTo>
                  <a:pt x="3" y="32"/>
                  <a:pt x="2" y="36"/>
                  <a:pt x="2" y="41"/>
                </a:cubicBezTo>
                <a:cubicBezTo>
                  <a:pt x="2" y="44"/>
                  <a:pt x="0" y="63"/>
                  <a:pt x="0" y="74"/>
                </a:cubicBezTo>
                <a:cubicBezTo>
                  <a:pt x="7" y="81"/>
                  <a:pt x="7" y="81"/>
                  <a:pt x="7" y="81"/>
                </a:cubicBezTo>
                <a:cubicBezTo>
                  <a:pt x="18" y="80"/>
                  <a:pt x="37" y="79"/>
                  <a:pt x="40" y="79"/>
                </a:cubicBezTo>
                <a:cubicBezTo>
                  <a:pt x="45" y="79"/>
                  <a:pt x="49" y="77"/>
                  <a:pt x="53" y="74"/>
                </a:cubicBezTo>
                <a:cubicBezTo>
                  <a:pt x="91" y="36"/>
                  <a:pt x="91" y="36"/>
                  <a:pt x="91" y="36"/>
                </a:cubicBezTo>
                <a:cubicBezTo>
                  <a:pt x="100" y="26"/>
                  <a:pt x="100" y="26"/>
                  <a:pt x="100" y="26"/>
                </a:cubicBezTo>
                <a:lnTo>
                  <a:pt x="36" y="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47A93D4B-2C36-EFA7-07FB-90513B491CC7}"/>
              </a:ext>
            </a:extLst>
          </p:cNvPr>
          <p:cNvSpPr>
            <a:spLocks/>
          </p:cNvSpPr>
          <p:nvPr/>
        </p:nvSpPr>
        <p:spPr bwMode="auto">
          <a:xfrm>
            <a:off x="6281738" y="3576863"/>
            <a:ext cx="225425" cy="220663"/>
          </a:xfrm>
          <a:custGeom>
            <a:avLst/>
            <a:gdLst>
              <a:gd name="T0" fmla="*/ 49 w 53"/>
              <a:gd name="T1" fmla="*/ 34 h 52"/>
              <a:gd name="T2" fmla="*/ 19 w 53"/>
              <a:gd name="T3" fmla="*/ 4 h 52"/>
              <a:gd name="T4" fmla="*/ 5 w 53"/>
              <a:gd name="T5" fmla="*/ 4 h 52"/>
              <a:gd name="T6" fmla="*/ 5 w 53"/>
              <a:gd name="T7" fmla="*/ 17 h 52"/>
              <a:gd name="T8" fmla="*/ 9 w 53"/>
              <a:gd name="T9" fmla="*/ 21 h 52"/>
              <a:gd name="T10" fmla="*/ 0 w 53"/>
              <a:gd name="T11" fmla="*/ 29 h 52"/>
              <a:gd name="T12" fmla="*/ 24 w 53"/>
              <a:gd name="T13" fmla="*/ 52 h 52"/>
              <a:gd name="T14" fmla="*/ 32 w 53"/>
              <a:gd name="T15" fmla="*/ 44 h 52"/>
              <a:gd name="T16" fmla="*/ 36 w 53"/>
              <a:gd name="T17" fmla="*/ 48 h 52"/>
              <a:gd name="T18" fmla="*/ 49 w 53"/>
              <a:gd name="T19" fmla="*/ 48 h 52"/>
              <a:gd name="T20" fmla="*/ 49 w 53"/>
              <a:gd name="T21" fmla="*/ 3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52">
                <a:moveTo>
                  <a:pt x="49" y="34"/>
                </a:moveTo>
                <a:cubicBezTo>
                  <a:pt x="19" y="4"/>
                  <a:pt x="19" y="4"/>
                  <a:pt x="19" y="4"/>
                </a:cubicBezTo>
                <a:cubicBezTo>
                  <a:pt x="15" y="0"/>
                  <a:pt x="9" y="0"/>
                  <a:pt x="5" y="4"/>
                </a:cubicBezTo>
                <a:cubicBezTo>
                  <a:pt x="2" y="8"/>
                  <a:pt x="2" y="14"/>
                  <a:pt x="5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0" y="29"/>
                  <a:pt x="0" y="29"/>
                  <a:pt x="0" y="29"/>
                </a:cubicBezTo>
                <a:cubicBezTo>
                  <a:pt x="24" y="52"/>
                  <a:pt x="24" y="52"/>
                  <a:pt x="24" y="52"/>
                </a:cubicBezTo>
                <a:cubicBezTo>
                  <a:pt x="32" y="44"/>
                  <a:pt x="32" y="44"/>
                  <a:pt x="32" y="44"/>
                </a:cubicBezTo>
                <a:cubicBezTo>
                  <a:pt x="36" y="48"/>
                  <a:pt x="36" y="48"/>
                  <a:pt x="36" y="48"/>
                </a:cubicBezTo>
                <a:cubicBezTo>
                  <a:pt x="39" y="51"/>
                  <a:pt x="45" y="51"/>
                  <a:pt x="49" y="48"/>
                </a:cubicBezTo>
                <a:cubicBezTo>
                  <a:pt x="53" y="44"/>
                  <a:pt x="53" y="38"/>
                  <a:pt x="49" y="34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261BA141-D351-48B7-DA7C-B8DDAD7F1F15}"/>
              </a:ext>
            </a:extLst>
          </p:cNvPr>
          <p:cNvSpPr>
            <a:spLocks/>
          </p:cNvSpPr>
          <p:nvPr/>
        </p:nvSpPr>
        <p:spPr bwMode="auto">
          <a:xfrm>
            <a:off x="5649913" y="4262663"/>
            <a:ext cx="166688" cy="169863"/>
          </a:xfrm>
          <a:custGeom>
            <a:avLst/>
            <a:gdLst>
              <a:gd name="T0" fmla="*/ 19 w 105"/>
              <a:gd name="T1" fmla="*/ 107 h 107"/>
              <a:gd name="T2" fmla="*/ 0 w 105"/>
              <a:gd name="T3" fmla="*/ 86 h 107"/>
              <a:gd name="T4" fmla="*/ 86 w 105"/>
              <a:gd name="T5" fmla="*/ 0 h 107"/>
              <a:gd name="T6" fmla="*/ 105 w 105"/>
              <a:gd name="T7" fmla="*/ 22 h 107"/>
              <a:gd name="T8" fmla="*/ 19 w 105"/>
              <a:gd name="T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7">
                <a:moveTo>
                  <a:pt x="19" y="107"/>
                </a:moveTo>
                <a:lnTo>
                  <a:pt x="0" y="86"/>
                </a:lnTo>
                <a:lnTo>
                  <a:pt x="86" y="0"/>
                </a:lnTo>
                <a:lnTo>
                  <a:pt x="105" y="22"/>
                </a:lnTo>
                <a:lnTo>
                  <a:pt x="19" y="107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8">
            <a:extLst>
              <a:ext uri="{FF2B5EF4-FFF2-40B4-BE49-F238E27FC236}">
                <a16:creationId xmlns:a16="http://schemas.microsoft.com/office/drawing/2014/main" id="{DC23A015-66DF-B82A-7DCD-D661A405EFEB}"/>
              </a:ext>
            </a:extLst>
          </p:cNvPr>
          <p:cNvSpPr>
            <a:spLocks noEditPoints="1"/>
          </p:cNvSpPr>
          <p:nvPr/>
        </p:nvSpPr>
        <p:spPr bwMode="auto">
          <a:xfrm>
            <a:off x="5794375" y="3691163"/>
            <a:ext cx="596900" cy="593725"/>
          </a:xfrm>
          <a:custGeom>
            <a:avLst/>
            <a:gdLst>
              <a:gd name="T0" fmla="*/ 141 w 141"/>
              <a:gd name="T1" fmla="*/ 41 h 140"/>
              <a:gd name="T2" fmla="*/ 135 w 141"/>
              <a:gd name="T3" fmla="*/ 27 h 140"/>
              <a:gd name="T4" fmla="*/ 125 w 141"/>
              <a:gd name="T5" fmla="*/ 16 h 140"/>
              <a:gd name="T6" fmla="*/ 114 w 141"/>
              <a:gd name="T7" fmla="*/ 6 h 140"/>
              <a:gd name="T8" fmla="*/ 100 w 141"/>
              <a:gd name="T9" fmla="*/ 0 h 140"/>
              <a:gd name="T10" fmla="*/ 85 w 141"/>
              <a:gd name="T11" fmla="*/ 6 h 140"/>
              <a:gd name="T12" fmla="*/ 47 w 141"/>
              <a:gd name="T13" fmla="*/ 44 h 140"/>
              <a:gd name="T14" fmla="*/ 8 w 141"/>
              <a:gd name="T15" fmla="*/ 83 h 140"/>
              <a:gd name="T16" fmla="*/ 3 w 141"/>
              <a:gd name="T17" fmla="*/ 97 h 140"/>
              <a:gd name="T18" fmla="*/ 2 w 141"/>
              <a:gd name="T19" fmla="*/ 99 h 140"/>
              <a:gd name="T20" fmla="*/ 1 w 141"/>
              <a:gd name="T21" fmla="*/ 130 h 140"/>
              <a:gd name="T22" fmla="*/ 0 w 141"/>
              <a:gd name="T23" fmla="*/ 132 h 140"/>
              <a:gd name="T24" fmla="*/ 9 w 141"/>
              <a:gd name="T25" fmla="*/ 140 h 140"/>
              <a:gd name="T26" fmla="*/ 11 w 141"/>
              <a:gd name="T27" fmla="*/ 140 h 140"/>
              <a:gd name="T28" fmla="*/ 30 w 141"/>
              <a:gd name="T29" fmla="*/ 139 h 140"/>
              <a:gd name="T30" fmla="*/ 39 w 141"/>
              <a:gd name="T31" fmla="*/ 139 h 140"/>
              <a:gd name="T32" fmla="*/ 42 w 141"/>
              <a:gd name="T33" fmla="*/ 138 h 140"/>
              <a:gd name="T34" fmla="*/ 44 w 141"/>
              <a:gd name="T35" fmla="*/ 138 h 140"/>
              <a:gd name="T36" fmla="*/ 58 w 141"/>
              <a:gd name="T37" fmla="*/ 132 h 140"/>
              <a:gd name="T38" fmla="*/ 97 w 141"/>
              <a:gd name="T39" fmla="*/ 94 h 140"/>
              <a:gd name="T40" fmla="*/ 135 w 141"/>
              <a:gd name="T41" fmla="*/ 56 h 140"/>
              <a:gd name="T42" fmla="*/ 141 w 141"/>
              <a:gd name="T43" fmla="*/ 41 h 140"/>
              <a:gd name="T44" fmla="*/ 44 w 141"/>
              <a:gd name="T45" fmla="*/ 133 h 140"/>
              <a:gd name="T46" fmla="*/ 42 w 141"/>
              <a:gd name="T47" fmla="*/ 133 h 140"/>
              <a:gd name="T48" fmla="*/ 11 w 141"/>
              <a:gd name="T49" fmla="*/ 135 h 140"/>
              <a:gd name="T50" fmla="*/ 6 w 141"/>
              <a:gd name="T51" fmla="*/ 129 h 140"/>
              <a:gd name="T52" fmla="*/ 7 w 141"/>
              <a:gd name="T53" fmla="*/ 111 h 140"/>
              <a:gd name="T54" fmla="*/ 8 w 141"/>
              <a:gd name="T55" fmla="*/ 102 h 140"/>
              <a:gd name="T56" fmla="*/ 8 w 141"/>
              <a:gd name="T57" fmla="*/ 99 h 140"/>
              <a:gd name="T58" fmla="*/ 8 w 141"/>
              <a:gd name="T59" fmla="*/ 97 h 140"/>
              <a:gd name="T60" fmla="*/ 12 w 141"/>
              <a:gd name="T61" fmla="*/ 87 h 140"/>
              <a:gd name="T62" fmla="*/ 51 w 141"/>
              <a:gd name="T63" fmla="*/ 48 h 140"/>
              <a:gd name="T64" fmla="*/ 89 w 141"/>
              <a:gd name="T65" fmla="*/ 10 h 140"/>
              <a:gd name="T66" fmla="*/ 100 w 141"/>
              <a:gd name="T67" fmla="*/ 6 h 140"/>
              <a:gd name="T68" fmla="*/ 110 w 141"/>
              <a:gd name="T69" fmla="*/ 10 h 140"/>
              <a:gd name="T70" fmla="*/ 121 w 141"/>
              <a:gd name="T71" fmla="*/ 20 h 140"/>
              <a:gd name="T72" fmla="*/ 131 w 141"/>
              <a:gd name="T73" fmla="*/ 31 h 140"/>
              <a:gd name="T74" fmla="*/ 135 w 141"/>
              <a:gd name="T75" fmla="*/ 41 h 140"/>
              <a:gd name="T76" fmla="*/ 131 w 141"/>
              <a:gd name="T77" fmla="*/ 52 h 140"/>
              <a:gd name="T78" fmla="*/ 111 w 141"/>
              <a:gd name="T79" fmla="*/ 72 h 140"/>
              <a:gd name="T80" fmla="*/ 83 w 141"/>
              <a:gd name="T81" fmla="*/ 44 h 140"/>
              <a:gd name="T82" fmla="*/ 78 w 141"/>
              <a:gd name="T83" fmla="*/ 49 h 140"/>
              <a:gd name="T84" fmla="*/ 106 w 141"/>
              <a:gd name="T85" fmla="*/ 77 h 140"/>
              <a:gd name="T86" fmla="*/ 93 w 141"/>
              <a:gd name="T87" fmla="*/ 90 h 140"/>
              <a:gd name="T88" fmla="*/ 83 w 141"/>
              <a:gd name="T89" fmla="*/ 99 h 140"/>
              <a:gd name="T90" fmla="*/ 56 w 141"/>
              <a:gd name="T91" fmla="*/ 72 h 140"/>
              <a:gd name="T92" fmla="*/ 51 w 141"/>
              <a:gd name="T93" fmla="*/ 77 h 140"/>
              <a:gd name="T94" fmla="*/ 78 w 141"/>
              <a:gd name="T95" fmla="*/ 104 h 140"/>
              <a:gd name="T96" fmla="*/ 54 w 141"/>
              <a:gd name="T97" fmla="*/ 128 h 140"/>
              <a:gd name="T98" fmla="*/ 44 w 141"/>
              <a:gd name="T99" fmla="*/ 13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1" h="140">
                <a:moveTo>
                  <a:pt x="141" y="41"/>
                </a:moveTo>
                <a:cubicBezTo>
                  <a:pt x="141" y="36"/>
                  <a:pt x="139" y="31"/>
                  <a:pt x="135" y="27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0" y="2"/>
                  <a:pt x="105" y="0"/>
                  <a:pt x="100" y="0"/>
                </a:cubicBezTo>
                <a:cubicBezTo>
                  <a:pt x="95" y="0"/>
                  <a:pt x="89" y="2"/>
                  <a:pt x="85" y="6"/>
                </a:cubicBezTo>
                <a:cubicBezTo>
                  <a:pt x="47" y="44"/>
                  <a:pt x="47" y="44"/>
                  <a:pt x="47" y="44"/>
                </a:cubicBezTo>
                <a:cubicBezTo>
                  <a:pt x="8" y="83"/>
                  <a:pt x="8" y="83"/>
                  <a:pt x="8" y="83"/>
                </a:cubicBezTo>
                <a:cubicBezTo>
                  <a:pt x="5" y="87"/>
                  <a:pt x="3" y="92"/>
                  <a:pt x="3" y="97"/>
                </a:cubicBezTo>
                <a:cubicBezTo>
                  <a:pt x="3" y="97"/>
                  <a:pt x="3" y="98"/>
                  <a:pt x="2" y="99"/>
                </a:cubicBezTo>
                <a:cubicBezTo>
                  <a:pt x="2" y="105"/>
                  <a:pt x="1" y="121"/>
                  <a:pt x="1" y="130"/>
                </a:cubicBezTo>
                <a:cubicBezTo>
                  <a:pt x="0" y="132"/>
                  <a:pt x="0" y="132"/>
                  <a:pt x="0" y="132"/>
                </a:cubicBezTo>
                <a:cubicBezTo>
                  <a:pt x="9" y="140"/>
                  <a:pt x="9" y="140"/>
                  <a:pt x="9" y="140"/>
                </a:cubicBezTo>
                <a:cubicBezTo>
                  <a:pt x="11" y="140"/>
                  <a:pt x="11" y="140"/>
                  <a:pt x="11" y="140"/>
                </a:cubicBezTo>
                <a:cubicBezTo>
                  <a:pt x="16" y="140"/>
                  <a:pt x="24" y="139"/>
                  <a:pt x="30" y="139"/>
                </a:cubicBezTo>
                <a:cubicBezTo>
                  <a:pt x="33" y="139"/>
                  <a:pt x="36" y="139"/>
                  <a:pt x="39" y="139"/>
                </a:cubicBezTo>
                <a:cubicBezTo>
                  <a:pt x="40" y="139"/>
                  <a:pt x="41" y="138"/>
                  <a:pt x="42" y="138"/>
                </a:cubicBezTo>
                <a:cubicBezTo>
                  <a:pt x="43" y="138"/>
                  <a:pt x="43" y="138"/>
                  <a:pt x="44" y="138"/>
                </a:cubicBezTo>
                <a:cubicBezTo>
                  <a:pt x="49" y="138"/>
                  <a:pt x="54" y="136"/>
                  <a:pt x="58" y="132"/>
                </a:cubicBezTo>
                <a:cubicBezTo>
                  <a:pt x="97" y="94"/>
                  <a:pt x="97" y="94"/>
                  <a:pt x="97" y="94"/>
                </a:cubicBezTo>
                <a:cubicBezTo>
                  <a:pt x="135" y="56"/>
                  <a:pt x="135" y="56"/>
                  <a:pt x="135" y="56"/>
                </a:cubicBezTo>
                <a:cubicBezTo>
                  <a:pt x="139" y="52"/>
                  <a:pt x="141" y="46"/>
                  <a:pt x="141" y="41"/>
                </a:cubicBezTo>
                <a:close/>
                <a:moveTo>
                  <a:pt x="44" y="133"/>
                </a:moveTo>
                <a:cubicBezTo>
                  <a:pt x="43" y="133"/>
                  <a:pt x="43" y="133"/>
                  <a:pt x="42" y="133"/>
                </a:cubicBezTo>
                <a:cubicBezTo>
                  <a:pt x="36" y="133"/>
                  <a:pt x="21" y="134"/>
                  <a:pt x="11" y="135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24"/>
                  <a:pt x="7" y="117"/>
                  <a:pt x="7" y="111"/>
                </a:cubicBezTo>
                <a:cubicBezTo>
                  <a:pt x="8" y="108"/>
                  <a:pt x="8" y="105"/>
                  <a:pt x="8" y="102"/>
                </a:cubicBezTo>
                <a:cubicBezTo>
                  <a:pt x="8" y="101"/>
                  <a:pt x="8" y="100"/>
                  <a:pt x="8" y="99"/>
                </a:cubicBezTo>
                <a:cubicBezTo>
                  <a:pt x="8" y="98"/>
                  <a:pt x="8" y="98"/>
                  <a:pt x="8" y="97"/>
                </a:cubicBezTo>
                <a:cubicBezTo>
                  <a:pt x="8" y="93"/>
                  <a:pt x="10" y="90"/>
                  <a:pt x="12" y="87"/>
                </a:cubicBezTo>
                <a:cubicBezTo>
                  <a:pt x="51" y="48"/>
                  <a:pt x="51" y="48"/>
                  <a:pt x="51" y="48"/>
                </a:cubicBezTo>
                <a:cubicBezTo>
                  <a:pt x="89" y="10"/>
                  <a:pt x="89" y="10"/>
                  <a:pt x="89" y="10"/>
                </a:cubicBezTo>
                <a:cubicBezTo>
                  <a:pt x="92" y="7"/>
                  <a:pt x="96" y="6"/>
                  <a:pt x="100" y="6"/>
                </a:cubicBezTo>
                <a:cubicBezTo>
                  <a:pt x="104" y="6"/>
                  <a:pt x="107" y="7"/>
                  <a:pt x="110" y="10"/>
                </a:cubicBezTo>
                <a:cubicBezTo>
                  <a:pt x="121" y="20"/>
                  <a:pt x="121" y="20"/>
                  <a:pt x="121" y="20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4" y="34"/>
                  <a:pt x="135" y="37"/>
                  <a:pt x="135" y="41"/>
                </a:cubicBezTo>
                <a:cubicBezTo>
                  <a:pt x="135" y="45"/>
                  <a:pt x="134" y="49"/>
                  <a:pt x="131" y="5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83" y="44"/>
                  <a:pt x="83" y="44"/>
                  <a:pt x="83" y="44"/>
                </a:cubicBezTo>
                <a:cubicBezTo>
                  <a:pt x="78" y="49"/>
                  <a:pt x="78" y="49"/>
                  <a:pt x="78" y="49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93" y="90"/>
                  <a:pt x="93" y="90"/>
                  <a:pt x="93" y="90"/>
                </a:cubicBezTo>
                <a:cubicBezTo>
                  <a:pt x="83" y="99"/>
                  <a:pt x="83" y="99"/>
                  <a:pt x="83" y="99"/>
                </a:cubicBezTo>
                <a:cubicBezTo>
                  <a:pt x="56" y="72"/>
                  <a:pt x="56" y="72"/>
                  <a:pt x="56" y="72"/>
                </a:cubicBezTo>
                <a:cubicBezTo>
                  <a:pt x="51" y="77"/>
                  <a:pt x="51" y="77"/>
                  <a:pt x="51" y="77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1" y="131"/>
                  <a:pt x="48" y="133"/>
                  <a:pt x="44" y="133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3">
            <a:extLst>
              <a:ext uri="{FF2B5EF4-FFF2-40B4-BE49-F238E27FC236}">
                <a16:creationId xmlns:a16="http://schemas.microsoft.com/office/drawing/2014/main" id="{0E1F5EAD-A919-837D-13A5-AE056D04A545}"/>
              </a:ext>
            </a:extLst>
          </p:cNvPr>
          <p:cNvSpPr>
            <a:spLocks noEditPoints="1"/>
          </p:cNvSpPr>
          <p:nvPr/>
        </p:nvSpPr>
        <p:spPr bwMode="auto">
          <a:xfrm>
            <a:off x="9866313" y="3457800"/>
            <a:ext cx="863600" cy="469900"/>
          </a:xfrm>
          <a:custGeom>
            <a:avLst/>
            <a:gdLst>
              <a:gd name="T0" fmla="*/ 182 w 204"/>
              <a:gd name="T1" fmla="*/ 47 h 111"/>
              <a:gd name="T2" fmla="*/ 129 w 204"/>
              <a:gd name="T3" fmla="*/ 2 h 111"/>
              <a:gd name="T4" fmla="*/ 123 w 204"/>
              <a:gd name="T5" fmla="*/ 2 h 111"/>
              <a:gd name="T6" fmla="*/ 124 w 204"/>
              <a:gd name="T7" fmla="*/ 8 h 111"/>
              <a:gd name="T8" fmla="*/ 170 w 204"/>
              <a:gd name="T9" fmla="*/ 47 h 111"/>
              <a:gd name="T10" fmla="*/ 132 w 204"/>
              <a:gd name="T11" fmla="*/ 47 h 111"/>
              <a:gd name="T12" fmla="*/ 108 w 204"/>
              <a:gd name="T13" fmla="*/ 71 h 111"/>
              <a:gd name="T14" fmla="*/ 108 w 204"/>
              <a:gd name="T15" fmla="*/ 71 h 111"/>
              <a:gd name="T16" fmla="*/ 96 w 204"/>
              <a:gd name="T17" fmla="*/ 71 h 111"/>
              <a:gd name="T18" fmla="*/ 96 w 204"/>
              <a:gd name="T19" fmla="*/ 71 h 111"/>
              <a:gd name="T20" fmla="*/ 73 w 204"/>
              <a:gd name="T21" fmla="*/ 47 h 111"/>
              <a:gd name="T22" fmla="*/ 34 w 204"/>
              <a:gd name="T23" fmla="*/ 47 h 111"/>
              <a:gd name="T24" fmla="*/ 80 w 204"/>
              <a:gd name="T25" fmla="*/ 8 h 111"/>
              <a:gd name="T26" fmla="*/ 81 w 204"/>
              <a:gd name="T27" fmla="*/ 2 h 111"/>
              <a:gd name="T28" fmla="*/ 75 w 204"/>
              <a:gd name="T29" fmla="*/ 2 h 111"/>
              <a:gd name="T30" fmla="*/ 22 w 204"/>
              <a:gd name="T31" fmla="*/ 47 h 111"/>
              <a:gd name="T32" fmla="*/ 0 w 204"/>
              <a:gd name="T33" fmla="*/ 66 h 111"/>
              <a:gd name="T34" fmla="*/ 0 w 204"/>
              <a:gd name="T35" fmla="*/ 69 h 111"/>
              <a:gd name="T36" fmla="*/ 0 w 204"/>
              <a:gd name="T37" fmla="*/ 71 h 111"/>
              <a:gd name="T38" fmla="*/ 0 w 204"/>
              <a:gd name="T39" fmla="*/ 87 h 111"/>
              <a:gd name="T40" fmla="*/ 23 w 204"/>
              <a:gd name="T41" fmla="*/ 111 h 111"/>
              <a:gd name="T42" fmla="*/ 73 w 204"/>
              <a:gd name="T43" fmla="*/ 111 h 111"/>
              <a:gd name="T44" fmla="*/ 96 w 204"/>
              <a:gd name="T45" fmla="*/ 87 h 111"/>
              <a:gd name="T46" fmla="*/ 96 w 204"/>
              <a:gd name="T47" fmla="*/ 87 h 111"/>
              <a:gd name="T48" fmla="*/ 108 w 204"/>
              <a:gd name="T49" fmla="*/ 87 h 111"/>
              <a:gd name="T50" fmla="*/ 108 w 204"/>
              <a:gd name="T51" fmla="*/ 87 h 111"/>
              <a:gd name="T52" fmla="*/ 132 w 204"/>
              <a:gd name="T53" fmla="*/ 111 h 111"/>
              <a:gd name="T54" fmla="*/ 181 w 204"/>
              <a:gd name="T55" fmla="*/ 111 h 111"/>
              <a:gd name="T56" fmla="*/ 204 w 204"/>
              <a:gd name="T57" fmla="*/ 87 h 111"/>
              <a:gd name="T58" fmla="*/ 204 w 204"/>
              <a:gd name="T59" fmla="*/ 71 h 111"/>
              <a:gd name="T60" fmla="*/ 182 w 204"/>
              <a:gd name="T61" fmla="*/ 47 h 111"/>
              <a:gd name="T62" fmla="*/ 88 w 204"/>
              <a:gd name="T63" fmla="*/ 87 h 111"/>
              <a:gd name="T64" fmla="*/ 73 w 204"/>
              <a:gd name="T65" fmla="*/ 103 h 111"/>
              <a:gd name="T66" fmla="*/ 23 w 204"/>
              <a:gd name="T67" fmla="*/ 103 h 111"/>
              <a:gd name="T68" fmla="*/ 8 w 204"/>
              <a:gd name="T69" fmla="*/ 87 h 111"/>
              <a:gd name="T70" fmla="*/ 8 w 204"/>
              <a:gd name="T71" fmla="*/ 71 h 111"/>
              <a:gd name="T72" fmla="*/ 8 w 204"/>
              <a:gd name="T73" fmla="*/ 70 h 111"/>
              <a:gd name="T74" fmla="*/ 10 w 204"/>
              <a:gd name="T75" fmla="*/ 62 h 111"/>
              <a:gd name="T76" fmla="*/ 17 w 204"/>
              <a:gd name="T77" fmla="*/ 56 h 111"/>
              <a:gd name="T78" fmla="*/ 23 w 204"/>
              <a:gd name="T79" fmla="*/ 55 h 111"/>
              <a:gd name="T80" fmla="*/ 25 w 204"/>
              <a:gd name="T81" fmla="*/ 55 h 111"/>
              <a:gd name="T82" fmla="*/ 73 w 204"/>
              <a:gd name="T83" fmla="*/ 55 h 111"/>
              <a:gd name="T84" fmla="*/ 88 w 204"/>
              <a:gd name="T85" fmla="*/ 71 h 111"/>
              <a:gd name="T86" fmla="*/ 88 w 204"/>
              <a:gd name="T87" fmla="*/ 75 h 111"/>
              <a:gd name="T88" fmla="*/ 88 w 204"/>
              <a:gd name="T89" fmla="*/ 83 h 111"/>
              <a:gd name="T90" fmla="*/ 88 w 204"/>
              <a:gd name="T91" fmla="*/ 87 h 111"/>
              <a:gd name="T92" fmla="*/ 196 w 204"/>
              <a:gd name="T93" fmla="*/ 87 h 111"/>
              <a:gd name="T94" fmla="*/ 181 w 204"/>
              <a:gd name="T95" fmla="*/ 103 h 111"/>
              <a:gd name="T96" fmla="*/ 132 w 204"/>
              <a:gd name="T97" fmla="*/ 103 h 111"/>
              <a:gd name="T98" fmla="*/ 116 w 204"/>
              <a:gd name="T99" fmla="*/ 87 h 111"/>
              <a:gd name="T100" fmla="*/ 116 w 204"/>
              <a:gd name="T101" fmla="*/ 83 h 111"/>
              <a:gd name="T102" fmla="*/ 116 w 204"/>
              <a:gd name="T103" fmla="*/ 75 h 111"/>
              <a:gd name="T104" fmla="*/ 116 w 204"/>
              <a:gd name="T105" fmla="*/ 71 h 111"/>
              <a:gd name="T106" fmla="*/ 132 w 204"/>
              <a:gd name="T107" fmla="*/ 55 h 111"/>
              <a:gd name="T108" fmla="*/ 179 w 204"/>
              <a:gd name="T109" fmla="*/ 55 h 111"/>
              <a:gd name="T110" fmla="*/ 181 w 204"/>
              <a:gd name="T111" fmla="*/ 55 h 111"/>
              <a:gd name="T112" fmla="*/ 186 w 204"/>
              <a:gd name="T113" fmla="*/ 56 h 111"/>
              <a:gd name="T114" fmla="*/ 194 w 204"/>
              <a:gd name="T115" fmla="*/ 63 h 111"/>
              <a:gd name="T116" fmla="*/ 196 w 204"/>
              <a:gd name="T117" fmla="*/ 70 h 111"/>
              <a:gd name="T118" fmla="*/ 196 w 204"/>
              <a:gd name="T119" fmla="*/ 71 h 111"/>
              <a:gd name="T120" fmla="*/ 196 w 204"/>
              <a:gd name="T121" fmla="*/ 8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4" h="111">
                <a:moveTo>
                  <a:pt x="182" y="47"/>
                </a:moveTo>
                <a:cubicBezTo>
                  <a:pt x="129" y="2"/>
                  <a:pt x="129" y="2"/>
                  <a:pt x="129" y="2"/>
                </a:cubicBezTo>
                <a:cubicBezTo>
                  <a:pt x="127" y="0"/>
                  <a:pt x="125" y="0"/>
                  <a:pt x="123" y="2"/>
                </a:cubicBezTo>
                <a:cubicBezTo>
                  <a:pt x="122" y="4"/>
                  <a:pt x="122" y="6"/>
                  <a:pt x="124" y="8"/>
                </a:cubicBezTo>
                <a:cubicBezTo>
                  <a:pt x="170" y="47"/>
                  <a:pt x="170" y="47"/>
                  <a:pt x="170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18" y="47"/>
                  <a:pt x="108" y="58"/>
                  <a:pt x="108" y="71"/>
                </a:cubicBezTo>
                <a:cubicBezTo>
                  <a:pt x="108" y="71"/>
                  <a:pt x="108" y="71"/>
                  <a:pt x="108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58"/>
                  <a:pt x="86" y="47"/>
                  <a:pt x="73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80" y="8"/>
                  <a:pt x="80" y="8"/>
                  <a:pt x="80" y="8"/>
                </a:cubicBezTo>
                <a:cubicBezTo>
                  <a:pt x="82" y="6"/>
                  <a:pt x="82" y="4"/>
                  <a:pt x="81" y="2"/>
                </a:cubicBezTo>
                <a:cubicBezTo>
                  <a:pt x="79" y="0"/>
                  <a:pt x="77" y="0"/>
                  <a:pt x="75" y="2"/>
                </a:cubicBezTo>
                <a:cubicBezTo>
                  <a:pt x="22" y="47"/>
                  <a:pt x="22" y="47"/>
                  <a:pt x="22" y="47"/>
                </a:cubicBezTo>
                <a:cubicBezTo>
                  <a:pt x="11" y="48"/>
                  <a:pt x="2" y="56"/>
                  <a:pt x="0" y="66"/>
                </a:cubicBezTo>
                <a:cubicBezTo>
                  <a:pt x="0" y="67"/>
                  <a:pt x="0" y="68"/>
                  <a:pt x="0" y="69"/>
                </a:cubicBezTo>
                <a:cubicBezTo>
                  <a:pt x="0" y="69"/>
                  <a:pt x="0" y="70"/>
                  <a:pt x="0" y="71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0"/>
                  <a:pt x="10" y="111"/>
                  <a:pt x="23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6" y="111"/>
                  <a:pt x="96" y="100"/>
                  <a:pt x="96" y="87"/>
                </a:cubicBezTo>
                <a:cubicBezTo>
                  <a:pt x="96" y="87"/>
                  <a:pt x="96" y="87"/>
                  <a:pt x="96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8" y="100"/>
                  <a:pt x="118" y="111"/>
                  <a:pt x="132" y="111"/>
                </a:cubicBezTo>
                <a:cubicBezTo>
                  <a:pt x="181" y="111"/>
                  <a:pt x="181" y="111"/>
                  <a:pt x="181" y="111"/>
                </a:cubicBezTo>
                <a:cubicBezTo>
                  <a:pt x="194" y="111"/>
                  <a:pt x="204" y="100"/>
                  <a:pt x="204" y="87"/>
                </a:cubicBezTo>
                <a:cubicBezTo>
                  <a:pt x="204" y="71"/>
                  <a:pt x="204" y="71"/>
                  <a:pt x="204" y="71"/>
                </a:cubicBezTo>
                <a:cubicBezTo>
                  <a:pt x="204" y="58"/>
                  <a:pt x="194" y="48"/>
                  <a:pt x="182" y="47"/>
                </a:cubicBezTo>
                <a:close/>
                <a:moveTo>
                  <a:pt x="88" y="87"/>
                </a:moveTo>
                <a:cubicBezTo>
                  <a:pt x="88" y="96"/>
                  <a:pt x="81" y="103"/>
                  <a:pt x="73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15" y="103"/>
                  <a:pt x="8" y="96"/>
                  <a:pt x="8" y="87"/>
                </a:cubicBezTo>
                <a:cubicBezTo>
                  <a:pt x="8" y="71"/>
                  <a:pt x="8" y="71"/>
                  <a:pt x="8" y="71"/>
                </a:cubicBezTo>
                <a:cubicBezTo>
                  <a:pt x="8" y="70"/>
                  <a:pt x="8" y="70"/>
                  <a:pt x="8" y="70"/>
                </a:cubicBezTo>
                <a:cubicBezTo>
                  <a:pt x="8" y="67"/>
                  <a:pt x="9" y="65"/>
                  <a:pt x="10" y="62"/>
                </a:cubicBezTo>
                <a:cubicBezTo>
                  <a:pt x="12" y="60"/>
                  <a:pt x="14" y="57"/>
                  <a:pt x="17" y="56"/>
                </a:cubicBezTo>
                <a:cubicBezTo>
                  <a:pt x="19" y="55"/>
                  <a:pt x="21" y="55"/>
                  <a:pt x="23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81" y="55"/>
                  <a:pt x="88" y="62"/>
                  <a:pt x="88" y="71"/>
                </a:cubicBezTo>
                <a:cubicBezTo>
                  <a:pt x="88" y="75"/>
                  <a:pt x="88" y="75"/>
                  <a:pt x="88" y="75"/>
                </a:cubicBezTo>
                <a:cubicBezTo>
                  <a:pt x="88" y="83"/>
                  <a:pt x="88" y="83"/>
                  <a:pt x="88" y="83"/>
                </a:cubicBezTo>
                <a:lnTo>
                  <a:pt x="88" y="87"/>
                </a:lnTo>
                <a:close/>
                <a:moveTo>
                  <a:pt x="196" y="87"/>
                </a:moveTo>
                <a:cubicBezTo>
                  <a:pt x="196" y="96"/>
                  <a:pt x="189" y="103"/>
                  <a:pt x="181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23" y="103"/>
                  <a:pt x="116" y="96"/>
                  <a:pt x="116" y="87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62"/>
                  <a:pt x="123" y="55"/>
                  <a:pt x="132" y="55"/>
                </a:cubicBezTo>
                <a:cubicBezTo>
                  <a:pt x="179" y="55"/>
                  <a:pt x="179" y="55"/>
                  <a:pt x="179" y="55"/>
                </a:cubicBezTo>
                <a:cubicBezTo>
                  <a:pt x="181" y="55"/>
                  <a:pt x="181" y="55"/>
                  <a:pt x="181" y="55"/>
                </a:cubicBezTo>
                <a:cubicBezTo>
                  <a:pt x="183" y="55"/>
                  <a:pt x="184" y="55"/>
                  <a:pt x="186" y="56"/>
                </a:cubicBezTo>
                <a:cubicBezTo>
                  <a:pt x="190" y="57"/>
                  <a:pt x="192" y="60"/>
                  <a:pt x="194" y="63"/>
                </a:cubicBezTo>
                <a:cubicBezTo>
                  <a:pt x="195" y="65"/>
                  <a:pt x="196" y="67"/>
                  <a:pt x="196" y="70"/>
                </a:cubicBezTo>
                <a:cubicBezTo>
                  <a:pt x="196" y="71"/>
                  <a:pt x="196" y="71"/>
                  <a:pt x="196" y="71"/>
                </a:cubicBezTo>
                <a:lnTo>
                  <a:pt x="196" y="87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5">
            <a:extLst>
              <a:ext uri="{FF2B5EF4-FFF2-40B4-BE49-F238E27FC236}">
                <a16:creationId xmlns:a16="http://schemas.microsoft.com/office/drawing/2014/main" id="{7270C4FD-62A8-9BEB-146B-9F4038D1002F}"/>
              </a:ext>
            </a:extLst>
          </p:cNvPr>
          <p:cNvSpPr>
            <a:spLocks/>
          </p:cNvSpPr>
          <p:nvPr/>
        </p:nvSpPr>
        <p:spPr bwMode="auto">
          <a:xfrm>
            <a:off x="2762250" y="2289400"/>
            <a:ext cx="787400" cy="787400"/>
          </a:xfrm>
          <a:custGeom>
            <a:avLst/>
            <a:gdLst>
              <a:gd name="T0" fmla="*/ 164 w 186"/>
              <a:gd name="T1" fmla="*/ 22 h 186"/>
              <a:gd name="T2" fmla="*/ 159 w 186"/>
              <a:gd name="T3" fmla="*/ 27 h 186"/>
              <a:gd name="T4" fmla="*/ 168 w 186"/>
              <a:gd name="T5" fmla="*/ 48 h 186"/>
              <a:gd name="T6" fmla="*/ 159 w 186"/>
              <a:gd name="T7" fmla="*/ 69 h 186"/>
              <a:gd name="T8" fmla="*/ 70 w 186"/>
              <a:gd name="T9" fmla="*/ 159 h 186"/>
              <a:gd name="T10" fmla="*/ 49 w 186"/>
              <a:gd name="T11" fmla="*/ 167 h 186"/>
              <a:gd name="T12" fmla="*/ 27 w 186"/>
              <a:gd name="T13" fmla="*/ 159 h 186"/>
              <a:gd name="T14" fmla="*/ 19 w 186"/>
              <a:gd name="T15" fmla="*/ 137 h 186"/>
              <a:gd name="T16" fmla="*/ 27 w 186"/>
              <a:gd name="T17" fmla="*/ 116 h 186"/>
              <a:gd name="T18" fmla="*/ 117 w 186"/>
              <a:gd name="T19" fmla="*/ 27 h 186"/>
              <a:gd name="T20" fmla="*/ 138 w 186"/>
              <a:gd name="T21" fmla="*/ 18 h 186"/>
              <a:gd name="T22" fmla="*/ 159 w 186"/>
              <a:gd name="T23" fmla="*/ 27 h 186"/>
              <a:gd name="T24" fmla="*/ 164 w 186"/>
              <a:gd name="T25" fmla="*/ 22 h 186"/>
              <a:gd name="T26" fmla="*/ 169 w 186"/>
              <a:gd name="T27" fmla="*/ 17 h 186"/>
              <a:gd name="T28" fmla="*/ 107 w 186"/>
              <a:gd name="T29" fmla="*/ 17 h 186"/>
              <a:gd name="T30" fmla="*/ 18 w 186"/>
              <a:gd name="T31" fmla="*/ 106 h 186"/>
              <a:gd name="T32" fmla="*/ 18 w 186"/>
              <a:gd name="T33" fmla="*/ 169 h 186"/>
              <a:gd name="T34" fmla="*/ 80 w 186"/>
              <a:gd name="T35" fmla="*/ 169 h 186"/>
              <a:gd name="T36" fmla="*/ 169 w 186"/>
              <a:gd name="T37" fmla="*/ 79 h 186"/>
              <a:gd name="T38" fmla="*/ 169 w 186"/>
              <a:gd name="T39" fmla="*/ 17 h 186"/>
              <a:gd name="T40" fmla="*/ 164 w 186"/>
              <a:gd name="T41" fmla="*/ 2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6" h="186">
                <a:moveTo>
                  <a:pt x="164" y="22"/>
                </a:moveTo>
                <a:cubicBezTo>
                  <a:pt x="159" y="27"/>
                  <a:pt x="159" y="27"/>
                  <a:pt x="159" y="27"/>
                </a:cubicBezTo>
                <a:cubicBezTo>
                  <a:pt x="165" y="33"/>
                  <a:pt x="168" y="40"/>
                  <a:pt x="168" y="48"/>
                </a:cubicBezTo>
                <a:cubicBezTo>
                  <a:pt x="168" y="56"/>
                  <a:pt x="165" y="63"/>
                  <a:pt x="159" y="69"/>
                </a:cubicBezTo>
                <a:cubicBezTo>
                  <a:pt x="70" y="159"/>
                  <a:pt x="70" y="159"/>
                  <a:pt x="70" y="159"/>
                </a:cubicBezTo>
                <a:cubicBezTo>
                  <a:pt x="64" y="164"/>
                  <a:pt x="56" y="167"/>
                  <a:pt x="49" y="167"/>
                </a:cubicBezTo>
                <a:cubicBezTo>
                  <a:pt x="41" y="167"/>
                  <a:pt x="33" y="164"/>
                  <a:pt x="27" y="159"/>
                </a:cubicBezTo>
                <a:cubicBezTo>
                  <a:pt x="22" y="153"/>
                  <a:pt x="19" y="145"/>
                  <a:pt x="19" y="137"/>
                </a:cubicBezTo>
                <a:cubicBezTo>
                  <a:pt x="19" y="130"/>
                  <a:pt x="22" y="122"/>
                  <a:pt x="27" y="116"/>
                </a:cubicBezTo>
                <a:cubicBezTo>
                  <a:pt x="117" y="27"/>
                  <a:pt x="117" y="27"/>
                  <a:pt x="117" y="27"/>
                </a:cubicBezTo>
                <a:cubicBezTo>
                  <a:pt x="123" y="21"/>
                  <a:pt x="130" y="18"/>
                  <a:pt x="138" y="18"/>
                </a:cubicBezTo>
                <a:cubicBezTo>
                  <a:pt x="146" y="18"/>
                  <a:pt x="153" y="21"/>
                  <a:pt x="159" y="27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9" y="17"/>
                  <a:pt x="169" y="17"/>
                  <a:pt x="169" y="17"/>
                </a:cubicBezTo>
                <a:cubicBezTo>
                  <a:pt x="152" y="0"/>
                  <a:pt x="124" y="0"/>
                  <a:pt x="107" y="17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0" y="124"/>
                  <a:pt x="0" y="151"/>
                  <a:pt x="18" y="169"/>
                </a:cubicBezTo>
                <a:cubicBezTo>
                  <a:pt x="35" y="186"/>
                  <a:pt x="63" y="186"/>
                  <a:pt x="80" y="169"/>
                </a:cubicBezTo>
                <a:cubicBezTo>
                  <a:pt x="169" y="79"/>
                  <a:pt x="169" y="79"/>
                  <a:pt x="169" y="79"/>
                </a:cubicBezTo>
                <a:cubicBezTo>
                  <a:pt x="186" y="62"/>
                  <a:pt x="186" y="34"/>
                  <a:pt x="169" y="17"/>
                </a:cubicBezTo>
                <a:lnTo>
                  <a:pt x="164" y="22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49494512-28C5-E406-40CD-D7084900FCDA}"/>
              </a:ext>
            </a:extLst>
          </p:cNvPr>
          <p:cNvSpPr>
            <a:spLocks/>
          </p:cNvSpPr>
          <p:nvPr/>
        </p:nvSpPr>
        <p:spPr bwMode="auto">
          <a:xfrm>
            <a:off x="2854325" y="2679925"/>
            <a:ext cx="355600" cy="350838"/>
          </a:xfrm>
          <a:custGeom>
            <a:avLst/>
            <a:gdLst>
              <a:gd name="T0" fmla="*/ 43 w 84"/>
              <a:gd name="T1" fmla="*/ 0 h 83"/>
              <a:gd name="T2" fmla="*/ 12 w 84"/>
              <a:gd name="T3" fmla="*/ 31 h 83"/>
              <a:gd name="T4" fmla="*/ 12 w 84"/>
              <a:gd name="T5" fmla="*/ 72 h 83"/>
              <a:gd name="T6" fmla="*/ 53 w 84"/>
              <a:gd name="T7" fmla="*/ 71 h 83"/>
              <a:gd name="T8" fmla="*/ 84 w 84"/>
              <a:gd name="T9" fmla="*/ 41 h 83"/>
              <a:gd name="T10" fmla="*/ 43 w 84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4" h="83">
                <a:moveTo>
                  <a:pt x="43" y="0"/>
                </a:moveTo>
                <a:cubicBezTo>
                  <a:pt x="12" y="31"/>
                  <a:pt x="12" y="31"/>
                  <a:pt x="12" y="31"/>
                </a:cubicBezTo>
                <a:cubicBezTo>
                  <a:pt x="1" y="42"/>
                  <a:pt x="0" y="61"/>
                  <a:pt x="12" y="72"/>
                </a:cubicBezTo>
                <a:cubicBezTo>
                  <a:pt x="23" y="83"/>
                  <a:pt x="41" y="83"/>
                  <a:pt x="53" y="71"/>
                </a:cubicBezTo>
                <a:cubicBezTo>
                  <a:pt x="84" y="41"/>
                  <a:pt x="84" y="41"/>
                  <a:pt x="84" y="41"/>
                </a:cubicBezTo>
                <a:lnTo>
                  <a:pt x="43" y="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>
            <a:extLst>
              <a:ext uri="{FF2B5EF4-FFF2-40B4-BE49-F238E27FC236}">
                <a16:creationId xmlns:a16="http://schemas.microsoft.com/office/drawing/2014/main" id="{77DD3BF2-FEA4-4BE5-73BD-61C40CB6E8D1}"/>
              </a:ext>
            </a:extLst>
          </p:cNvPr>
          <p:cNvSpPr>
            <a:spLocks noEditPoints="1"/>
          </p:cNvSpPr>
          <p:nvPr/>
        </p:nvSpPr>
        <p:spPr bwMode="auto">
          <a:xfrm>
            <a:off x="3209925" y="2708500"/>
            <a:ext cx="369888" cy="365125"/>
          </a:xfrm>
          <a:custGeom>
            <a:avLst/>
            <a:gdLst>
              <a:gd name="T0" fmla="*/ 21 w 87"/>
              <a:gd name="T1" fmla="*/ 72 h 86"/>
              <a:gd name="T2" fmla="*/ 67 w 87"/>
              <a:gd name="T3" fmla="*/ 76 h 86"/>
              <a:gd name="T4" fmla="*/ 22 w 87"/>
              <a:gd name="T5" fmla="*/ 31 h 86"/>
              <a:gd name="T6" fmla="*/ 0 w 87"/>
              <a:gd name="T7" fmla="*/ 52 h 86"/>
              <a:gd name="T8" fmla="*/ 21 w 87"/>
              <a:gd name="T9" fmla="*/ 72 h 86"/>
              <a:gd name="T10" fmla="*/ 73 w 87"/>
              <a:gd name="T11" fmla="*/ 20 h 86"/>
              <a:gd name="T12" fmla="*/ 53 w 87"/>
              <a:gd name="T13" fmla="*/ 0 h 86"/>
              <a:gd name="T14" fmla="*/ 31 w 87"/>
              <a:gd name="T15" fmla="*/ 21 h 86"/>
              <a:gd name="T16" fmla="*/ 77 w 87"/>
              <a:gd name="T17" fmla="*/ 66 h 86"/>
              <a:gd name="T18" fmla="*/ 73 w 87"/>
              <a:gd name="T19" fmla="*/ 2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86">
                <a:moveTo>
                  <a:pt x="21" y="72"/>
                </a:moveTo>
                <a:cubicBezTo>
                  <a:pt x="33" y="85"/>
                  <a:pt x="53" y="86"/>
                  <a:pt x="67" y="76"/>
                </a:cubicBezTo>
                <a:cubicBezTo>
                  <a:pt x="22" y="31"/>
                  <a:pt x="22" y="31"/>
                  <a:pt x="22" y="31"/>
                </a:cubicBezTo>
                <a:cubicBezTo>
                  <a:pt x="0" y="52"/>
                  <a:pt x="0" y="52"/>
                  <a:pt x="0" y="52"/>
                </a:cubicBezTo>
                <a:lnTo>
                  <a:pt x="21" y="72"/>
                </a:lnTo>
                <a:close/>
                <a:moveTo>
                  <a:pt x="73" y="20"/>
                </a:moveTo>
                <a:cubicBezTo>
                  <a:pt x="53" y="0"/>
                  <a:pt x="53" y="0"/>
                  <a:pt x="53" y="0"/>
                </a:cubicBezTo>
                <a:cubicBezTo>
                  <a:pt x="31" y="21"/>
                  <a:pt x="31" y="21"/>
                  <a:pt x="31" y="21"/>
                </a:cubicBezTo>
                <a:cubicBezTo>
                  <a:pt x="77" y="66"/>
                  <a:pt x="77" y="66"/>
                  <a:pt x="77" y="66"/>
                </a:cubicBezTo>
                <a:cubicBezTo>
                  <a:pt x="87" y="52"/>
                  <a:pt x="85" y="32"/>
                  <a:pt x="73" y="2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>
            <a:extLst>
              <a:ext uri="{FF2B5EF4-FFF2-40B4-BE49-F238E27FC236}">
                <a16:creationId xmlns:a16="http://schemas.microsoft.com/office/drawing/2014/main" id="{8DB4A889-7635-966B-5772-9371F8A1B0B1}"/>
              </a:ext>
            </a:extLst>
          </p:cNvPr>
          <p:cNvSpPr>
            <a:spLocks noEditPoints="1"/>
          </p:cNvSpPr>
          <p:nvPr/>
        </p:nvSpPr>
        <p:spPr bwMode="auto">
          <a:xfrm>
            <a:off x="2841625" y="2294163"/>
            <a:ext cx="314325" cy="312738"/>
          </a:xfrm>
          <a:custGeom>
            <a:avLst/>
            <a:gdLst>
              <a:gd name="T0" fmla="*/ 67 w 74"/>
              <a:gd name="T1" fmla="*/ 14 h 74"/>
              <a:gd name="T2" fmla="*/ 20 w 74"/>
              <a:gd name="T3" fmla="*/ 10 h 74"/>
              <a:gd name="T4" fmla="*/ 53 w 74"/>
              <a:gd name="T5" fmla="*/ 43 h 74"/>
              <a:gd name="T6" fmla="*/ 74 w 74"/>
              <a:gd name="T7" fmla="*/ 22 h 74"/>
              <a:gd name="T8" fmla="*/ 67 w 74"/>
              <a:gd name="T9" fmla="*/ 14 h 74"/>
              <a:gd name="T10" fmla="*/ 14 w 74"/>
              <a:gd name="T11" fmla="*/ 67 h 74"/>
              <a:gd name="T12" fmla="*/ 22 w 74"/>
              <a:gd name="T13" fmla="*/ 74 h 74"/>
              <a:gd name="T14" fmla="*/ 43 w 74"/>
              <a:gd name="T15" fmla="*/ 53 h 74"/>
              <a:gd name="T16" fmla="*/ 10 w 74"/>
              <a:gd name="T17" fmla="*/ 20 h 74"/>
              <a:gd name="T18" fmla="*/ 14 w 74"/>
              <a:gd name="T19" fmla="*/ 67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74">
                <a:moveTo>
                  <a:pt x="67" y="14"/>
                </a:moveTo>
                <a:cubicBezTo>
                  <a:pt x="54" y="2"/>
                  <a:pt x="34" y="0"/>
                  <a:pt x="20" y="10"/>
                </a:cubicBezTo>
                <a:cubicBezTo>
                  <a:pt x="53" y="43"/>
                  <a:pt x="53" y="43"/>
                  <a:pt x="53" y="43"/>
                </a:cubicBezTo>
                <a:cubicBezTo>
                  <a:pt x="74" y="22"/>
                  <a:pt x="74" y="22"/>
                  <a:pt x="74" y="22"/>
                </a:cubicBezTo>
                <a:lnTo>
                  <a:pt x="67" y="14"/>
                </a:lnTo>
                <a:close/>
                <a:moveTo>
                  <a:pt x="14" y="67"/>
                </a:moveTo>
                <a:cubicBezTo>
                  <a:pt x="22" y="74"/>
                  <a:pt x="22" y="74"/>
                  <a:pt x="22" y="74"/>
                </a:cubicBezTo>
                <a:cubicBezTo>
                  <a:pt x="43" y="53"/>
                  <a:pt x="43" y="53"/>
                  <a:pt x="43" y="53"/>
                </a:cubicBezTo>
                <a:cubicBezTo>
                  <a:pt x="10" y="20"/>
                  <a:pt x="10" y="20"/>
                  <a:pt x="10" y="20"/>
                </a:cubicBezTo>
                <a:cubicBezTo>
                  <a:pt x="0" y="34"/>
                  <a:pt x="2" y="54"/>
                  <a:pt x="14" y="67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>
            <a:extLst>
              <a:ext uri="{FF2B5EF4-FFF2-40B4-BE49-F238E27FC236}">
                <a16:creationId xmlns:a16="http://schemas.microsoft.com/office/drawing/2014/main" id="{4289E53A-516A-AE74-C165-AECC0312F0D5}"/>
              </a:ext>
            </a:extLst>
          </p:cNvPr>
          <p:cNvSpPr>
            <a:spLocks/>
          </p:cNvSpPr>
          <p:nvPr/>
        </p:nvSpPr>
        <p:spPr bwMode="auto">
          <a:xfrm>
            <a:off x="3003550" y="1036863"/>
            <a:ext cx="338138" cy="706438"/>
          </a:xfrm>
          <a:custGeom>
            <a:avLst/>
            <a:gdLst>
              <a:gd name="T0" fmla="*/ 64 w 80"/>
              <a:gd name="T1" fmla="*/ 0 h 167"/>
              <a:gd name="T2" fmla="*/ 67 w 80"/>
              <a:gd name="T3" fmla="*/ 13 h 167"/>
              <a:gd name="T4" fmla="*/ 67 w 80"/>
              <a:gd name="T5" fmla="*/ 53 h 167"/>
              <a:gd name="T6" fmla="*/ 22 w 80"/>
              <a:gd name="T7" fmla="*/ 53 h 167"/>
              <a:gd name="T8" fmla="*/ 22 w 80"/>
              <a:gd name="T9" fmla="*/ 127 h 167"/>
              <a:gd name="T10" fmla="*/ 45 w 80"/>
              <a:gd name="T11" fmla="*/ 154 h 167"/>
              <a:gd name="T12" fmla="*/ 40 w 80"/>
              <a:gd name="T13" fmla="*/ 154 h 167"/>
              <a:gd name="T14" fmla="*/ 21 w 80"/>
              <a:gd name="T15" fmla="*/ 146 h 167"/>
              <a:gd name="T16" fmla="*/ 13 w 80"/>
              <a:gd name="T17" fmla="*/ 127 h 167"/>
              <a:gd name="T18" fmla="*/ 13 w 80"/>
              <a:gd name="T19" fmla="*/ 13 h 167"/>
              <a:gd name="T20" fmla="*/ 16 w 80"/>
              <a:gd name="T21" fmla="*/ 0 h 167"/>
              <a:gd name="T22" fmla="*/ 2 w 80"/>
              <a:gd name="T23" fmla="*/ 0 h 167"/>
              <a:gd name="T24" fmla="*/ 0 w 80"/>
              <a:gd name="T25" fmla="*/ 13 h 167"/>
              <a:gd name="T26" fmla="*/ 0 w 80"/>
              <a:gd name="T27" fmla="*/ 127 h 167"/>
              <a:gd name="T28" fmla="*/ 40 w 80"/>
              <a:gd name="T29" fmla="*/ 167 h 167"/>
              <a:gd name="T30" fmla="*/ 80 w 80"/>
              <a:gd name="T31" fmla="*/ 127 h 167"/>
              <a:gd name="T32" fmla="*/ 80 w 80"/>
              <a:gd name="T33" fmla="*/ 13 h 167"/>
              <a:gd name="T34" fmla="*/ 78 w 80"/>
              <a:gd name="T35" fmla="*/ 0 h 167"/>
              <a:gd name="T36" fmla="*/ 64 w 80"/>
              <a:gd name="T37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0" h="167">
                <a:moveTo>
                  <a:pt x="64" y="0"/>
                </a:moveTo>
                <a:cubicBezTo>
                  <a:pt x="66" y="4"/>
                  <a:pt x="67" y="8"/>
                  <a:pt x="67" y="13"/>
                </a:cubicBezTo>
                <a:cubicBezTo>
                  <a:pt x="67" y="53"/>
                  <a:pt x="67" y="53"/>
                  <a:pt x="67" y="53"/>
                </a:cubicBezTo>
                <a:cubicBezTo>
                  <a:pt x="22" y="53"/>
                  <a:pt x="22" y="53"/>
                  <a:pt x="22" y="53"/>
                </a:cubicBezTo>
                <a:cubicBezTo>
                  <a:pt x="22" y="127"/>
                  <a:pt x="22" y="127"/>
                  <a:pt x="22" y="127"/>
                </a:cubicBezTo>
                <a:cubicBezTo>
                  <a:pt x="22" y="141"/>
                  <a:pt x="32" y="152"/>
                  <a:pt x="45" y="154"/>
                </a:cubicBezTo>
                <a:cubicBezTo>
                  <a:pt x="43" y="154"/>
                  <a:pt x="42" y="154"/>
                  <a:pt x="40" y="154"/>
                </a:cubicBezTo>
                <a:cubicBezTo>
                  <a:pt x="33" y="154"/>
                  <a:pt x="26" y="151"/>
                  <a:pt x="21" y="146"/>
                </a:cubicBezTo>
                <a:cubicBezTo>
                  <a:pt x="16" y="141"/>
                  <a:pt x="13" y="135"/>
                  <a:pt x="13" y="127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8"/>
                  <a:pt x="14" y="4"/>
                  <a:pt x="1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4"/>
                  <a:pt x="0" y="8"/>
                  <a:pt x="0" y="13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49"/>
                  <a:pt x="18" y="167"/>
                  <a:pt x="40" y="167"/>
                </a:cubicBezTo>
                <a:cubicBezTo>
                  <a:pt x="62" y="167"/>
                  <a:pt x="80" y="149"/>
                  <a:pt x="80" y="127"/>
                </a:cubicBezTo>
                <a:cubicBezTo>
                  <a:pt x="80" y="13"/>
                  <a:pt x="80" y="13"/>
                  <a:pt x="80" y="13"/>
                </a:cubicBezTo>
                <a:cubicBezTo>
                  <a:pt x="80" y="8"/>
                  <a:pt x="79" y="4"/>
                  <a:pt x="78" y="0"/>
                </a:cubicBezTo>
                <a:lnTo>
                  <a:pt x="64" y="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>
            <a:extLst>
              <a:ext uri="{FF2B5EF4-FFF2-40B4-BE49-F238E27FC236}">
                <a16:creationId xmlns:a16="http://schemas.microsoft.com/office/drawing/2014/main" id="{B2B62398-F686-9C17-383F-5C73B32E3382}"/>
              </a:ext>
            </a:extLst>
          </p:cNvPr>
          <p:cNvSpPr>
            <a:spLocks/>
          </p:cNvSpPr>
          <p:nvPr/>
        </p:nvSpPr>
        <p:spPr bwMode="auto">
          <a:xfrm>
            <a:off x="2943225" y="973363"/>
            <a:ext cx="458788" cy="168275"/>
          </a:xfrm>
          <a:custGeom>
            <a:avLst/>
            <a:gdLst>
              <a:gd name="T0" fmla="*/ 108 w 108"/>
              <a:gd name="T1" fmla="*/ 20 h 40"/>
              <a:gd name="T2" fmla="*/ 88 w 108"/>
              <a:gd name="T3" fmla="*/ 40 h 40"/>
              <a:gd name="T4" fmla="*/ 20 w 108"/>
              <a:gd name="T5" fmla="*/ 40 h 40"/>
              <a:gd name="T6" fmla="*/ 0 w 108"/>
              <a:gd name="T7" fmla="*/ 20 h 40"/>
              <a:gd name="T8" fmla="*/ 20 w 108"/>
              <a:gd name="T9" fmla="*/ 0 h 40"/>
              <a:gd name="T10" fmla="*/ 88 w 108"/>
              <a:gd name="T11" fmla="*/ 0 h 40"/>
              <a:gd name="T12" fmla="*/ 108 w 108"/>
              <a:gd name="T1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" h="40">
                <a:moveTo>
                  <a:pt x="108" y="20"/>
                </a:moveTo>
                <a:cubicBezTo>
                  <a:pt x="108" y="31"/>
                  <a:pt x="99" y="40"/>
                  <a:pt x="88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9" y="0"/>
                  <a:pt x="108" y="9"/>
                  <a:pt x="108" y="2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44">
            <a:extLst>
              <a:ext uri="{FF2B5EF4-FFF2-40B4-BE49-F238E27FC236}">
                <a16:creationId xmlns:a16="http://schemas.microsoft.com/office/drawing/2014/main" id="{9EFE9138-D1EC-BDE5-0908-5A1BD36E3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25" y="5453288"/>
            <a:ext cx="131763" cy="130175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Oval 45">
            <a:extLst>
              <a:ext uri="{FF2B5EF4-FFF2-40B4-BE49-F238E27FC236}">
                <a16:creationId xmlns:a16="http://schemas.microsoft.com/office/drawing/2014/main" id="{7DC2F036-116A-5C44-D457-3EFC4907A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3588" y="5453288"/>
            <a:ext cx="131763" cy="130175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6">
            <a:extLst>
              <a:ext uri="{FF2B5EF4-FFF2-40B4-BE49-F238E27FC236}">
                <a16:creationId xmlns:a16="http://schemas.microsoft.com/office/drawing/2014/main" id="{6633F061-F59C-A3FA-AA59-3C3B89347737}"/>
              </a:ext>
            </a:extLst>
          </p:cNvPr>
          <p:cNvSpPr>
            <a:spLocks noEditPoints="1"/>
          </p:cNvSpPr>
          <p:nvPr/>
        </p:nvSpPr>
        <p:spPr bwMode="auto">
          <a:xfrm>
            <a:off x="2762250" y="5156425"/>
            <a:ext cx="820738" cy="388938"/>
          </a:xfrm>
          <a:custGeom>
            <a:avLst/>
            <a:gdLst>
              <a:gd name="T0" fmla="*/ 190 w 194"/>
              <a:gd name="T1" fmla="*/ 52 h 92"/>
              <a:gd name="T2" fmla="*/ 167 w 194"/>
              <a:gd name="T3" fmla="*/ 8 h 92"/>
              <a:gd name="T4" fmla="*/ 167 w 194"/>
              <a:gd name="T5" fmla="*/ 6 h 92"/>
              <a:gd name="T6" fmla="*/ 162 w 194"/>
              <a:gd name="T7" fmla="*/ 0 h 92"/>
              <a:gd name="T8" fmla="*/ 5 w 194"/>
              <a:gd name="T9" fmla="*/ 0 h 92"/>
              <a:gd name="T10" fmla="*/ 0 w 194"/>
              <a:gd name="T11" fmla="*/ 6 h 92"/>
              <a:gd name="T12" fmla="*/ 0 w 194"/>
              <a:gd name="T13" fmla="*/ 87 h 92"/>
              <a:gd name="T14" fmla="*/ 5 w 194"/>
              <a:gd name="T15" fmla="*/ 92 h 92"/>
              <a:gd name="T16" fmla="*/ 20 w 194"/>
              <a:gd name="T17" fmla="*/ 92 h 92"/>
              <a:gd name="T18" fmla="*/ 19 w 194"/>
              <a:gd name="T19" fmla="*/ 85 h 92"/>
              <a:gd name="T20" fmla="*/ 38 w 194"/>
              <a:gd name="T21" fmla="*/ 67 h 92"/>
              <a:gd name="T22" fmla="*/ 56 w 194"/>
              <a:gd name="T23" fmla="*/ 85 h 92"/>
              <a:gd name="T24" fmla="*/ 55 w 194"/>
              <a:gd name="T25" fmla="*/ 92 h 92"/>
              <a:gd name="T26" fmla="*/ 126 w 194"/>
              <a:gd name="T27" fmla="*/ 92 h 92"/>
              <a:gd name="T28" fmla="*/ 125 w 194"/>
              <a:gd name="T29" fmla="*/ 85 h 92"/>
              <a:gd name="T30" fmla="*/ 143 w 194"/>
              <a:gd name="T31" fmla="*/ 67 h 92"/>
              <a:gd name="T32" fmla="*/ 162 w 194"/>
              <a:gd name="T33" fmla="*/ 85 h 92"/>
              <a:gd name="T34" fmla="*/ 161 w 194"/>
              <a:gd name="T35" fmla="*/ 92 h 92"/>
              <a:gd name="T36" fmla="*/ 162 w 194"/>
              <a:gd name="T37" fmla="*/ 92 h 92"/>
              <a:gd name="T38" fmla="*/ 163 w 194"/>
              <a:gd name="T39" fmla="*/ 92 h 92"/>
              <a:gd name="T40" fmla="*/ 194 w 194"/>
              <a:gd name="T41" fmla="*/ 92 h 92"/>
              <a:gd name="T42" fmla="*/ 190 w 194"/>
              <a:gd name="T43" fmla="*/ 52 h 92"/>
              <a:gd name="T44" fmla="*/ 161 w 194"/>
              <a:gd name="T45" fmla="*/ 43 h 92"/>
              <a:gd name="T46" fmla="*/ 156 w 194"/>
              <a:gd name="T47" fmla="*/ 48 h 92"/>
              <a:gd name="T48" fmla="*/ 131 w 194"/>
              <a:gd name="T49" fmla="*/ 48 h 92"/>
              <a:gd name="T50" fmla="*/ 127 w 194"/>
              <a:gd name="T51" fmla="*/ 43 h 92"/>
              <a:gd name="T52" fmla="*/ 127 w 194"/>
              <a:gd name="T53" fmla="*/ 17 h 92"/>
              <a:gd name="T54" fmla="*/ 131 w 194"/>
              <a:gd name="T55" fmla="*/ 12 h 92"/>
              <a:gd name="T56" fmla="*/ 156 w 194"/>
              <a:gd name="T57" fmla="*/ 12 h 92"/>
              <a:gd name="T58" fmla="*/ 161 w 194"/>
              <a:gd name="T59" fmla="*/ 17 h 92"/>
              <a:gd name="T60" fmla="*/ 161 w 194"/>
              <a:gd name="T61" fmla="*/ 4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4" h="92">
                <a:moveTo>
                  <a:pt x="190" y="52"/>
                </a:moveTo>
                <a:cubicBezTo>
                  <a:pt x="167" y="8"/>
                  <a:pt x="167" y="8"/>
                  <a:pt x="167" y="8"/>
                </a:cubicBezTo>
                <a:cubicBezTo>
                  <a:pt x="167" y="6"/>
                  <a:pt x="167" y="6"/>
                  <a:pt x="167" y="6"/>
                </a:cubicBezTo>
                <a:cubicBezTo>
                  <a:pt x="167" y="3"/>
                  <a:pt x="165" y="0"/>
                  <a:pt x="162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0"/>
                  <a:pt x="2" y="92"/>
                  <a:pt x="5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0" y="90"/>
                  <a:pt x="19" y="88"/>
                  <a:pt x="19" y="85"/>
                </a:cubicBezTo>
                <a:cubicBezTo>
                  <a:pt x="19" y="75"/>
                  <a:pt x="27" y="67"/>
                  <a:pt x="38" y="67"/>
                </a:cubicBezTo>
                <a:cubicBezTo>
                  <a:pt x="48" y="67"/>
                  <a:pt x="56" y="75"/>
                  <a:pt x="56" y="85"/>
                </a:cubicBezTo>
                <a:cubicBezTo>
                  <a:pt x="56" y="88"/>
                  <a:pt x="56" y="90"/>
                  <a:pt x="55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5" y="90"/>
                  <a:pt x="125" y="88"/>
                  <a:pt x="125" y="85"/>
                </a:cubicBezTo>
                <a:cubicBezTo>
                  <a:pt x="125" y="75"/>
                  <a:pt x="133" y="67"/>
                  <a:pt x="143" y="67"/>
                </a:cubicBezTo>
                <a:cubicBezTo>
                  <a:pt x="154" y="67"/>
                  <a:pt x="162" y="75"/>
                  <a:pt x="162" y="85"/>
                </a:cubicBezTo>
                <a:cubicBezTo>
                  <a:pt x="162" y="88"/>
                  <a:pt x="162" y="90"/>
                  <a:pt x="161" y="92"/>
                </a:cubicBezTo>
                <a:cubicBezTo>
                  <a:pt x="162" y="92"/>
                  <a:pt x="162" y="92"/>
                  <a:pt x="162" y="92"/>
                </a:cubicBezTo>
                <a:cubicBezTo>
                  <a:pt x="163" y="92"/>
                  <a:pt x="163" y="92"/>
                  <a:pt x="163" y="92"/>
                </a:cubicBezTo>
                <a:cubicBezTo>
                  <a:pt x="194" y="92"/>
                  <a:pt x="194" y="92"/>
                  <a:pt x="194" y="92"/>
                </a:cubicBezTo>
                <a:lnTo>
                  <a:pt x="190" y="52"/>
                </a:lnTo>
                <a:close/>
                <a:moveTo>
                  <a:pt x="161" y="43"/>
                </a:moveTo>
                <a:cubicBezTo>
                  <a:pt x="161" y="46"/>
                  <a:pt x="159" y="48"/>
                  <a:pt x="156" y="48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29" y="48"/>
                  <a:pt x="127" y="46"/>
                  <a:pt x="127" y="43"/>
                </a:cubicBezTo>
                <a:cubicBezTo>
                  <a:pt x="127" y="17"/>
                  <a:pt x="127" y="17"/>
                  <a:pt x="127" y="17"/>
                </a:cubicBezTo>
                <a:cubicBezTo>
                  <a:pt x="127" y="14"/>
                  <a:pt x="129" y="12"/>
                  <a:pt x="131" y="12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9" y="12"/>
                  <a:pt x="161" y="14"/>
                  <a:pt x="161" y="17"/>
                </a:cubicBezTo>
                <a:lnTo>
                  <a:pt x="161" y="43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Oval 47">
            <a:extLst>
              <a:ext uri="{FF2B5EF4-FFF2-40B4-BE49-F238E27FC236}">
                <a16:creationId xmlns:a16="http://schemas.microsoft.com/office/drawing/2014/main" id="{AE188C86-8865-CD5B-5C2E-3167A8912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750" y="5202463"/>
            <a:ext cx="206375" cy="207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8">
            <a:extLst>
              <a:ext uri="{FF2B5EF4-FFF2-40B4-BE49-F238E27FC236}">
                <a16:creationId xmlns:a16="http://schemas.microsoft.com/office/drawing/2014/main" id="{69D65910-E278-91BB-68AE-04E23B587E17}"/>
              </a:ext>
            </a:extLst>
          </p:cNvPr>
          <p:cNvSpPr>
            <a:spLocks/>
          </p:cNvSpPr>
          <p:nvPr/>
        </p:nvSpPr>
        <p:spPr bwMode="auto">
          <a:xfrm>
            <a:off x="3163888" y="5080225"/>
            <a:ext cx="238125" cy="68263"/>
          </a:xfrm>
          <a:custGeom>
            <a:avLst/>
            <a:gdLst>
              <a:gd name="T0" fmla="*/ 41 w 56"/>
              <a:gd name="T1" fmla="*/ 0 h 16"/>
              <a:gd name="T2" fmla="*/ 15 w 56"/>
              <a:gd name="T3" fmla="*/ 0 h 16"/>
              <a:gd name="T4" fmla="*/ 0 w 56"/>
              <a:gd name="T5" fmla="*/ 16 h 16"/>
              <a:gd name="T6" fmla="*/ 56 w 56"/>
              <a:gd name="T7" fmla="*/ 16 h 16"/>
              <a:gd name="T8" fmla="*/ 41 w 56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6">
                <a:moveTo>
                  <a:pt x="4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7"/>
                  <a:pt x="50" y="0"/>
                  <a:pt x="41" y="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9">
            <a:extLst>
              <a:ext uri="{FF2B5EF4-FFF2-40B4-BE49-F238E27FC236}">
                <a16:creationId xmlns:a16="http://schemas.microsoft.com/office/drawing/2014/main" id="{062BD993-A4B4-A0B1-3C23-7CEDF29B17EA}"/>
              </a:ext>
            </a:extLst>
          </p:cNvPr>
          <p:cNvSpPr>
            <a:spLocks/>
          </p:cNvSpPr>
          <p:nvPr/>
        </p:nvSpPr>
        <p:spPr bwMode="auto">
          <a:xfrm>
            <a:off x="2655888" y="3632425"/>
            <a:ext cx="1038225" cy="749300"/>
          </a:xfrm>
          <a:custGeom>
            <a:avLst/>
            <a:gdLst>
              <a:gd name="T0" fmla="*/ 244 w 245"/>
              <a:gd name="T1" fmla="*/ 40 h 177"/>
              <a:gd name="T2" fmla="*/ 236 w 245"/>
              <a:gd name="T3" fmla="*/ 28 h 177"/>
              <a:gd name="T4" fmla="*/ 220 w 245"/>
              <a:gd name="T5" fmla="*/ 21 h 177"/>
              <a:gd name="T6" fmla="*/ 219 w 245"/>
              <a:gd name="T7" fmla="*/ 20 h 177"/>
              <a:gd name="T8" fmla="*/ 219 w 245"/>
              <a:gd name="T9" fmla="*/ 19 h 177"/>
              <a:gd name="T10" fmla="*/ 218 w 245"/>
              <a:gd name="T11" fmla="*/ 16 h 177"/>
              <a:gd name="T12" fmla="*/ 208 w 245"/>
              <a:gd name="T13" fmla="*/ 4 h 177"/>
              <a:gd name="T14" fmla="*/ 187 w 245"/>
              <a:gd name="T15" fmla="*/ 0 h 177"/>
              <a:gd name="T16" fmla="*/ 170 w 245"/>
              <a:gd name="T17" fmla="*/ 2 h 177"/>
              <a:gd name="T18" fmla="*/ 149 w 245"/>
              <a:gd name="T19" fmla="*/ 11 h 177"/>
              <a:gd name="T20" fmla="*/ 148 w 245"/>
              <a:gd name="T21" fmla="*/ 12 h 177"/>
              <a:gd name="T22" fmla="*/ 147 w 245"/>
              <a:gd name="T23" fmla="*/ 11 h 177"/>
              <a:gd name="T24" fmla="*/ 126 w 245"/>
              <a:gd name="T25" fmla="*/ 8 h 177"/>
              <a:gd name="T26" fmla="*/ 110 w 245"/>
              <a:gd name="T27" fmla="*/ 10 h 177"/>
              <a:gd name="T28" fmla="*/ 66 w 245"/>
              <a:gd name="T29" fmla="*/ 52 h 177"/>
              <a:gd name="T30" fmla="*/ 65 w 245"/>
              <a:gd name="T31" fmla="*/ 54 h 177"/>
              <a:gd name="T32" fmla="*/ 63 w 245"/>
              <a:gd name="T33" fmla="*/ 54 h 177"/>
              <a:gd name="T34" fmla="*/ 48 w 245"/>
              <a:gd name="T35" fmla="*/ 51 h 177"/>
              <a:gd name="T36" fmla="*/ 35 w 245"/>
              <a:gd name="T37" fmla="*/ 53 h 177"/>
              <a:gd name="T38" fmla="*/ 0 w 245"/>
              <a:gd name="T39" fmla="*/ 95 h 177"/>
              <a:gd name="T40" fmla="*/ 1 w 245"/>
              <a:gd name="T41" fmla="*/ 104 h 177"/>
              <a:gd name="T42" fmla="*/ 43 w 245"/>
              <a:gd name="T43" fmla="*/ 133 h 177"/>
              <a:gd name="T44" fmla="*/ 55 w 245"/>
              <a:gd name="T45" fmla="*/ 132 h 177"/>
              <a:gd name="T46" fmla="*/ 55 w 245"/>
              <a:gd name="T47" fmla="*/ 132 h 177"/>
              <a:gd name="T48" fmla="*/ 55 w 245"/>
              <a:gd name="T49" fmla="*/ 132 h 177"/>
              <a:gd name="T50" fmla="*/ 58 w 245"/>
              <a:gd name="T51" fmla="*/ 131 h 177"/>
              <a:gd name="T52" fmla="*/ 59 w 245"/>
              <a:gd name="T53" fmla="*/ 131 h 177"/>
              <a:gd name="T54" fmla="*/ 60 w 245"/>
              <a:gd name="T55" fmla="*/ 132 h 177"/>
              <a:gd name="T56" fmla="*/ 72 w 245"/>
              <a:gd name="T57" fmla="*/ 145 h 177"/>
              <a:gd name="T58" fmla="*/ 94 w 245"/>
              <a:gd name="T59" fmla="*/ 150 h 177"/>
              <a:gd name="T60" fmla="*/ 109 w 245"/>
              <a:gd name="T61" fmla="*/ 148 h 177"/>
              <a:gd name="T62" fmla="*/ 122 w 245"/>
              <a:gd name="T63" fmla="*/ 143 h 177"/>
              <a:gd name="T64" fmla="*/ 124 w 245"/>
              <a:gd name="T65" fmla="*/ 142 h 177"/>
              <a:gd name="T66" fmla="*/ 125 w 245"/>
              <a:gd name="T67" fmla="*/ 144 h 177"/>
              <a:gd name="T68" fmla="*/ 166 w 245"/>
              <a:gd name="T69" fmla="*/ 177 h 177"/>
              <a:gd name="T70" fmla="*/ 151 w 245"/>
              <a:gd name="T71" fmla="*/ 130 h 177"/>
              <a:gd name="T72" fmla="*/ 151 w 245"/>
              <a:gd name="T73" fmla="*/ 126 h 177"/>
              <a:gd name="T74" fmla="*/ 151 w 245"/>
              <a:gd name="T75" fmla="*/ 124 h 177"/>
              <a:gd name="T76" fmla="*/ 154 w 245"/>
              <a:gd name="T77" fmla="*/ 125 h 177"/>
              <a:gd name="T78" fmla="*/ 162 w 245"/>
              <a:gd name="T79" fmla="*/ 125 h 177"/>
              <a:gd name="T80" fmla="*/ 174 w 245"/>
              <a:gd name="T81" fmla="*/ 124 h 177"/>
              <a:gd name="T82" fmla="*/ 206 w 245"/>
              <a:gd name="T83" fmla="*/ 89 h 177"/>
              <a:gd name="T84" fmla="*/ 205 w 245"/>
              <a:gd name="T85" fmla="*/ 86 h 177"/>
              <a:gd name="T86" fmla="*/ 205 w 245"/>
              <a:gd name="T87" fmla="*/ 84 h 177"/>
              <a:gd name="T88" fmla="*/ 207 w 245"/>
              <a:gd name="T89" fmla="*/ 84 h 177"/>
              <a:gd name="T90" fmla="*/ 234 w 245"/>
              <a:gd name="T91" fmla="*/ 68 h 177"/>
              <a:gd name="T92" fmla="*/ 245 w 245"/>
              <a:gd name="T93" fmla="*/ 46 h 177"/>
              <a:gd name="T94" fmla="*/ 244 w 245"/>
              <a:gd name="T95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5" h="177">
                <a:moveTo>
                  <a:pt x="244" y="40"/>
                </a:moveTo>
                <a:cubicBezTo>
                  <a:pt x="243" y="36"/>
                  <a:pt x="240" y="32"/>
                  <a:pt x="236" y="28"/>
                </a:cubicBezTo>
                <a:cubicBezTo>
                  <a:pt x="232" y="25"/>
                  <a:pt x="227" y="22"/>
                  <a:pt x="220" y="21"/>
                </a:cubicBezTo>
                <a:cubicBezTo>
                  <a:pt x="219" y="20"/>
                  <a:pt x="219" y="20"/>
                  <a:pt x="219" y="20"/>
                </a:cubicBezTo>
                <a:cubicBezTo>
                  <a:pt x="219" y="19"/>
                  <a:pt x="219" y="19"/>
                  <a:pt x="219" y="19"/>
                </a:cubicBezTo>
                <a:cubicBezTo>
                  <a:pt x="219" y="18"/>
                  <a:pt x="219" y="17"/>
                  <a:pt x="218" y="16"/>
                </a:cubicBezTo>
                <a:cubicBezTo>
                  <a:pt x="217" y="11"/>
                  <a:pt x="213" y="7"/>
                  <a:pt x="208" y="4"/>
                </a:cubicBezTo>
                <a:cubicBezTo>
                  <a:pt x="202" y="2"/>
                  <a:pt x="195" y="0"/>
                  <a:pt x="187" y="0"/>
                </a:cubicBezTo>
                <a:cubicBezTo>
                  <a:pt x="181" y="0"/>
                  <a:pt x="175" y="1"/>
                  <a:pt x="170" y="2"/>
                </a:cubicBezTo>
                <a:cubicBezTo>
                  <a:pt x="162" y="4"/>
                  <a:pt x="155" y="7"/>
                  <a:pt x="149" y="11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7" y="11"/>
                  <a:pt x="147" y="11"/>
                  <a:pt x="147" y="11"/>
                </a:cubicBezTo>
                <a:cubicBezTo>
                  <a:pt x="141" y="9"/>
                  <a:pt x="134" y="8"/>
                  <a:pt x="126" y="8"/>
                </a:cubicBezTo>
                <a:cubicBezTo>
                  <a:pt x="121" y="8"/>
                  <a:pt x="115" y="8"/>
                  <a:pt x="110" y="10"/>
                </a:cubicBezTo>
                <a:cubicBezTo>
                  <a:pt x="86" y="16"/>
                  <a:pt x="70" y="33"/>
                  <a:pt x="66" y="52"/>
                </a:cubicBezTo>
                <a:cubicBezTo>
                  <a:pt x="65" y="54"/>
                  <a:pt x="65" y="54"/>
                  <a:pt x="65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58" y="52"/>
                  <a:pt x="53" y="51"/>
                  <a:pt x="48" y="51"/>
                </a:cubicBezTo>
                <a:cubicBezTo>
                  <a:pt x="44" y="51"/>
                  <a:pt x="39" y="52"/>
                  <a:pt x="35" y="53"/>
                </a:cubicBezTo>
                <a:cubicBezTo>
                  <a:pt x="14" y="58"/>
                  <a:pt x="0" y="76"/>
                  <a:pt x="0" y="95"/>
                </a:cubicBezTo>
                <a:cubicBezTo>
                  <a:pt x="0" y="98"/>
                  <a:pt x="0" y="101"/>
                  <a:pt x="1" y="104"/>
                </a:cubicBezTo>
                <a:cubicBezTo>
                  <a:pt x="5" y="122"/>
                  <a:pt x="23" y="133"/>
                  <a:pt x="43" y="133"/>
                </a:cubicBezTo>
                <a:cubicBezTo>
                  <a:pt x="47" y="133"/>
                  <a:pt x="51" y="133"/>
                  <a:pt x="55" y="132"/>
                </a:cubicBezTo>
                <a:cubicBezTo>
                  <a:pt x="55" y="132"/>
                  <a:pt x="55" y="132"/>
                  <a:pt x="55" y="132"/>
                </a:cubicBezTo>
                <a:cubicBezTo>
                  <a:pt x="55" y="132"/>
                  <a:pt x="55" y="132"/>
                  <a:pt x="55" y="132"/>
                </a:cubicBezTo>
                <a:cubicBezTo>
                  <a:pt x="56" y="132"/>
                  <a:pt x="57" y="131"/>
                  <a:pt x="58" y="131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60" y="132"/>
                  <a:pt x="60" y="132"/>
                  <a:pt x="60" y="132"/>
                </a:cubicBezTo>
                <a:cubicBezTo>
                  <a:pt x="62" y="138"/>
                  <a:pt x="66" y="142"/>
                  <a:pt x="72" y="145"/>
                </a:cubicBezTo>
                <a:cubicBezTo>
                  <a:pt x="78" y="148"/>
                  <a:pt x="86" y="150"/>
                  <a:pt x="94" y="150"/>
                </a:cubicBezTo>
                <a:cubicBezTo>
                  <a:pt x="99" y="150"/>
                  <a:pt x="104" y="149"/>
                  <a:pt x="109" y="148"/>
                </a:cubicBezTo>
                <a:cubicBezTo>
                  <a:pt x="114" y="146"/>
                  <a:pt x="118" y="145"/>
                  <a:pt x="122" y="143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5" y="144"/>
                  <a:pt x="125" y="144"/>
                  <a:pt x="125" y="144"/>
                </a:cubicBezTo>
                <a:cubicBezTo>
                  <a:pt x="135" y="158"/>
                  <a:pt x="149" y="170"/>
                  <a:pt x="166" y="177"/>
                </a:cubicBezTo>
                <a:cubicBezTo>
                  <a:pt x="157" y="164"/>
                  <a:pt x="151" y="148"/>
                  <a:pt x="151" y="130"/>
                </a:cubicBezTo>
                <a:cubicBezTo>
                  <a:pt x="151" y="129"/>
                  <a:pt x="151" y="128"/>
                  <a:pt x="151" y="126"/>
                </a:cubicBezTo>
                <a:cubicBezTo>
                  <a:pt x="151" y="124"/>
                  <a:pt x="151" y="124"/>
                  <a:pt x="151" y="124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57" y="125"/>
                  <a:pt x="159" y="125"/>
                  <a:pt x="162" y="125"/>
                </a:cubicBezTo>
                <a:cubicBezTo>
                  <a:pt x="166" y="125"/>
                  <a:pt x="170" y="125"/>
                  <a:pt x="174" y="124"/>
                </a:cubicBezTo>
                <a:cubicBezTo>
                  <a:pt x="193" y="119"/>
                  <a:pt x="206" y="104"/>
                  <a:pt x="206" y="89"/>
                </a:cubicBezTo>
                <a:cubicBezTo>
                  <a:pt x="206" y="88"/>
                  <a:pt x="206" y="87"/>
                  <a:pt x="205" y="86"/>
                </a:cubicBezTo>
                <a:cubicBezTo>
                  <a:pt x="205" y="84"/>
                  <a:pt x="205" y="84"/>
                  <a:pt x="205" y="84"/>
                </a:cubicBezTo>
                <a:cubicBezTo>
                  <a:pt x="207" y="84"/>
                  <a:pt x="207" y="84"/>
                  <a:pt x="207" y="84"/>
                </a:cubicBezTo>
                <a:cubicBezTo>
                  <a:pt x="218" y="80"/>
                  <a:pt x="228" y="74"/>
                  <a:pt x="234" y="68"/>
                </a:cubicBezTo>
                <a:cubicBezTo>
                  <a:pt x="241" y="61"/>
                  <a:pt x="245" y="53"/>
                  <a:pt x="245" y="46"/>
                </a:cubicBezTo>
                <a:cubicBezTo>
                  <a:pt x="245" y="44"/>
                  <a:pt x="244" y="42"/>
                  <a:pt x="244" y="4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50">
            <a:extLst>
              <a:ext uri="{FF2B5EF4-FFF2-40B4-BE49-F238E27FC236}">
                <a16:creationId xmlns:a16="http://schemas.microsoft.com/office/drawing/2014/main" id="{D3F4D6F6-8A1F-5719-07A3-68DC8227C09C}"/>
              </a:ext>
            </a:extLst>
          </p:cNvPr>
          <p:cNvSpPr>
            <a:spLocks/>
          </p:cNvSpPr>
          <p:nvPr/>
        </p:nvSpPr>
        <p:spPr bwMode="auto">
          <a:xfrm>
            <a:off x="2765425" y="3924525"/>
            <a:ext cx="161925" cy="185738"/>
          </a:xfrm>
          <a:custGeom>
            <a:avLst/>
            <a:gdLst>
              <a:gd name="T0" fmla="*/ 0 w 38"/>
              <a:gd name="T1" fmla="*/ 3 h 44"/>
              <a:gd name="T2" fmla="*/ 8 w 38"/>
              <a:gd name="T3" fmla="*/ 0 h 44"/>
              <a:gd name="T4" fmla="*/ 14 w 38"/>
              <a:gd name="T5" fmla="*/ 19 h 44"/>
              <a:gd name="T6" fmla="*/ 14 w 38"/>
              <a:gd name="T7" fmla="*/ 19 h 44"/>
              <a:gd name="T8" fmla="*/ 16 w 38"/>
              <a:gd name="T9" fmla="*/ 15 h 44"/>
              <a:gd name="T10" fmla="*/ 21 w 38"/>
              <a:gd name="T11" fmla="*/ 13 h 44"/>
              <a:gd name="T12" fmla="*/ 35 w 38"/>
              <a:gd name="T13" fmla="*/ 25 h 44"/>
              <a:gd name="T14" fmla="*/ 38 w 38"/>
              <a:gd name="T15" fmla="*/ 37 h 44"/>
              <a:gd name="T16" fmla="*/ 29 w 38"/>
              <a:gd name="T17" fmla="*/ 39 h 44"/>
              <a:gd name="T18" fmla="*/ 26 w 38"/>
              <a:gd name="T19" fmla="*/ 27 h 44"/>
              <a:gd name="T20" fmla="*/ 19 w 38"/>
              <a:gd name="T21" fmla="*/ 22 h 44"/>
              <a:gd name="T22" fmla="*/ 16 w 38"/>
              <a:gd name="T23" fmla="*/ 25 h 44"/>
              <a:gd name="T24" fmla="*/ 16 w 38"/>
              <a:gd name="T25" fmla="*/ 27 h 44"/>
              <a:gd name="T26" fmla="*/ 20 w 38"/>
              <a:gd name="T27" fmla="*/ 42 h 44"/>
              <a:gd name="T28" fmla="*/ 11 w 38"/>
              <a:gd name="T29" fmla="*/ 44 h 44"/>
              <a:gd name="T30" fmla="*/ 0 w 38"/>
              <a:gd name="T31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" h="44">
                <a:moveTo>
                  <a:pt x="0" y="3"/>
                </a:moveTo>
                <a:cubicBezTo>
                  <a:pt x="3" y="2"/>
                  <a:pt x="5" y="1"/>
                  <a:pt x="8" y="0"/>
                </a:cubicBezTo>
                <a:cubicBezTo>
                  <a:pt x="11" y="8"/>
                  <a:pt x="12" y="12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7"/>
                  <a:pt x="15" y="16"/>
                  <a:pt x="16" y="15"/>
                </a:cubicBezTo>
                <a:cubicBezTo>
                  <a:pt x="18" y="14"/>
                  <a:pt x="19" y="13"/>
                  <a:pt x="21" y="13"/>
                </a:cubicBezTo>
                <a:cubicBezTo>
                  <a:pt x="27" y="12"/>
                  <a:pt x="33" y="18"/>
                  <a:pt x="35" y="25"/>
                </a:cubicBezTo>
                <a:cubicBezTo>
                  <a:pt x="36" y="30"/>
                  <a:pt x="37" y="33"/>
                  <a:pt x="38" y="37"/>
                </a:cubicBezTo>
                <a:cubicBezTo>
                  <a:pt x="34" y="38"/>
                  <a:pt x="33" y="38"/>
                  <a:pt x="29" y="39"/>
                </a:cubicBezTo>
                <a:cubicBezTo>
                  <a:pt x="28" y="35"/>
                  <a:pt x="27" y="32"/>
                  <a:pt x="26" y="27"/>
                </a:cubicBezTo>
                <a:cubicBezTo>
                  <a:pt x="25" y="24"/>
                  <a:pt x="23" y="22"/>
                  <a:pt x="19" y="22"/>
                </a:cubicBezTo>
                <a:cubicBezTo>
                  <a:pt x="17" y="22"/>
                  <a:pt x="16" y="24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18" y="33"/>
                  <a:pt x="18" y="36"/>
                  <a:pt x="20" y="42"/>
                </a:cubicBezTo>
                <a:cubicBezTo>
                  <a:pt x="16" y="43"/>
                  <a:pt x="15" y="43"/>
                  <a:pt x="11" y="44"/>
                </a:cubicBezTo>
                <a:cubicBezTo>
                  <a:pt x="6" y="27"/>
                  <a:pt x="4" y="19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1">
            <a:extLst>
              <a:ext uri="{FF2B5EF4-FFF2-40B4-BE49-F238E27FC236}">
                <a16:creationId xmlns:a16="http://schemas.microsoft.com/office/drawing/2014/main" id="{E0CEF43F-1D25-8D0E-0C70-00EE5A9F71B4}"/>
              </a:ext>
            </a:extLst>
          </p:cNvPr>
          <p:cNvSpPr>
            <a:spLocks noEditPoints="1"/>
          </p:cNvSpPr>
          <p:nvPr/>
        </p:nvSpPr>
        <p:spPr bwMode="auto">
          <a:xfrm>
            <a:off x="2930525" y="3940400"/>
            <a:ext cx="127000" cy="128588"/>
          </a:xfrm>
          <a:custGeom>
            <a:avLst/>
            <a:gdLst>
              <a:gd name="T0" fmla="*/ 11 w 30"/>
              <a:gd name="T1" fmla="*/ 22 h 30"/>
              <a:gd name="T2" fmla="*/ 20 w 30"/>
              <a:gd name="T3" fmla="*/ 23 h 30"/>
              <a:gd name="T4" fmla="*/ 27 w 30"/>
              <a:gd name="T5" fmla="*/ 20 h 30"/>
              <a:gd name="T6" fmla="*/ 30 w 30"/>
              <a:gd name="T7" fmla="*/ 24 h 30"/>
              <a:gd name="T8" fmla="*/ 20 w 30"/>
              <a:gd name="T9" fmla="*/ 27 h 30"/>
              <a:gd name="T10" fmla="*/ 2 w 30"/>
              <a:gd name="T11" fmla="*/ 22 h 30"/>
              <a:gd name="T12" fmla="*/ 12 w 30"/>
              <a:gd name="T13" fmla="*/ 2 h 30"/>
              <a:gd name="T14" fmla="*/ 28 w 30"/>
              <a:gd name="T15" fmla="*/ 13 h 30"/>
              <a:gd name="T16" fmla="*/ 29 w 30"/>
              <a:gd name="T17" fmla="*/ 16 h 30"/>
              <a:gd name="T18" fmla="*/ 11 w 30"/>
              <a:gd name="T19" fmla="*/ 22 h 30"/>
              <a:gd name="T20" fmla="*/ 20 w 30"/>
              <a:gd name="T21" fmla="*/ 14 h 30"/>
              <a:gd name="T22" fmla="*/ 13 w 30"/>
              <a:gd name="T23" fmla="*/ 9 h 30"/>
              <a:gd name="T24" fmla="*/ 9 w 30"/>
              <a:gd name="T25" fmla="*/ 17 h 30"/>
              <a:gd name="T26" fmla="*/ 20 w 30"/>
              <a:gd name="T27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" h="30">
                <a:moveTo>
                  <a:pt x="11" y="22"/>
                </a:moveTo>
                <a:cubicBezTo>
                  <a:pt x="12" y="24"/>
                  <a:pt x="16" y="24"/>
                  <a:pt x="20" y="23"/>
                </a:cubicBezTo>
                <a:cubicBezTo>
                  <a:pt x="23" y="22"/>
                  <a:pt x="25" y="21"/>
                  <a:pt x="27" y="20"/>
                </a:cubicBezTo>
                <a:cubicBezTo>
                  <a:pt x="28" y="22"/>
                  <a:pt x="29" y="22"/>
                  <a:pt x="30" y="24"/>
                </a:cubicBezTo>
                <a:cubicBezTo>
                  <a:pt x="27" y="25"/>
                  <a:pt x="24" y="26"/>
                  <a:pt x="20" y="27"/>
                </a:cubicBezTo>
                <a:cubicBezTo>
                  <a:pt x="10" y="30"/>
                  <a:pt x="4" y="29"/>
                  <a:pt x="2" y="22"/>
                </a:cubicBezTo>
                <a:cubicBezTo>
                  <a:pt x="0" y="16"/>
                  <a:pt x="2" y="5"/>
                  <a:pt x="12" y="2"/>
                </a:cubicBezTo>
                <a:cubicBezTo>
                  <a:pt x="21" y="0"/>
                  <a:pt x="27" y="7"/>
                  <a:pt x="28" y="13"/>
                </a:cubicBezTo>
                <a:cubicBezTo>
                  <a:pt x="29" y="14"/>
                  <a:pt x="29" y="15"/>
                  <a:pt x="29" y="16"/>
                </a:cubicBezTo>
                <a:cubicBezTo>
                  <a:pt x="22" y="19"/>
                  <a:pt x="18" y="20"/>
                  <a:pt x="11" y="22"/>
                </a:cubicBezTo>
                <a:close/>
                <a:moveTo>
                  <a:pt x="20" y="14"/>
                </a:moveTo>
                <a:cubicBezTo>
                  <a:pt x="19" y="12"/>
                  <a:pt x="17" y="8"/>
                  <a:pt x="13" y="9"/>
                </a:cubicBezTo>
                <a:cubicBezTo>
                  <a:pt x="10" y="11"/>
                  <a:pt x="9" y="15"/>
                  <a:pt x="9" y="17"/>
                </a:cubicBezTo>
                <a:cubicBezTo>
                  <a:pt x="14" y="16"/>
                  <a:pt x="16" y="15"/>
                  <a:pt x="20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2">
            <a:extLst>
              <a:ext uri="{FF2B5EF4-FFF2-40B4-BE49-F238E27FC236}">
                <a16:creationId xmlns:a16="http://schemas.microsoft.com/office/drawing/2014/main" id="{D1D0BFF2-1865-0CA4-D3C4-DAC8124B261D}"/>
              </a:ext>
            </a:extLst>
          </p:cNvPr>
          <p:cNvSpPr>
            <a:spLocks noEditPoints="1"/>
          </p:cNvSpPr>
          <p:nvPr/>
        </p:nvSpPr>
        <p:spPr bwMode="auto">
          <a:xfrm>
            <a:off x="3057525" y="3889600"/>
            <a:ext cx="131763" cy="144463"/>
          </a:xfrm>
          <a:custGeom>
            <a:avLst/>
            <a:gdLst>
              <a:gd name="T0" fmla="*/ 28 w 31"/>
              <a:gd name="T1" fmla="*/ 21 h 34"/>
              <a:gd name="T2" fmla="*/ 31 w 31"/>
              <a:gd name="T3" fmla="*/ 27 h 34"/>
              <a:gd name="T4" fmla="*/ 23 w 31"/>
              <a:gd name="T5" fmla="*/ 30 h 34"/>
              <a:gd name="T6" fmla="*/ 22 w 31"/>
              <a:gd name="T7" fmla="*/ 27 h 34"/>
              <a:gd name="T8" fmla="*/ 21 w 31"/>
              <a:gd name="T9" fmla="*/ 27 h 34"/>
              <a:gd name="T10" fmla="*/ 14 w 31"/>
              <a:gd name="T11" fmla="*/ 33 h 34"/>
              <a:gd name="T12" fmla="*/ 3 w 31"/>
              <a:gd name="T13" fmla="*/ 29 h 34"/>
              <a:gd name="T14" fmla="*/ 17 w 31"/>
              <a:gd name="T15" fmla="*/ 13 h 34"/>
              <a:gd name="T16" fmla="*/ 16 w 31"/>
              <a:gd name="T17" fmla="*/ 12 h 34"/>
              <a:gd name="T18" fmla="*/ 11 w 31"/>
              <a:gd name="T19" fmla="*/ 11 h 34"/>
              <a:gd name="T20" fmla="*/ 4 w 31"/>
              <a:gd name="T21" fmla="*/ 16 h 34"/>
              <a:gd name="T22" fmla="*/ 0 w 31"/>
              <a:gd name="T23" fmla="*/ 11 h 34"/>
              <a:gd name="T24" fmla="*/ 10 w 31"/>
              <a:gd name="T25" fmla="*/ 4 h 34"/>
              <a:gd name="T26" fmla="*/ 26 w 31"/>
              <a:gd name="T27" fmla="*/ 11 h 34"/>
              <a:gd name="T28" fmla="*/ 28 w 31"/>
              <a:gd name="T29" fmla="*/ 21 h 34"/>
              <a:gd name="T30" fmla="*/ 18 w 31"/>
              <a:gd name="T31" fmla="*/ 18 h 34"/>
              <a:gd name="T32" fmla="*/ 12 w 31"/>
              <a:gd name="T33" fmla="*/ 25 h 34"/>
              <a:gd name="T34" fmla="*/ 16 w 31"/>
              <a:gd name="T35" fmla="*/ 27 h 34"/>
              <a:gd name="T36" fmla="*/ 19 w 31"/>
              <a:gd name="T37" fmla="*/ 22 h 34"/>
              <a:gd name="T38" fmla="*/ 19 w 31"/>
              <a:gd name="T39" fmla="*/ 21 h 34"/>
              <a:gd name="T40" fmla="*/ 18 w 31"/>
              <a:gd name="T41" fmla="*/ 1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" h="34">
                <a:moveTo>
                  <a:pt x="28" y="21"/>
                </a:moveTo>
                <a:cubicBezTo>
                  <a:pt x="29" y="23"/>
                  <a:pt x="30" y="26"/>
                  <a:pt x="31" y="27"/>
                </a:cubicBezTo>
                <a:cubicBezTo>
                  <a:pt x="28" y="28"/>
                  <a:pt x="26" y="29"/>
                  <a:pt x="23" y="30"/>
                </a:cubicBezTo>
                <a:cubicBezTo>
                  <a:pt x="22" y="29"/>
                  <a:pt x="22" y="28"/>
                  <a:pt x="22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30"/>
                  <a:pt x="17" y="32"/>
                  <a:pt x="14" y="33"/>
                </a:cubicBezTo>
                <a:cubicBezTo>
                  <a:pt x="8" y="34"/>
                  <a:pt x="4" y="33"/>
                  <a:pt x="3" y="29"/>
                </a:cubicBezTo>
                <a:cubicBezTo>
                  <a:pt x="2" y="24"/>
                  <a:pt x="7" y="17"/>
                  <a:pt x="17" y="13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5" y="9"/>
                  <a:pt x="11" y="11"/>
                </a:cubicBezTo>
                <a:cubicBezTo>
                  <a:pt x="8" y="12"/>
                  <a:pt x="5" y="14"/>
                  <a:pt x="4" y="16"/>
                </a:cubicBezTo>
                <a:cubicBezTo>
                  <a:pt x="2" y="14"/>
                  <a:pt x="2" y="13"/>
                  <a:pt x="0" y="11"/>
                </a:cubicBezTo>
                <a:cubicBezTo>
                  <a:pt x="2" y="9"/>
                  <a:pt x="5" y="6"/>
                  <a:pt x="10" y="4"/>
                </a:cubicBezTo>
                <a:cubicBezTo>
                  <a:pt x="19" y="0"/>
                  <a:pt x="24" y="4"/>
                  <a:pt x="26" y="11"/>
                </a:cubicBezTo>
                <a:cubicBezTo>
                  <a:pt x="27" y="15"/>
                  <a:pt x="27" y="17"/>
                  <a:pt x="28" y="21"/>
                </a:cubicBezTo>
                <a:close/>
                <a:moveTo>
                  <a:pt x="18" y="18"/>
                </a:moveTo>
                <a:cubicBezTo>
                  <a:pt x="14" y="20"/>
                  <a:pt x="11" y="22"/>
                  <a:pt x="12" y="25"/>
                </a:cubicBezTo>
                <a:cubicBezTo>
                  <a:pt x="12" y="27"/>
                  <a:pt x="14" y="27"/>
                  <a:pt x="16" y="27"/>
                </a:cubicBezTo>
                <a:cubicBezTo>
                  <a:pt x="18" y="26"/>
                  <a:pt x="19" y="24"/>
                  <a:pt x="19" y="22"/>
                </a:cubicBezTo>
                <a:cubicBezTo>
                  <a:pt x="19" y="22"/>
                  <a:pt x="19" y="21"/>
                  <a:pt x="19" y="21"/>
                </a:cubicBezTo>
                <a:cubicBezTo>
                  <a:pt x="19" y="20"/>
                  <a:pt x="19" y="19"/>
                  <a:pt x="18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3">
            <a:extLst>
              <a:ext uri="{FF2B5EF4-FFF2-40B4-BE49-F238E27FC236}">
                <a16:creationId xmlns:a16="http://schemas.microsoft.com/office/drawing/2014/main" id="{D50B903C-1D90-BE1F-78F8-1AD2854EC8F0}"/>
              </a:ext>
            </a:extLst>
          </p:cNvPr>
          <p:cNvSpPr>
            <a:spLocks/>
          </p:cNvSpPr>
          <p:nvPr/>
        </p:nvSpPr>
        <p:spPr bwMode="auto">
          <a:xfrm>
            <a:off x="3168650" y="3813400"/>
            <a:ext cx="84138" cy="187325"/>
          </a:xfrm>
          <a:custGeom>
            <a:avLst/>
            <a:gdLst>
              <a:gd name="T0" fmla="*/ 0 w 20"/>
              <a:gd name="T1" fmla="*/ 2 h 44"/>
              <a:gd name="T2" fmla="*/ 9 w 20"/>
              <a:gd name="T3" fmla="*/ 0 h 44"/>
              <a:gd name="T4" fmla="*/ 20 w 20"/>
              <a:gd name="T5" fmla="*/ 41 h 44"/>
              <a:gd name="T6" fmla="*/ 11 w 20"/>
              <a:gd name="T7" fmla="*/ 44 h 44"/>
              <a:gd name="T8" fmla="*/ 0 w 20"/>
              <a:gd name="T9" fmla="*/ 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44">
                <a:moveTo>
                  <a:pt x="0" y="2"/>
                </a:moveTo>
                <a:cubicBezTo>
                  <a:pt x="3" y="1"/>
                  <a:pt x="5" y="1"/>
                  <a:pt x="9" y="0"/>
                </a:cubicBezTo>
                <a:cubicBezTo>
                  <a:pt x="12" y="12"/>
                  <a:pt x="14" y="20"/>
                  <a:pt x="20" y="41"/>
                </a:cubicBezTo>
                <a:cubicBezTo>
                  <a:pt x="17" y="42"/>
                  <a:pt x="15" y="43"/>
                  <a:pt x="11" y="44"/>
                </a:cubicBezTo>
                <a:cubicBezTo>
                  <a:pt x="6" y="25"/>
                  <a:pt x="4" y="17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4">
            <a:extLst>
              <a:ext uri="{FF2B5EF4-FFF2-40B4-BE49-F238E27FC236}">
                <a16:creationId xmlns:a16="http://schemas.microsoft.com/office/drawing/2014/main" id="{55C8B004-0D78-016C-6F4D-DE32D2EAD3B5}"/>
              </a:ext>
            </a:extLst>
          </p:cNvPr>
          <p:cNvSpPr>
            <a:spLocks/>
          </p:cNvSpPr>
          <p:nvPr/>
        </p:nvSpPr>
        <p:spPr bwMode="auto">
          <a:xfrm>
            <a:off x="3235325" y="3805463"/>
            <a:ext cx="114300" cy="169863"/>
          </a:xfrm>
          <a:custGeom>
            <a:avLst/>
            <a:gdLst>
              <a:gd name="T0" fmla="*/ 11 w 27"/>
              <a:gd name="T1" fmla="*/ 0 h 40"/>
              <a:gd name="T2" fmla="*/ 12 w 27"/>
              <a:gd name="T3" fmla="*/ 6 h 40"/>
              <a:gd name="T4" fmla="*/ 18 w 27"/>
              <a:gd name="T5" fmla="*/ 4 h 40"/>
              <a:gd name="T6" fmla="*/ 20 w 27"/>
              <a:gd name="T7" fmla="*/ 9 h 40"/>
              <a:gd name="T8" fmla="*/ 14 w 27"/>
              <a:gd name="T9" fmla="*/ 12 h 40"/>
              <a:gd name="T10" fmla="*/ 17 w 27"/>
              <a:gd name="T11" fmla="*/ 23 h 40"/>
              <a:gd name="T12" fmla="*/ 22 w 27"/>
              <a:gd name="T13" fmla="*/ 28 h 40"/>
              <a:gd name="T14" fmla="*/ 24 w 27"/>
              <a:gd name="T15" fmla="*/ 27 h 40"/>
              <a:gd name="T16" fmla="*/ 27 w 27"/>
              <a:gd name="T17" fmla="*/ 36 h 40"/>
              <a:gd name="T18" fmla="*/ 22 w 27"/>
              <a:gd name="T19" fmla="*/ 39 h 40"/>
              <a:gd name="T20" fmla="*/ 14 w 27"/>
              <a:gd name="T21" fmla="*/ 37 h 40"/>
              <a:gd name="T22" fmla="*/ 9 w 27"/>
              <a:gd name="T23" fmla="*/ 28 h 40"/>
              <a:gd name="T24" fmla="*/ 5 w 27"/>
              <a:gd name="T25" fmla="*/ 15 h 40"/>
              <a:gd name="T26" fmla="*/ 2 w 27"/>
              <a:gd name="T27" fmla="*/ 17 h 40"/>
              <a:gd name="T28" fmla="*/ 0 w 27"/>
              <a:gd name="T29" fmla="*/ 11 h 40"/>
              <a:gd name="T30" fmla="*/ 4 w 27"/>
              <a:gd name="T31" fmla="*/ 9 h 40"/>
              <a:gd name="T32" fmla="*/ 2 w 27"/>
              <a:gd name="T33" fmla="*/ 5 h 40"/>
              <a:gd name="T34" fmla="*/ 11 w 27"/>
              <a:gd name="T3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" h="40">
                <a:moveTo>
                  <a:pt x="11" y="0"/>
                </a:moveTo>
                <a:cubicBezTo>
                  <a:pt x="11" y="2"/>
                  <a:pt x="11" y="4"/>
                  <a:pt x="12" y="6"/>
                </a:cubicBezTo>
                <a:cubicBezTo>
                  <a:pt x="15" y="5"/>
                  <a:pt x="16" y="5"/>
                  <a:pt x="18" y="4"/>
                </a:cubicBezTo>
                <a:cubicBezTo>
                  <a:pt x="19" y="6"/>
                  <a:pt x="19" y="7"/>
                  <a:pt x="20" y="9"/>
                </a:cubicBezTo>
                <a:cubicBezTo>
                  <a:pt x="17" y="10"/>
                  <a:pt x="16" y="11"/>
                  <a:pt x="14" y="12"/>
                </a:cubicBezTo>
                <a:cubicBezTo>
                  <a:pt x="15" y="15"/>
                  <a:pt x="15" y="18"/>
                  <a:pt x="17" y="23"/>
                </a:cubicBezTo>
                <a:cubicBezTo>
                  <a:pt x="18" y="27"/>
                  <a:pt x="19" y="29"/>
                  <a:pt x="22" y="28"/>
                </a:cubicBezTo>
                <a:cubicBezTo>
                  <a:pt x="23" y="28"/>
                  <a:pt x="24" y="28"/>
                  <a:pt x="24" y="27"/>
                </a:cubicBezTo>
                <a:cubicBezTo>
                  <a:pt x="25" y="31"/>
                  <a:pt x="26" y="32"/>
                  <a:pt x="27" y="36"/>
                </a:cubicBezTo>
                <a:cubicBezTo>
                  <a:pt x="26" y="37"/>
                  <a:pt x="24" y="38"/>
                  <a:pt x="22" y="39"/>
                </a:cubicBezTo>
                <a:cubicBezTo>
                  <a:pt x="19" y="40"/>
                  <a:pt x="16" y="39"/>
                  <a:pt x="14" y="37"/>
                </a:cubicBezTo>
                <a:cubicBezTo>
                  <a:pt x="12" y="36"/>
                  <a:pt x="10" y="32"/>
                  <a:pt x="9" y="28"/>
                </a:cubicBezTo>
                <a:cubicBezTo>
                  <a:pt x="7" y="22"/>
                  <a:pt x="7" y="19"/>
                  <a:pt x="5" y="15"/>
                </a:cubicBezTo>
                <a:cubicBezTo>
                  <a:pt x="4" y="16"/>
                  <a:pt x="3" y="16"/>
                  <a:pt x="2" y="17"/>
                </a:cubicBezTo>
                <a:cubicBezTo>
                  <a:pt x="1" y="14"/>
                  <a:pt x="1" y="13"/>
                  <a:pt x="0" y="11"/>
                </a:cubicBezTo>
                <a:cubicBezTo>
                  <a:pt x="1" y="10"/>
                  <a:pt x="2" y="10"/>
                  <a:pt x="4" y="9"/>
                </a:cubicBezTo>
                <a:cubicBezTo>
                  <a:pt x="3" y="7"/>
                  <a:pt x="3" y="6"/>
                  <a:pt x="2" y="5"/>
                </a:cubicBezTo>
                <a:cubicBezTo>
                  <a:pt x="6" y="3"/>
                  <a:pt x="7" y="2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5">
            <a:extLst>
              <a:ext uri="{FF2B5EF4-FFF2-40B4-BE49-F238E27FC236}">
                <a16:creationId xmlns:a16="http://schemas.microsoft.com/office/drawing/2014/main" id="{2183C8CF-B1C2-056E-9E78-CF1D5C749053}"/>
              </a:ext>
            </a:extLst>
          </p:cNvPr>
          <p:cNvSpPr>
            <a:spLocks/>
          </p:cNvSpPr>
          <p:nvPr/>
        </p:nvSpPr>
        <p:spPr bwMode="auto">
          <a:xfrm>
            <a:off x="3324225" y="3772125"/>
            <a:ext cx="161925" cy="180975"/>
          </a:xfrm>
          <a:custGeom>
            <a:avLst/>
            <a:gdLst>
              <a:gd name="T0" fmla="*/ 0 w 38"/>
              <a:gd name="T1" fmla="*/ 2 h 43"/>
              <a:gd name="T2" fmla="*/ 9 w 38"/>
              <a:gd name="T3" fmla="*/ 0 h 43"/>
              <a:gd name="T4" fmla="*/ 12 w 38"/>
              <a:gd name="T5" fmla="*/ 11 h 43"/>
              <a:gd name="T6" fmla="*/ 12 w 38"/>
              <a:gd name="T7" fmla="*/ 11 h 43"/>
              <a:gd name="T8" fmla="*/ 15 w 38"/>
              <a:gd name="T9" fmla="*/ 8 h 43"/>
              <a:gd name="T10" fmla="*/ 19 w 38"/>
              <a:gd name="T11" fmla="*/ 6 h 43"/>
              <a:gd name="T12" fmla="*/ 33 w 38"/>
              <a:gd name="T13" fmla="*/ 16 h 43"/>
              <a:gd name="T14" fmla="*/ 38 w 38"/>
              <a:gd name="T15" fmla="*/ 36 h 43"/>
              <a:gd name="T16" fmla="*/ 29 w 38"/>
              <a:gd name="T17" fmla="*/ 38 h 43"/>
              <a:gd name="T18" fmla="*/ 24 w 38"/>
              <a:gd name="T19" fmla="*/ 18 h 43"/>
              <a:gd name="T20" fmla="*/ 17 w 38"/>
              <a:gd name="T21" fmla="*/ 12 h 43"/>
              <a:gd name="T22" fmla="*/ 14 w 38"/>
              <a:gd name="T23" fmla="*/ 16 h 43"/>
              <a:gd name="T24" fmla="*/ 14 w 38"/>
              <a:gd name="T25" fmla="*/ 19 h 43"/>
              <a:gd name="T26" fmla="*/ 20 w 38"/>
              <a:gd name="T27" fmla="*/ 41 h 43"/>
              <a:gd name="T28" fmla="*/ 11 w 38"/>
              <a:gd name="T29" fmla="*/ 43 h 43"/>
              <a:gd name="T30" fmla="*/ 0 w 38"/>
              <a:gd name="T31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" h="43">
                <a:moveTo>
                  <a:pt x="0" y="2"/>
                </a:moveTo>
                <a:cubicBezTo>
                  <a:pt x="4" y="1"/>
                  <a:pt x="5" y="1"/>
                  <a:pt x="9" y="0"/>
                </a:cubicBezTo>
                <a:cubicBezTo>
                  <a:pt x="10" y="3"/>
                  <a:pt x="11" y="6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3" y="10"/>
                  <a:pt x="14" y="9"/>
                  <a:pt x="15" y="8"/>
                </a:cubicBezTo>
                <a:cubicBezTo>
                  <a:pt x="16" y="7"/>
                  <a:pt x="18" y="6"/>
                  <a:pt x="19" y="6"/>
                </a:cubicBezTo>
                <a:cubicBezTo>
                  <a:pt x="25" y="5"/>
                  <a:pt x="30" y="6"/>
                  <a:pt x="33" y="16"/>
                </a:cubicBezTo>
                <a:cubicBezTo>
                  <a:pt x="35" y="23"/>
                  <a:pt x="36" y="27"/>
                  <a:pt x="38" y="36"/>
                </a:cubicBezTo>
                <a:cubicBezTo>
                  <a:pt x="35" y="37"/>
                  <a:pt x="33" y="37"/>
                  <a:pt x="29" y="38"/>
                </a:cubicBezTo>
                <a:cubicBezTo>
                  <a:pt x="27" y="30"/>
                  <a:pt x="26" y="26"/>
                  <a:pt x="24" y="18"/>
                </a:cubicBezTo>
                <a:cubicBezTo>
                  <a:pt x="23" y="14"/>
                  <a:pt x="21" y="11"/>
                  <a:pt x="17" y="12"/>
                </a:cubicBezTo>
                <a:cubicBezTo>
                  <a:pt x="15" y="13"/>
                  <a:pt x="14" y="14"/>
                  <a:pt x="14" y="16"/>
                </a:cubicBezTo>
                <a:cubicBezTo>
                  <a:pt x="14" y="17"/>
                  <a:pt x="14" y="18"/>
                  <a:pt x="14" y="19"/>
                </a:cubicBezTo>
                <a:cubicBezTo>
                  <a:pt x="16" y="27"/>
                  <a:pt x="18" y="31"/>
                  <a:pt x="20" y="41"/>
                </a:cubicBezTo>
                <a:cubicBezTo>
                  <a:pt x="17" y="42"/>
                  <a:pt x="15" y="42"/>
                  <a:pt x="11" y="43"/>
                </a:cubicBezTo>
                <a:cubicBezTo>
                  <a:pt x="5" y="19"/>
                  <a:pt x="3" y="11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6">
            <a:extLst>
              <a:ext uri="{FF2B5EF4-FFF2-40B4-BE49-F238E27FC236}">
                <a16:creationId xmlns:a16="http://schemas.microsoft.com/office/drawing/2014/main" id="{FD6121BC-9291-1937-A2EC-88E1FBEBCA76}"/>
              </a:ext>
            </a:extLst>
          </p:cNvPr>
          <p:cNvSpPr>
            <a:spLocks noEditPoints="1"/>
          </p:cNvSpPr>
          <p:nvPr/>
        </p:nvSpPr>
        <p:spPr bwMode="auto">
          <a:xfrm>
            <a:off x="3468688" y="3737200"/>
            <a:ext cx="85725" cy="177800"/>
          </a:xfrm>
          <a:custGeom>
            <a:avLst/>
            <a:gdLst>
              <a:gd name="T0" fmla="*/ 16 w 20"/>
              <a:gd name="T1" fmla="*/ 41 h 42"/>
              <a:gd name="T2" fmla="*/ 9 w 20"/>
              <a:gd name="T3" fmla="*/ 37 h 42"/>
              <a:gd name="T4" fmla="*/ 13 w 20"/>
              <a:gd name="T5" fmla="*/ 30 h 42"/>
              <a:gd name="T6" fmla="*/ 20 w 20"/>
              <a:gd name="T7" fmla="*/ 35 h 42"/>
              <a:gd name="T8" fmla="*/ 16 w 20"/>
              <a:gd name="T9" fmla="*/ 41 h 42"/>
              <a:gd name="T10" fmla="*/ 8 w 20"/>
              <a:gd name="T11" fmla="*/ 27 h 42"/>
              <a:gd name="T12" fmla="*/ 0 w 20"/>
              <a:gd name="T13" fmla="*/ 3 h 42"/>
              <a:gd name="T14" fmla="*/ 9 w 20"/>
              <a:gd name="T15" fmla="*/ 0 h 42"/>
              <a:gd name="T16" fmla="*/ 15 w 20"/>
              <a:gd name="T17" fmla="*/ 27 h 42"/>
              <a:gd name="T18" fmla="*/ 8 w 20"/>
              <a:gd name="T19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42">
                <a:moveTo>
                  <a:pt x="16" y="41"/>
                </a:moveTo>
                <a:cubicBezTo>
                  <a:pt x="13" y="42"/>
                  <a:pt x="10" y="40"/>
                  <a:pt x="9" y="37"/>
                </a:cubicBezTo>
                <a:cubicBezTo>
                  <a:pt x="8" y="33"/>
                  <a:pt x="9" y="30"/>
                  <a:pt x="13" y="30"/>
                </a:cubicBezTo>
                <a:cubicBezTo>
                  <a:pt x="16" y="30"/>
                  <a:pt x="19" y="32"/>
                  <a:pt x="20" y="35"/>
                </a:cubicBezTo>
                <a:cubicBezTo>
                  <a:pt x="20" y="38"/>
                  <a:pt x="19" y="41"/>
                  <a:pt x="16" y="41"/>
                </a:cubicBezTo>
                <a:close/>
                <a:moveTo>
                  <a:pt x="8" y="27"/>
                </a:moveTo>
                <a:cubicBezTo>
                  <a:pt x="5" y="15"/>
                  <a:pt x="3" y="11"/>
                  <a:pt x="0" y="3"/>
                </a:cubicBezTo>
                <a:cubicBezTo>
                  <a:pt x="4" y="2"/>
                  <a:pt x="6" y="1"/>
                  <a:pt x="9" y="0"/>
                </a:cubicBezTo>
                <a:cubicBezTo>
                  <a:pt x="12" y="11"/>
                  <a:pt x="13" y="16"/>
                  <a:pt x="15" y="27"/>
                </a:cubicBezTo>
                <a:cubicBezTo>
                  <a:pt x="13" y="27"/>
                  <a:pt x="11" y="27"/>
                  <a:pt x="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60">
            <a:extLst>
              <a:ext uri="{FF2B5EF4-FFF2-40B4-BE49-F238E27FC236}">
                <a16:creationId xmlns:a16="http://schemas.microsoft.com/office/drawing/2014/main" id="{62B8E022-B043-018E-7CBB-3EB1178DDB6C}"/>
              </a:ext>
            </a:extLst>
          </p:cNvPr>
          <p:cNvSpPr>
            <a:spLocks noEditPoints="1"/>
          </p:cNvSpPr>
          <p:nvPr/>
        </p:nvSpPr>
        <p:spPr bwMode="auto">
          <a:xfrm>
            <a:off x="9996488" y="989238"/>
            <a:ext cx="750888" cy="822325"/>
          </a:xfrm>
          <a:custGeom>
            <a:avLst/>
            <a:gdLst>
              <a:gd name="T0" fmla="*/ 171 w 177"/>
              <a:gd name="T1" fmla="*/ 6 h 194"/>
              <a:gd name="T2" fmla="*/ 157 w 177"/>
              <a:gd name="T3" fmla="*/ 0 h 194"/>
              <a:gd name="T4" fmla="*/ 20 w 177"/>
              <a:gd name="T5" fmla="*/ 0 h 194"/>
              <a:gd name="T6" fmla="*/ 5 w 177"/>
              <a:gd name="T7" fmla="*/ 6 h 194"/>
              <a:gd name="T8" fmla="*/ 0 w 177"/>
              <a:gd name="T9" fmla="*/ 20 h 194"/>
              <a:gd name="T10" fmla="*/ 0 w 177"/>
              <a:gd name="T11" fmla="*/ 127 h 194"/>
              <a:gd name="T12" fmla="*/ 5 w 177"/>
              <a:gd name="T13" fmla="*/ 141 h 194"/>
              <a:gd name="T14" fmla="*/ 20 w 177"/>
              <a:gd name="T15" fmla="*/ 147 h 194"/>
              <a:gd name="T16" fmla="*/ 157 w 177"/>
              <a:gd name="T17" fmla="*/ 147 h 194"/>
              <a:gd name="T18" fmla="*/ 171 w 177"/>
              <a:gd name="T19" fmla="*/ 141 h 194"/>
              <a:gd name="T20" fmla="*/ 177 w 177"/>
              <a:gd name="T21" fmla="*/ 127 h 194"/>
              <a:gd name="T22" fmla="*/ 177 w 177"/>
              <a:gd name="T23" fmla="*/ 20 h 194"/>
              <a:gd name="T24" fmla="*/ 171 w 177"/>
              <a:gd name="T25" fmla="*/ 6 h 194"/>
              <a:gd name="T26" fmla="*/ 167 w 177"/>
              <a:gd name="T27" fmla="*/ 127 h 194"/>
              <a:gd name="T28" fmla="*/ 164 w 177"/>
              <a:gd name="T29" fmla="*/ 134 h 194"/>
              <a:gd name="T30" fmla="*/ 157 w 177"/>
              <a:gd name="T31" fmla="*/ 137 h 194"/>
              <a:gd name="T32" fmla="*/ 20 w 177"/>
              <a:gd name="T33" fmla="*/ 137 h 194"/>
              <a:gd name="T34" fmla="*/ 13 w 177"/>
              <a:gd name="T35" fmla="*/ 134 h 194"/>
              <a:gd name="T36" fmla="*/ 10 w 177"/>
              <a:gd name="T37" fmla="*/ 127 h 194"/>
              <a:gd name="T38" fmla="*/ 10 w 177"/>
              <a:gd name="T39" fmla="*/ 20 h 194"/>
              <a:gd name="T40" fmla="*/ 13 w 177"/>
              <a:gd name="T41" fmla="*/ 13 h 194"/>
              <a:gd name="T42" fmla="*/ 20 w 177"/>
              <a:gd name="T43" fmla="*/ 10 h 194"/>
              <a:gd name="T44" fmla="*/ 157 w 177"/>
              <a:gd name="T45" fmla="*/ 10 h 194"/>
              <a:gd name="T46" fmla="*/ 164 w 177"/>
              <a:gd name="T47" fmla="*/ 13 h 194"/>
              <a:gd name="T48" fmla="*/ 167 w 177"/>
              <a:gd name="T49" fmla="*/ 20 h 194"/>
              <a:gd name="T50" fmla="*/ 167 w 177"/>
              <a:gd name="T51" fmla="*/ 127 h 194"/>
              <a:gd name="T52" fmla="*/ 171 w 177"/>
              <a:gd name="T53" fmla="*/ 150 h 194"/>
              <a:gd name="T54" fmla="*/ 7 w 177"/>
              <a:gd name="T55" fmla="*/ 150 h 194"/>
              <a:gd name="T56" fmla="*/ 3 w 177"/>
              <a:gd name="T57" fmla="*/ 151 h 194"/>
              <a:gd name="T58" fmla="*/ 2 w 177"/>
              <a:gd name="T59" fmla="*/ 155 h 194"/>
              <a:gd name="T60" fmla="*/ 2 w 177"/>
              <a:gd name="T61" fmla="*/ 189 h 194"/>
              <a:gd name="T62" fmla="*/ 3 w 177"/>
              <a:gd name="T63" fmla="*/ 193 h 194"/>
              <a:gd name="T64" fmla="*/ 7 w 177"/>
              <a:gd name="T65" fmla="*/ 194 h 194"/>
              <a:gd name="T66" fmla="*/ 171 w 177"/>
              <a:gd name="T67" fmla="*/ 194 h 194"/>
              <a:gd name="T68" fmla="*/ 174 w 177"/>
              <a:gd name="T69" fmla="*/ 193 h 194"/>
              <a:gd name="T70" fmla="*/ 176 w 177"/>
              <a:gd name="T71" fmla="*/ 189 h 194"/>
              <a:gd name="T72" fmla="*/ 176 w 177"/>
              <a:gd name="T73" fmla="*/ 155 h 194"/>
              <a:gd name="T74" fmla="*/ 174 w 177"/>
              <a:gd name="T75" fmla="*/ 151 h 194"/>
              <a:gd name="T76" fmla="*/ 171 w 177"/>
              <a:gd name="T77" fmla="*/ 150 h 194"/>
              <a:gd name="T78" fmla="*/ 166 w 177"/>
              <a:gd name="T79" fmla="*/ 184 h 194"/>
              <a:gd name="T80" fmla="*/ 12 w 177"/>
              <a:gd name="T81" fmla="*/ 184 h 194"/>
              <a:gd name="T82" fmla="*/ 12 w 177"/>
              <a:gd name="T83" fmla="*/ 160 h 194"/>
              <a:gd name="T84" fmla="*/ 166 w 177"/>
              <a:gd name="T85" fmla="*/ 160 h 194"/>
              <a:gd name="T86" fmla="*/ 166 w 177"/>
              <a:gd name="T87" fmla="*/ 184 h 194"/>
              <a:gd name="T88" fmla="*/ 21 w 177"/>
              <a:gd name="T89" fmla="*/ 180 h 194"/>
              <a:gd name="T90" fmla="*/ 98 w 177"/>
              <a:gd name="T91" fmla="*/ 180 h 194"/>
              <a:gd name="T92" fmla="*/ 101 w 177"/>
              <a:gd name="T93" fmla="*/ 179 h 194"/>
              <a:gd name="T94" fmla="*/ 103 w 177"/>
              <a:gd name="T95" fmla="*/ 175 h 194"/>
              <a:gd name="T96" fmla="*/ 103 w 177"/>
              <a:gd name="T97" fmla="*/ 170 h 194"/>
              <a:gd name="T98" fmla="*/ 101 w 177"/>
              <a:gd name="T99" fmla="*/ 166 h 194"/>
              <a:gd name="T100" fmla="*/ 98 w 177"/>
              <a:gd name="T101" fmla="*/ 165 h 194"/>
              <a:gd name="T102" fmla="*/ 21 w 177"/>
              <a:gd name="T103" fmla="*/ 165 h 194"/>
              <a:gd name="T104" fmla="*/ 17 w 177"/>
              <a:gd name="T105" fmla="*/ 166 h 194"/>
              <a:gd name="T106" fmla="*/ 16 w 177"/>
              <a:gd name="T107" fmla="*/ 170 h 194"/>
              <a:gd name="T108" fmla="*/ 16 w 177"/>
              <a:gd name="T109" fmla="*/ 175 h 194"/>
              <a:gd name="T110" fmla="*/ 17 w 177"/>
              <a:gd name="T111" fmla="*/ 179 h 194"/>
              <a:gd name="T112" fmla="*/ 21 w 177"/>
              <a:gd name="T113" fmla="*/ 18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7" h="194">
                <a:moveTo>
                  <a:pt x="171" y="6"/>
                </a:moveTo>
                <a:cubicBezTo>
                  <a:pt x="168" y="2"/>
                  <a:pt x="163" y="0"/>
                  <a:pt x="15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4" y="0"/>
                  <a:pt x="9" y="2"/>
                  <a:pt x="5" y="6"/>
                </a:cubicBezTo>
                <a:cubicBezTo>
                  <a:pt x="2" y="9"/>
                  <a:pt x="0" y="14"/>
                  <a:pt x="0" y="2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3"/>
                  <a:pt x="2" y="138"/>
                  <a:pt x="5" y="141"/>
                </a:cubicBezTo>
                <a:cubicBezTo>
                  <a:pt x="9" y="145"/>
                  <a:pt x="14" y="147"/>
                  <a:pt x="20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63" y="147"/>
                  <a:pt x="168" y="145"/>
                  <a:pt x="171" y="141"/>
                </a:cubicBezTo>
                <a:cubicBezTo>
                  <a:pt x="175" y="138"/>
                  <a:pt x="177" y="133"/>
                  <a:pt x="177" y="127"/>
                </a:cubicBezTo>
                <a:cubicBezTo>
                  <a:pt x="177" y="20"/>
                  <a:pt x="177" y="20"/>
                  <a:pt x="177" y="20"/>
                </a:cubicBezTo>
                <a:cubicBezTo>
                  <a:pt x="177" y="14"/>
                  <a:pt x="175" y="9"/>
                  <a:pt x="171" y="6"/>
                </a:cubicBezTo>
                <a:close/>
                <a:moveTo>
                  <a:pt x="167" y="127"/>
                </a:moveTo>
                <a:cubicBezTo>
                  <a:pt x="167" y="130"/>
                  <a:pt x="166" y="132"/>
                  <a:pt x="164" y="134"/>
                </a:cubicBezTo>
                <a:cubicBezTo>
                  <a:pt x="163" y="136"/>
                  <a:pt x="160" y="137"/>
                  <a:pt x="157" y="13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7" y="137"/>
                  <a:pt x="14" y="136"/>
                  <a:pt x="13" y="134"/>
                </a:cubicBezTo>
                <a:cubicBezTo>
                  <a:pt x="11" y="132"/>
                  <a:pt x="10" y="130"/>
                  <a:pt x="10" y="127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7"/>
                  <a:pt x="11" y="15"/>
                  <a:pt x="13" y="13"/>
                </a:cubicBezTo>
                <a:cubicBezTo>
                  <a:pt x="14" y="11"/>
                  <a:pt x="17" y="10"/>
                  <a:pt x="20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60" y="10"/>
                  <a:pt x="163" y="11"/>
                  <a:pt x="164" y="13"/>
                </a:cubicBezTo>
                <a:cubicBezTo>
                  <a:pt x="166" y="15"/>
                  <a:pt x="167" y="17"/>
                  <a:pt x="167" y="20"/>
                </a:cubicBezTo>
                <a:lnTo>
                  <a:pt x="167" y="127"/>
                </a:lnTo>
                <a:close/>
                <a:moveTo>
                  <a:pt x="171" y="150"/>
                </a:moveTo>
                <a:cubicBezTo>
                  <a:pt x="7" y="150"/>
                  <a:pt x="7" y="150"/>
                  <a:pt x="7" y="150"/>
                </a:cubicBezTo>
                <a:cubicBezTo>
                  <a:pt x="6" y="150"/>
                  <a:pt x="4" y="150"/>
                  <a:pt x="3" y="151"/>
                </a:cubicBezTo>
                <a:cubicBezTo>
                  <a:pt x="2" y="152"/>
                  <a:pt x="2" y="154"/>
                  <a:pt x="2" y="155"/>
                </a:cubicBezTo>
                <a:cubicBezTo>
                  <a:pt x="2" y="189"/>
                  <a:pt x="2" y="189"/>
                  <a:pt x="2" y="189"/>
                </a:cubicBezTo>
                <a:cubicBezTo>
                  <a:pt x="2" y="190"/>
                  <a:pt x="2" y="192"/>
                  <a:pt x="3" y="193"/>
                </a:cubicBezTo>
                <a:cubicBezTo>
                  <a:pt x="4" y="194"/>
                  <a:pt x="6" y="194"/>
                  <a:pt x="7" y="194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2" y="194"/>
                  <a:pt x="173" y="194"/>
                  <a:pt x="174" y="193"/>
                </a:cubicBezTo>
                <a:cubicBezTo>
                  <a:pt x="175" y="192"/>
                  <a:pt x="176" y="190"/>
                  <a:pt x="176" y="189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6" y="154"/>
                  <a:pt x="175" y="152"/>
                  <a:pt x="174" y="151"/>
                </a:cubicBezTo>
                <a:cubicBezTo>
                  <a:pt x="173" y="150"/>
                  <a:pt x="172" y="150"/>
                  <a:pt x="171" y="150"/>
                </a:cubicBezTo>
                <a:close/>
                <a:moveTo>
                  <a:pt x="166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166" y="160"/>
                  <a:pt x="166" y="160"/>
                  <a:pt x="166" y="160"/>
                </a:cubicBezTo>
                <a:lnTo>
                  <a:pt x="166" y="184"/>
                </a:lnTo>
                <a:close/>
                <a:moveTo>
                  <a:pt x="21" y="180"/>
                </a:moveTo>
                <a:cubicBezTo>
                  <a:pt x="98" y="180"/>
                  <a:pt x="98" y="180"/>
                  <a:pt x="98" y="180"/>
                </a:cubicBezTo>
                <a:cubicBezTo>
                  <a:pt x="99" y="180"/>
                  <a:pt x="100" y="180"/>
                  <a:pt x="101" y="179"/>
                </a:cubicBezTo>
                <a:cubicBezTo>
                  <a:pt x="102" y="178"/>
                  <a:pt x="103" y="177"/>
                  <a:pt x="103" y="175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68"/>
                  <a:pt x="102" y="167"/>
                  <a:pt x="101" y="166"/>
                </a:cubicBezTo>
                <a:cubicBezTo>
                  <a:pt x="100" y="165"/>
                  <a:pt x="99" y="165"/>
                  <a:pt x="98" y="165"/>
                </a:cubicBezTo>
                <a:cubicBezTo>
                  <a:pt x="21" y="165"/>
                  <a:pt x="21" y="165"/>
                  <a:pt x="21" y="165"/>
                </a:cubicBezTo>
                <a:cubicBezTo>
                  <a:pt x="19" y="165"/>
                  <a:pt x="18" y="165"/>
                  <a:pt x="17" y="166"/>
                </a:cubicBezTo>
                <a:cubicBezTo>
                  <a:pt x="16" y="167"/>
                  <a:pt x="16" y="168"/>
                  <a:pt x="16" y="170"/>
                </a:cubicBezTo>
                <a:cubicBezTo>
                  <a:pt x="16" y="175"/>
                  <a:pt x="16" y="175"/>
                  <a:pt x="16" y="175"/>
                </a:cubicBezTo>
                <a:cubicBezTo>
                  <a:pt x="16" y="177"/>
                  <a:pt x="16" y="178"/>
                  <a:pt x="17" y="179"/>
                </a:cubicBezTo>
                <a:cubicBezTo>
                  <a:pt x="18" y="180"/>
                  <a:pt x="19" y="180"/>
                  <a:pt x="21" y="18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1">
            <a:extLst>
              <a:ext uri="{FF2B5EF4-FFF2-40B4-BE49-F238E27FC236}">
                <a16:creationId xmlns:a16="http://schemas.microsoft.com/office/drawing/2014/main" id="{76CB3C25-4908-FDC5-ABFE-6D30EDE59A47}"/>
              </a:ext>
            </a:extLst>
          </p:cNvPr>
          <p:cNvSpPr>
            <a:spLocks/>
          </p:cNvSpPr>
          <p:nvPr/>
        </p:nvSpPr>
        <p:spPr bwMode="auto">
          <a:xfrm>
            <a:off x="8607425" y="1290863"/>
            <a:ext cx="741363" cy="566738"/>
          </a:xfrm>
          <a:custGeom>
            <a:avLst/>
            <a:gdLst>
              <a:gd name="T0" fmla="*/ 133 w 175"/>
              <a:gd name="T1" fmla="*/ 0 h 134"/>
              <a:gd name="T2" fmla="*/ 102 w 175"/>
              <a:gd name="T3" fmla="*/ 22 h 134"/>
              <a:gd name="T4" fmla="*/ 88 w 175"/>
              <a:gd name="T5" fmla="*/ 24 h 134"/>
              <a:gd name="T6" fmla="*/ 73 w 175"/>
              <a:gd name="T7" fmla="*/ 22 h 134"/>
              <a:gd name="T8" fmla="*/ 42 w 175"/>
              <a:gd name="T9" fmla="*/ 0 h 134"/>
              <a:gd name="T10" fmla="*/ 0 w 175"/>
              <a:gd name="T11" fmla="*/ 78 h 134"/>
              <a:gd name="T12" fmla="*/ 0 w 175"/>
              <a:gd name="T13" fmla="*/ 100 h 134"/>
              <a:gd name="T14" fmla="*/ 88 w 175"/>
              <a:gd name="T15" fmla="*/ 134 h 134"/>
              <a:gd name="T16" fmla="*/ 175 w 175"/>
              <a:gd name="T17" fmla="*/ 100 h 134"/>
              <a:gd name="T18" fmla="*/ 175 w 175"/>
              <a:gd name="T19" fmla="*/ 78 h 134"/>
              <a:gd name="T20" fmla="*/ 133 w 175"/>
              <a:gd name="T2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5" h="134">
                <a:moveTo>
                  <a:pt x="133" y="0"/>
                </a:moveTo>
                <a:cubicBezTo>
                  <a:pt x="126" y="11"/>
                  <a:pt x="115" y="19"/>
                  <a:pt x="102" y="22"/>
                </a:cubicBezTo>
                <a:cubicBezTo>
                  <a:pt x="97" y="24"/>
                  <a:pt x="93" y="24"/>
                  <a:pt x="88" y="24"/>
                </a:cubicBezTo>
                <a:cubicBezTo>
                  <a:pt x="83" y="24"/>
                  <a:pt x="78" y="24"/>
                  <a:pt x="73" y="22"/>
                </a:cubicBezTo>
                <a:cubicBezTo>
                  <a:pt x="60" y="19"/>
                  <a:pt x="49" y="11"/>
                  <a:pt x="42" y="0"/>
                </a:cubicBezTo>
                <a:cubicBezTo>
                  <a:pt x="17" y="16"/>
                  <a:pt x="0" y="45"/>
                  <a:pt x="0" y="78"/>
                </a:cubicBezTo>
                <a:cubicBezTo>
                  <a:pt x="0" y="100"/>
                  <a:pt x="0" y="100"/>
                  <a:pt x="0" y="100"/>
                </a:cubicBezTo>
                <a:cubicBezTo>
                  <a:pt x="24" y="122"/>
                  <a:pt x="54" y="134"/>
                  <a:pt x="88" y="134"/>
                </a:cubicBezTo>
                <a:cubicBezTo>
                  <a:pt x="121" y="134"/>
                  <a:pt x="151" y="122"/>
                  <a:pt x="175" y="100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45"/>
                  <a:pt x="158" y="16"/>
                  <a:pt x="133" y="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2">
            <a:extLst>
              <a:ext uri="{FF2B5EF4-FFF2-40B4-BE49-F238E27FC236}">
                <a16:creationId xmlns:a16="http://schemas.microsoft.com/office/drawing/2014/main" id="{8FF1803C-90E0-C1A2-9583-5999B5102F7F}"/>
              </a:ext>
            </a:extLst>
          </p:cNvPr>
          <p:cNvSpPr>
            <a:spLocks/>
          </p:cNvSpPr>
          <p:nvPr/>
        </p:nvSpPr>
        <p:spPr bwMode="auto">
          <a:xfrm>
            <a:off x="8767763" y="859063"/>
            <a:ext cx="420688" cy="498475"/>
          </a:xfrm>
          <a:custGeom>
            <a:avLst/>
            <a:gdLst>
              <a:gd name="T0" fmla="*/ 50 w 99"/>
              <a:gd name="T1" fmla="*/ 0 h 118"/>
              <a:gd name="T2" fmla="*/ 0 w 99"/>
              <a:gd name="T3" fmla="*/ 44 h 118"/>
              <a:gd name="T4" fmla="*/ 0 w 99"/>
              <a:gd name="T5" fmla="*/ 74 h 118"/>
              <a:gd name="T6" fmla="*/ 37 w 99"/>
              <a:gd name="T7" fmla="*/ 116 h 118"/>
              <a:gd name="T8" fmla="*/ 50 w 99"/>
              <a:gd name="T9" fmla="*/ 118 h 118"/>
              <a:gd name="T10" fmla="*/ 64 w 99"/>
              <a:gd name="T11" fmla="*/ 116 h 118"/>
              <a:gd name="T12" fmla="*/ 99 w 99"/>
              <a:gd name="T13" fmla="*/ 74 h 118"/>
              <a:gd name="T14" fmla="*/ 99 w 99"/>
              <a:gd name="T15" fmla="*/ 44 h 118"/>
              <a:gd name="T16" fmla="*/ 50 w 99"/>
              <a:gd name="T1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18">
                <a:moveTo>
                  <a:pt x="50" y="0"/>
                </a:moveTo>
                <a:cubicBezTo>
                  <a:pt x="22" y="0"/>
                  <a:pt x="0" y="19"/>
                  <a:pt x="0" y="4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94"/>
                  <a:pt x="16" y="111"/>
                  <a:pt x="37" y="116"/>
                </a:cubicBezTo>
                <a:cubicBezTo>
                  <a:pt x="41" y="117"/>
                  <a:pt x="45" y="118"/>
                  <a:pt x="50" y="118"/>
                </a:cubicBezTo>
                <a:cubicBezTo>
                  <a:pt x="55" y="118"/>
                  <a:pt x="59" y="117"/>
                  <a:pt x="64" y="116"/>
                </a:cubicBezTo>
                <a:cubicBezTo>
                  <a:pt x="84" y="110"/>
                  <a:pt x="99" y="93"/>
                  <a:pt x="99" y="74"/>
                </a:cubicBezTo>
                <a:cubicBezTo>
                  <a:pt x="99" y="44"/>
                  <a:pt x="99" y="44"/>
                  <a:pt x="99" y="44"/>
                </a:cubicBezTo>
                <a:cubicBezTo>
                  <a:pt x="99" y="19"/>
                  <a:pt x="77" y="0"/>
                  <a:pt x="50" y="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3">
            <a:extLst>
              <a:ext uri="{FF2B5EF4-FFF2-40B4-BE49-F238E27FC236}">
                <a16:creationId xmlns:a16="http://schemas.microsoft.com/office/drawing/2014/main" id="{85BD2FF9-1A8C-30C6-69FD-23CD0B777018}"/>
              </a:ext>
            </a:extLst>
          </p:cNvPr>
          <p:cNvSpPr>
            <a:spLocks noEditPoints="1"/>
          </p:cNvSpPr>
          <p:nvPr/>
        </p:nvSpPr>
        <p:spPr bwMode="auto">
          <a:xfrm>
            <a:off x="8797925" y="1062263"/>
            <a:ext cx="360363" cy="117475"/>
          </a:xfrm>
          <a:custGeom>
            <a:avLst/>
            <a:gdLst>
              <a:gd name="T0" fmla="*/ 75 w 85"/>
              <a:gd name="T1" fmla="*/ 0 h 28"/>
              <a:gd name="T2" fmla="*/ 55 w 85"/>
              <a:gd name="T3" fmla="*/ 0 h 28"/>
              <a:gd name="T4" fmla="*/ 44 w 85"/>
              <a:gd name="T5" fmla="*/ 10 h 28"/>
              <a:gd name="T6" fmla="*/ 41 w 85"/>
              <a:gd name="T7" fmla="*/ 10 h 28"/>
              <a:gd name="T8" fmla="*/ 31 w 85"/>
              <a:gd name="T9" fmla="*/ 0 h 28"/>
              <a:gd name="T10" fmla="*/ 11 w 85"/>
              <a:gd name="T11" fmla="*/ 0 h 28"/>
              <a:gd name="T12" fmla="*/ 0 w 85"/>
              <a:gd name="T13" fmla="*/ 11 h 28"/>
              <a:gd name="T14" fmla="*/ 0 w 85"/>
              <a:gd name="T15" fmla="*/ 17 h 28"/>
              <a:gd name="T16" fmla="*/ 11 w 85"/>
              <a:gd name="T17" fmla="*/ 28 h 28"/>
              <a:gd name="T18" fmla="*/ 31 w 85"/>
              <a:gd name="T19" fmla="*/ 28 h 28"/>
              <a:gd name="T20" fmla="*/ 41 w 85"/>
              <a:gd name="T21" fmla="*/ 18 h 28"/>
              <a:gd name="T22" fmla="*/ 44 w 85"/>
              <a:gd name="T23" fmla="*/ 18 h 28"/>
              <a:gd name="T24" fmla="*/ 55 w 85"/>
              <a:gd name="T25" fmla="*/ 28 h 28"/>
              <a:gd name="T26" fmla="*/ 75 w 85"/>
              <a:gd name="T27" fmla="*/ 28 h 28"/>
              <a:gd name="T28" fmla="*/ 85 w 85"/>
              <a:gd name="T29" fmla="*/ 17 h 28"/>
              <a:gd name="T30" fmla="*/ 85 w 85"/>
              <a:gd name="T31" fmla="*/ 11 h 28"/>
              <a:gd name="T32" fmla="*/ 75 w 85"/>
              <a:gd name="T33" fmla="*/ 0 h 28"/>
              <a:gd name="T34" fmla="*/ 36 w 85"/>
              <a:gd name="T35" fmla="*/ 17 h 28"/>
              <a:gd name="T36" fmla="*/ 31 w 85"/>
              <a:gd name="T37" fmla="*/ 23 h 28"/>
              <a:gd name="T38" fmla="*/ 11 w 85"/>
              <a:gd name="T39" fmla="*/ 23 h 28"/>
              <a:gd name="T40" fmla="*/ 5 w 85"/>
              <a:gd name="T41" fmla="*/ 17 h 28"/>
              <a:gd name="T42" fmla="*/ 5 w 85"/>
              <a:gd name="T43" fmla="*/ 11 h 28"/>
              <a:gd name="T44" fmla="*/ 11 w 85"/>
              <a:gd name="T45" fmla="*/ 5 h 28"/>
              <a:gd name="T46" fmla="*/ 31 w 85"/>
              <a:gd name="T47" fmla="*/ 5 h 28"/>
              <a:gd name="T48" fmla="*/ 36 w 85"/>
              <a:gd name="T49" fmla="*/ 11 h 28"/>
              <a:gd name="T50" fmla="*/ 36 w 85"/>
              <a:gd name="T51" fmla="*/ 12 h 28"/>
              <a:gd name="T52" fmla="*/ 36 w 85"/>
              <a:gd name="T53" fmla="*/ 13 h 28"/>
              <a:gd name="T54" fmla="*/ 36 w 85"/>
              <a:gd name="T55" fmla="*/ 15 h 28"/>
              <a:gd name="T56" fmla="*/ 36 w 85"/>
              <a:gd name="T57" fmla="*/ 17 h 28"/>
              <a:gd name="T58" fmla="*/ 80 w 85"/>
              <a:gd name="T59" fmla="*/ 17 h 28"/>
              <a:gd name="T60" fmla="*/ 75 w 85"/>
              <a:gd name="T61" fmla="*/ 23 h 28"/>
              <a:gd name="T62" fmla="*/ 55 w 85"/>
              <a:gd name="T63" fmla="*/ 23 h 28"/>
              <a:gd name="T64" fmla="*/ 49 w 85"/>
              <a:gd name="T65" fmla="*/ 17 h 28"/>
              <a:gd name="T66" fmla="*/ 49 w 85"/>
              <a:gd name="T67" fmla="*/ 16 h 28"/>
              <a:gd name="T68" fmla="*/ 49 w 85"/>
              <a:gd name="T69" fmla="*/ 15 h 28"/>
              <a:gd name="T70" fmla="*/ 49 w 85"/>
              <a:gd name="T71" fmla="*/ 13 h 28"/>
              <a:gd name="T72" fmla="*/ 49 w 85"/>
              <a:gd name="T73" fmla="*/ 11 h 28"/>
              <a:gd name="T74" fmla="*/ 55 w 85"/>
              <a:gd name="T75" fmla="*/ 5 h 28"/>
              <a:gd name="T76" fmla="*/ 75 w 85"/>
              <a:gd name="T77" fmla="*/ 5 h 28"/>
              <a:gd name="T78" fmla="*/ 80 w 85"/>
              <a:gd name="T79" fmla="*/ 11 h 28"/>
              <a:gd name="T80" fmla="*/ 80 w 85"/>
              <a:gd name="T81" fmla="*/ 1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" h="28">
                <a:moveTo>
                  <a:pt x="75" y="0"/>
                </a:moveTo>
                <a:cubicBezTo>
                  <a:pt x="55" y="0"/>
                  <a:pt x="55" y="0"/>
                  <a:pt x="55" y="0"/>
                </a:cubicBezTo>
                <a:cubicBezTo>
                  <a:pt x="49" y="0"/>
                  <a:pt x="45" y="4"/>
                  <a:pt x="44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4"/>
                  <a:pt x="36" y="0"/>
                  <a:pt x="3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3"/>
                  <a:pt x="5" y="28"/>
                  <a:pt x="1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6" y="28"/>
                  <a:pt x="41" y="23"/>
                  <a:pt x="41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5" y="23"/>
                  <a:pt x="49" y="28"/>
                  <a:pt x="55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5" y="23"/>
                  <a:pt x="85" y="17"/>
                </a:cubicBezTo>
                <a:cubicBezTo>
                  <a:pt x="85" y="11"/>
                  <a:pt x="85" y="11"/>
                  <a:pt x="85" y="11"/>
                </a:cubicBezTo>
                <a:cubicBezTo>
                  <a:pt x="85" y="5"/>
                  <a:pt x="80" y="0"/>
                  <a:pt x="75" y="0"/>
                </a:cubicBezTo>
                <a:close/>
                <a:moveTo>
                  <a:pt x="36" y="17"/>
                </a:moveTo>
                <a:cubicBezTo>
                  <a:pt x="36" y="20"/>
                  <a:pt x="34" y="23"/>
                  <a:pt x="3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7" y="23"/>
                  <a:pt x="5" y="20"/>
                  <a:pt x="5" y="17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8"/>
                  <a:pt x="7" y="5"/>
                  <a:pt x="1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4" y="5"/>
                  <a:pt x="36" y="8"/>
                  <a:pt x="36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5"/>
                  <a:pt x="36" y="15"/>
                  <a:pt x="36" y="15"/>
                </a:cubicBezTo>
                <a:lnTo>
                  <a:pt x="36" y="17"/>
                </a:lnTo>
                <a:close/>
                <a:moveTo>
                  <a:pt x="80" y="17"/>
                </a:moveTo>
                <a:cubicBezTo>
                  <a:pt x="80" y="20"/>
                  <a:pt x="78" y="23"/>
                  <a:pt x="75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2" y="23"/>
                  <a:pt x="49" y="20"/>
                  <a:pt x="49" y="17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8"/>
                  <a:pt x="52" y="5"/>
                  <a:pt x="5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8" y="5"/>
                  <a:pt x="80" y="8"/>
                  <a:pt x="80" y="11"/>
                </a:cubicBezTo>
                <a:lnTo>
                  <a:pt x="80" y="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64">
            <a:extLst>
              <a:ext uri="{FF2B5EF4-FFF2-40B4-BE49-F238E27FC236}">
                <a16:creationId xmlns:a16="http://schemas.microsoft.com/office/drawing/2014/main" id="{C4D829B4-E9F3-5FF5-B0B1-FC77FAA19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25" y="1451200"/>
            <a:ext cx="266700" cy="2667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5">
            <a:extLst>
              <a:ext uri="{FF2B5EF4-FFF2-40B4-BE49-F238E27FC236}">
                <a16:creationId xmlns:a16="http://schemas.microsoft.com/office/drawing/2014/main" id="{BA4ACAA4-4C81-B169-4DD6-D5B3A4B7B820}"/>
              </a:ext>
            </a:extLst>
          </p:cNvPr>
          <p:cNvSpPr>
            <a:spLocks/>
          </p:cNvSpPr>
          <p:nvPr/>
        </p:nvSpPr>
        <p:spPr bwMode="auto">
          <a:xfrm>
            <a:off x="8551863" y="5113563"/>
            <a:ext cx="852488" cy="568325"/>
          </a:xfrm>
          <a:custGeom>
            <a:avLst/>
            <a:gdLst>
              <a:gd name="T0" fmla="*/ 159 w 201"/>
              <a:gd name="T1" fmla="*/ 0 h 134"/>
              <a:gd name="T2" fmla="*/ 153 w 201"/>
              <a:gd name="T3" fmla="*/ 0 h 134"/>
              <a:gd name="T4" fmla="*/ 154 w 201"/>
              <a:gd name="T5" fmla="*/ 11 h 134"/>
              <a:gd name="T6" fmla="*/ 154 w 201"/>
              <a:gd name="T7" fmla="*/ 12 h 134"/>
              <a:gd name="T8" fmla="*/ 139 w 201"/>
              <a:gd name="T9" fmla="*/ 12 h 134"/>
              <a:gd name="T10" fmla="*/ 139 w 201"/>
              <a:gd name="T11" fmla="*/ 11 h 134"/>
              <a:gd name="T12" fmla="*/ 137 w 201"/>
              <a:gd name="T13" fmla="*/ 0 h 134"/>
              <a:gd name="T14" fmla="*/ 64 w 201"/>
              <a:gd name="T15" fmla="*/ 0 h 134"/>
              <a:gd name="T16" fmla="*/ 62 w 201"/>
              <a:gd name="T17" fmla="*/ 11 h 134"/>
              <a:gd name="T18" fmla="*/ 62 w 201"/>
              <a:gd name="T19" fmla="*/ 12 h 134"/>
              <a:gd name="T20" fmla="*/ 47 w 201"/>
              <a:gd name="T21" fmla="*/ 12 h 134"/>
              <a:gd name="T22" fmla="*/ 47 w 201"/>
              <a:gd name="T23" fmla="*/ 11 h 134"/>
              <a:gd name="T24" fmla="*/ 48 w 201"/>
              <a:gd name="T25" fmla="*/ 0 h 134"/>
              <a:gd name="T26" fmla="*/ 42 w 201"/>
              <a:gd name="T27" fmla="*/ 0 h 134"/>
              <a:gd name="T28" fmla="*/ 0 w 201"/>
              <a:gd name="T29" fmla="*/ 43 h 134"/>
              <a:gd name="T30" fmla="*/ 0 w 201"/>
              <a:gd name="T31" fmla="*/ 92 h 134"/>
              <a:gd name="T32" fmla="*/ 42 w 201"/>
              <a:gd name="T33" fmla="*/ 134 h 134"/>
              <a:gd name="T34" fmla="*/ 159 w 201"/>
              <a:gd name="T35" fmla="*/ 134 h 134"/>
              <a:gd name="T36" fmla="*/ 201 w 201"/>
              <a:gd name="T37" fmla="*/ 92 h 134"/>
              <a:gd name="T38" fmla="*/ 201 w 201"/>
              <a:gd name="T39" fmla="*/ 43 h 134"/>
              <a:gd name="T40" fmla="*/ 159 w 201"/>
              <a:gd name="T4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1" h="134">
                <a:moveTo>
                  <a:pt x="159" y="0"/>
                </a:moveTo>
                <a:cubicBezTo>
                  <a:pt x="153" y="0"/>
                  <a:pt x="153" y="0"/>
                  <a:pt x="153" y="0"/>
                </a:cubicBezTo>
                <a:cubicBezTo>
                  <a:pt x="154" y="4"/>
                  <a:pt x="154" y="7"/>
                  <a:pt x="154" y="11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39" y="12"/>
                  <a:pt x="139" y="12"/>
                  <a:pt x="139" y="12"/>
                </a:cubicBezTo>
                <a:cubicBezTo>
                  <a:pt x="139" y="11"/>
                  <a:pt x="139" y="11"/>
                  <a:pt x="139" y="11"/>
                </a:cubicBezTo>
                <a:cubicBezTo>
                  <a:pt x="139" y="7"/>
                  <a:pt x="138" y="4"/>
                  <a:pt x="13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3" y="4"/>
                  <a:pt x="62" y="7"/>
                  <a:pt x="62" y="11"/>
                </a:cubicBezTo>
                <a:cubicBezTo>
                  <a:pt x="62" y="12"/>
                  <a:pt x="62" y="12"/>
                  <a:pt x="62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7"/>
                  <a:pt x="47" y="4"/>
                  <a:pt x="4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16"/>
                  <a:pt x="19" y="134"/>
                  <a:pt x="42" y="134"/>
                </a:cubicBezTo>
                <a:cubicBezTo>
                  <a:pt x="159" y="134"/>
                  <a:pt x="159" y="134"/>
                  <a:pt x="159" y="134"/>
                </a:cubicBezTo>
                <a:cubicBezTo>
                  <a:pt x="183" y="134"/>
                  <a:pt x="201" y="116"/>
                  <a:pt x="201" y="92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1" y="19"/>
                  <a:pt x="183" y="0"/>
                  <a:pt x="159" y="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6">
            <a:extLst>
              <a:ext uri="{FF2B5EF4-FFF2-40B4-BE49-F238E27FC236}">
                <a16:creationId xmlns:a16="http://schemas.microsoft.com/office/drawing/2014/main" id="{05ECD4A2-16E2-B7C5-8718-BEB3D4294744}"/>
              </a:ext>
            </a:extLst>
          </p:cNvPr>
          <p:cNvSpPr>
            <a:spLocks/>
          </p:cNvSpPr>
          <p:nvPr/>
        </p:nvSpPr>
        <p:spPr bwMode="auto">
          <a:xfrm>
            <a:off x="8759825" y="4978625"/>
            <a:ext cx="436563" cy="173038"/>
          </a:xfrm>
          <a:custGeom>
            <a:avLst/>
            <a:gdLst>
              <a:gd name="T0" fmla="*/ 12 w 103"/>
              <a:gd name="T1" fmla="*/ 32 h 41"/>
              <a:gd name="T2" fmla="*/ 34 w 103"/>
              <a:gd name="T3" fmla="*/ 9 h 41"/>
              <a:gd name="T4" fmla="*/ 69 w 103"/>
              <a:gd name="T5" fmla="*/ 9 h 41"/>
              <a:gd name="T6" fmla="*/ 91 w 103"/>
              <a:gd name="T7" fmla="*/ 32 h 41"/>
              <a:gd name="T8" fmla="*/ 92 w 103"/>
              <a:gd name="T9" fmla="*/ 41 h 41"/>
              <a:gd name="T10" fmla="*/ 103 w 103"/>
              <a:gd name="T11" fmla="*/ 41 h 41"/>
              <a:gd name="T12" fmla="*/ 102 w 103"/>
              <a:gd name="T13" fmla="*/ 32 h 41"/>
              <a:gd name="T14" fmla="*/ 74 w 103"/>
              <a:gd name="T15" fmla="*/ 0 h 41"/>
              <a:gd name="T16" fmla="*/ 29 w 103"/>
              <a:gd name="T17" fmla="*/ 0 h 41"/>
              <a:gd name="T18" fmla="*/ 1 w 103"/>
              <a:gd name="T19" fmla="*/ 32 h 41"/>
              <a:gd name="T20" fmla="*/ 0 w 103"/>
              <a:gd name="T21" fmla="*/ 41 h 41"/>
              <a:gd name="T22" fmla="*/ 11 w 103"/>
              <a:gd name="T23" fmla="*/ 41 h 41"/>
              <a:gd name="T24" fmla="*/ 12 w 103"/>
              <a:gd name="T25" fmla="*/ 3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41">
                <a:moveTo>
                  <a:pt x="12" y="32"/>
                </a:moveTo>
                <a:cubicBezTo>
                  <a:pt x="16" y="19"/>
                  <a:pt x="24" y="9"/>
                  <a:pt x="34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9" y="9"/>
                  <a:pt x="87" y="19"/>
                  <a:pt x="91" y="32"/>
                </a:cubicBezTo>
                <a:cubicBezTo>
                  <a:pt x="92" y="35"/>
                  <a:pt x="92" y="38"/>
                  <a:pt x="92" y="4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8"/>
                  <a:pt x="102" y="35"/>
                  <a:pt x="102" y="32"/>
                </a:cubicBezTo>
                <a:cubicBezTo>
                  <a:pt x="98" y="14"/>
                  <a:pt x="87" y="0"/>
                  <a:pt x="7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6" y="0"/>
                  <a:pt x="5" y="14"/>
                  <a:pt x="1" y="32"/>
                </a:cubicBezTo>
                <a:cubicBezTo>
                  <a:pt x="1" y="35"/>
                  <a:pt x="1" y="38"/>
                  <a:pt x="0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38"/>
                  <a:pt x="12" y="35"/>
                  <a:pt x="12" y="3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Oval 67">
            <a:extLst>
              <a:ext uri="{FF2B5EF4-FFF2-40B4-BE49-F238E27FC236}">
                <a16:creationId xmlns:a16="http://schemas.microsoft.com/office/drawing/2014/main" id="{CF4A6984-9ED5-C5C4-4D94-98B07E363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7925" y="5202463"/>
            <a:ext cx="360363" cy="3651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73">
            <a:extLst>
              <a:ext uri="{FF2B5EF4-FFF2-40B4-BE49-F238E27FC236}">
                <a16:creationId xmlns:a16="http://schemas.microsoft.com/office/drawing/2014/main" id="{7004D4B4-B835-81BB-5F9B-31CE9B8B8848}"/>
              </a:ext>
            </a:extLst>
          </p:cNvPr>
          <p:cNvSpPr>
            <a:spLocks/>
          </p:cNvSpPr>
          <p:nvPr/>
        </p:nvSpPr>
        <p:spPr bwMode="auto">
          <a:xfrm>
            <a:off x="8747125" y="3678463"/>
            <a:ext cx="665163" cy="533400"/>
          </a:xfrm>
          <a:custGeom>
            <a:avLst/>
            <a:gdLst>
              <a:gd name="T0" fmla="*/ 139 w 157"/>
              <a:gd name="T1" fmla="*/ 19 h 126"/>
              <a:gd name="T2" fmla="*/ 75 w 157"/>
              <a:gd name="T3" fmla="*/ 19 h 126"/>
              <a:gd name="T4" fmla="*/ 59 w 157"/>
              <a:gd name="T5" fmla="*/ 0 h 126"/>
              <a:gd name="T6" fmla="*/ 21 w 157"/>
              <a:gd name="T7" fmla="*/ 0 h 126"/>
              <a:gd name="T8" fmla="*/ 3 w 157"/>
              <a:gd name="T9" fmla="*/ 10 h 126"/>
              <a:gd name="T10" fmla="*/ 0 w 157"/>
              <a:gd name="T11" fmla="*/ 20 h 126"/>
              <a:gd name="T12" fmla="*/ 0 w 157"/>
              <a:gd name="T13" fmla="*/ 20 h 126"/>
              <a:gd name="T14" fmla="*/ 0 w 157"/>
              <a:gd name="T15" fmla="*/ 22 h 126"/>
              <a:gd name="T16" fmla="*/ 0 w 157"/>
              <a:gd name="T17" fmla="*/ 24 h 126"/>
              <a:gd name="T18" fmla="*/ 0 w 157"/>
              <a:gd name="T19" fmla="*/ 52 h 126"/>
              <a:gd name="T20" fmla="*/ 0 w 157"/>
              <a:gd name="T21" fmla="*/ 95 h 126"/>
              <a:gd name="T22" fmla="*/ 14 w 157"/>
              <a:gd name="T23" fmla="*/ 86 h 126"/>
              <a:gd name="T24" fmla="*/ 13 w 157"/>
              <a:gd name="T25" fmla="*/ 75 h 126"/>
              <a:gd name="T26" fmla="*/ 14 w 157"/>
              <a:gd name="T27" fmla="*/ 64 h 126"/>
              <a:gd name="T28" fmla="*/ 58 w 157"/>
              <a:gd name="T29" fmla="*/ 29 h 126"/>
              <a:gd name="T30" fmla="*/ 58 w 157"/>
              <a:gd name="T31" fmla="*/ 29 h 126"/>
              <a:gd name="T32" fmla="*/ 69 w 157"/>
              <a:gd name="T33" fmla="*/ 30 h 126"/>
              <a:gd name="T34" fmla="*/ 69 w 157"/>
              <a:gd name="T35" fmla="*/ 30 h 126"/>
              <a:gd name="T36" fmla="*/ 104 w 157"/>
              <a:gd name="T37" fmla="*/ 75 h 126"/>
              <a:gd name="T38" fmla="*/ 104 w 157"/>
              <a:gd name="T39" fmla="*/ 75 h 126"/>
              <a:gd name="T40" fmla="*/ 103 w 157"/>
              <a:gd name="T41" fmla="*/ 85 h 126"/>
              <a:gd name="T42" fmla="*/ 103 w 157"/>
              <a:gd name="T43" fmla="*/ 85 h 126"/>
              <a:gd name="T44" fmla="*/ 103 w 157"/>
              <a:gd name="T45" fmla="*/ 85 h 126"/>
              <a:gd name="T46" fmla="*/ 58 w 157"/>
              <a:gd name="T47" fmla="*/ 120 h 126"/>
              <a:gd name="T48" fmla="*/ 58 w 157"/>
              <a:gd name="T49" fmla="*/ 120 h 126"/>
              <a:gd name="T50" fmla="*/ 48 w 157"/>
              <a:gd name="T51" fmla="*/ 119 h 126"/>
              <a:gd name="T52" fmla="*/ 34 w 157"/>
              <a:gd name="T53" fmla="*/ 113 h 126"/>
              <a:gd name="T54" fmla="*/ 16 w 157"/>
              <a:gd name="T55" fmla="*/ 126 h 126"/>
              <a:gd name="T56" fmla="*/ 18 w 157"/>
              <a:gd name="T57" fmla="*/ 126 h 126"/>
              <a:gd name="T58" fmla="*/ 139 w 157"/>
              <a:gd name="T59" fmla="*/ 126 h 126"/>
              <a:gd name="T60" fmla="*/ 157 w 157"/>
              <a:gd name="T61" fmla="*/ 109 h 126"/>
              <a:gd name="T62" fmla="*/ 157 w 157"/>
              <a:gd name="T63" fmla="*/ 36 h 126"/>
              <a:gd name="T64" fmla="*/ 139 w 157"/>
              <a:gd name="T65" fmla="*/ 1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7" h="126">
                <a:moveTo>
                  <a:pt x="139" y="19"/>
                </a:moveTo>
                <a:cubicBezTo>
                  <a:pt x="75" y="19"/>
                  <a:pt x="75" y="19"/>
                  <a:pt x="75" y="19"/>
                </a:cubicBezTo>
                <a:cubicBezTo>
                  <a:pt x="73" y="8"/>
                  <a:pt x="66" y="0"/>
                  <a:pt x="59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2" y="0"/>
                  <a:pt x="6" y="4"/>
                  <a:pt x="3" y="10"/>
                </a:cubicBezTo>
                <a:cubicBezTo>
                  <a:pt x="1" y="13"/>
                  <a:pt x="0" y="16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3"/>
                  <a:pt x="0" y="24"/>
                  <a:pt x="0" y="2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79"/>
                  <a:pt x="0" y="95"/>
                </a:cubicBezTo>
                <a:cubicBezTo>
                  <a:pt x="14" y="86"/>
                  <a:pt x="14" y="86"/>
                  <a:pt x="14" y="86"/>
                </a:cubicBezTo>
                <a:cubicBezTo>
                  <a:pt x="13" y="82"/>
                  <a:pt x="13" y="78"/>
                  <a:pt x="13" y="75"/>
                </a:cubicBezTo>
                <a:cubicBezTo>
                  <a:pt x="13" y="71"/>
                  <a:pt x="13" y="68"/>
                  <a:pt x="14" y="64"/>
                </a:cubicBezTo>
                <a:cubicBezTo>
                  <a:pt x="19" y="43"/>
                  <a:pt x="3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62" y="29"/>
                  <a:pt x="65" y="29"/>
                  <a:pt x="69" y="30"/>
                </a:cubicBezTo>
                <a:cubicBezTo>
                  <a:pt x="69" y="30"/>
                  <a:pt x="69" y="30"/>
                  <a:pt x="69" y="30"/>
                </a:cubicBezTo>
                <a:cubicBezTo>
                  <a:pt x="90" y="35"/>
                  <a:pt x="104" y="54"/>
                  <a:pt x="104" y="75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78"/>
                  <a:pt x="104" y="82"/>
                  <a:pt x="103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98" y="106"/>
                  <a:pt x="79" y="120"/>
                  <a:pt x="58" y="120"/>
                </a:cubicBezTo>
                <a:cubicBezTo>
                  <a:pt x="58" y="120"/>
                  <a:pt x="58" y="120"/>
                  <a:pt x="58" y="120"/>
                </a:cubicBezTo>
                <a:cubicBezTo>
                  <a:pt x="55" y="120"/>
                  <a:pt x="51" y="120"/>
                  <a:pt x="48" y="119"/>
                </a:cubicBezTo>
                <a:cubicBezTo>
                  <a:pt x="43" y="118"/>
                  <a:pt x="38" y="116"/>
                  <a:pt x="34" y="113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7" y="126"/>
                  <a:pt x="17" y="126"/>
                  <a:pt x="18" y="126"/>
                </a:cubicBezTo>
                <a:cubicBezTo>
                  <a:pt x="139" y="126"/>
                  <a:pt x="139" y="126"/>
                  <a:pt x="139" y="126"/>
                </a:cubicBezTo>
                <a:cubicBezTo>
                  <a:pt x="149" y="126"/>
                  <a:pt x="157" y="118"/>
                  <a:pt x="157" y="109"/>
                </a:cubicBezTo>
                <a:cubicBezTo>
                  <a:pt x="157" y="36"/>
                  <a:pt x="157" y="36"/>
                  <a:pt x="157" y="36"/>
                </a:cubicBezTo>
                <a:cubicBezTo>
                  <a:pt x="157" y="26"/>
                  <a:pt x="149" y="19"/>
                  <a:pt x="139" y="19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74">
            <a:extLst>
              <a:ext uri="{FF2B5EF4-FFF2-40B4-BE49-F238E27FC236}">
                <a16:creationId xmlns:a16="http://schemas.microsoft.com/office/drawing/2014/main" id="{5A04E24B-F930-CD46-87C7-CD3C3D4D5578}"/>
              </a:ext>
            </a:extLst>
          </p:cNvPr>
          <p:cNvSpPr>
            <a:spLocks noEditPoints="1"/>
          </p:cNvSpPr>
          <p:nvPr/>
        </p:nvSpPr>
        <p:spPr bwMode="auto">
          <a:xfrm>
            <a:off x="8543925" y="3810225"/>
            <a:ext cx="635000" cy="525463"/>
          </a:xfrm>
          <a:custGeom>
            <a:avLst/>
            <a:gdLst>
              <a:gd name="T0" fmla="*/ 150 w 150"/>
              <a:gd name="T1" fmla="*/ 44 h 124"/>
              <a:gd name="T2" fmla="*/ 116 w 150"/>
              <a:gd name="T3" fmla="*/ 2 h 124"/>
              <a:gd name="T4" fmla="*/ 106 w 150"/>
              <a:gd name="T5" fmla="*/ 0 h 124"/>
              <a:gd name="T6" fmla="*/ 106 w 150"/>
              <a:gd name="T7" fmla="*/ 0 h 124"/>
              <a:gd name="T8" fmla="*/ 106 w 150"/>
              <a:gd name="T9" fmla="*/ 0 h 124"/>
              <a:gd name="T10" fmla="*/ 64 w 150"/>
              <a:gd name="T11" fmla="*/ 34 h 124"/>
              <a:gd name="T12" fmla="*/ 63 w 150"/>
              <a:gd name="T13" fmla="*/ 44 h 124"/>
              <a:gd name="T14" fmla="*/ 64 w 150"/>
              <a:gd name="T15" fmla="*/ 55 h 124"/>
              <a:gd name="T16" fmla="*/ 65 w 150"/>
              <a:gd name="T17" fmla="*/ 56 h 124"/>
              <a:gd name="T18" fmla="*/ 48 w 150"/>
              <a:gd name="T19" fmla="*/ 67 h 124"/>
              <a:gd name="T20" fmla="*/ 6 w 150"/>
              <a:gd name="T21" fmla="*/ 97 h 124"/>
              <a:gd name="T22" fmla="*/ 0 w 150"/>
              <a:gd name="T23" fmla="*/ 108 h 124"/>
              <a:gd name="T24" fmla="*/ 0 w 150"/>
              <a:gd name="T25" fmla="*/ 109 h 124"/>
              <a:gd name="T26" fmla="*/ 0 w 150"/>
              <a:gd name="T27" fmla="*/ 109 h 124"/>
              <a:gd name="T28" fmla="*/ 2 w 150"/>
              <a:gd name="T29" fmla="*/ 116 h 124"/>
              <a:gd name="T30" fmla="*/ 4 w 150"/>
              <a:gd name="T31" fmla="*/ 118 h 124"/>
              <a:gd name="T32" fmla="*/ 15 w 150"/>
              <a:gd name="T33" fmla="*/ 124 h 124"/>
              <a:gd name="T34" fmla="*/ 15 w 150"/>
              <a:gd name="T35" fmla="*/ 124 h 124"/>
              <a:gd name="T36" fmla="*/ 15 w 150"/>
              <a:gd name="T37" fmla="*/ 124 h 124"/>
              <a:gd name="T38" fmla="*/ 23 w 150"/>
              <a:gd name="T39" fmla="*/ 122 h 124"/>
              <a:gd name="T40" fmla="*/ 25 w 150"/>
              <a:gd name="T41" fmla="*/ 120 h 124"/>
              <a:gd name="T42" fmla="*/ 61 w 150"/>
              <a:gd name="T43" fmla="*/ 95 h 124"/>
              <a:gd name="T44" fmla="*/ 82 w 150"/>
              <a:gd name="T45" fmla="*/ 80 h 124"/>
              <a:gd name="T46" fmla="*/ 83 w 150"/>
              <a:gd name="T47" fmla="*/ 80 h 124"/>
              <a:gd name="T48" fmla="*/ 96 w 150"/>
              <a:gd name="T49" fmla="*/ 86 h 124"/>
              <a:gd name="T50" fmla="*/ 106 w 150"/>
              <a:gd name="T51" fmla="*/ 87 h 124"/>
              <a:gd name="T52" fmla="*/ 106 w 150"/>
              <a:gd name="T53" fmla="*/ 87 h 124"/>
              <a:gd name="T54" fmla="*/ 148 w 150"/>
              <a:gd name="T55" fmla="*/ 54 h 124"/>
              <a:gd name="T56" fmla="*/ 148 w 150"/>
              <a:gd name="T57" fmla="*/ 54 h 124"/>
              <a:gd name="T58" fmla="*/ 148 w 150"/>
              <a:gd name="T59" fmla="*/ 54 h 124"/>
              <a:gd name="T60" fmla="*/ 150 w 150"/>
              <a:gd name="T61" fmla="*/ 44 h 124"/>
              <a:gd name="T62" fmla="*/ 45 w 150"/>
              <a:gd name="T63" fmla="*/ 99 h 124"/>
              <a:gd name="T64" fmla="*/ 45 w 150"/>
              <a:gd name="T65" fmla="*/ 98 h 124"/>
              <a:gd name="T66" fmla="*/ 45 w 150"/>
              <a:gd name="T67" fmla="*/ 99 h 124"/>
              <a:gd name="T68" fmla="*/ 22 w 150"/>
              <a:gd name="T69" fmla="*/ 115 h 124"/>
              <a:gd name="T70" fmla="*/ 18 w 150"/>
              <a:gd name="T71" fmla="*/ 116 h 124"/>
              <a:gd name="T72" fmla="*/ 10 w 150"/>
              <a:gd name="T73" fmla="*/ 112 h 124"/>
              <a:gd name="T74" fmla="*/ 9 w 150"/>
              <a:gd name="T75" fmla="*/ 107 h 124"/>
              <a:gd name="T76" fmla="*/ 13 w 150"/>
              <a:gd name="T77" fmla="*/ 100 h 124"/>
              <a:gd name="T78" fmla="*/ 36 w 150"/>
              <a:gd name="T79" fmla="*/ 85 h 124"/>
              <a:gd name="T80" fmla="*/ 41 w 150"/>
              <a:gd name="T81" fmla="*/ 84 h 124"/>
              <a:gd name="T82" fmla="*/ 48 w 150"/>
              <a:gd name="T83" fmla="*/ 87 h 124"/>
              <a:gd name="T84" fmla="*/ 49 w 150"/>
              <a:gd name="T85" fmla="*/ 92 h 124"/>
              <a:gd name="T86" fmla="*/ 45 w 150"/>
              <a:gd name="T87" fmla="*/ 99 h 124"/>
              <a:gd name="T88" fmla="*/ 107 w 150"/>
              <a:gd name="T89" fmla="*/ 71 h 124"/>
              <a:gd name="T90" fmla="*/ 78 w 150"/>
              <a:gd name="T91" fmla="*/ 43 h 124"/>
              <a:gd name="T92" fmla="*/ 107 w 150"/>
              <a:gd name="T93" fmla="*/ 14 h 124"/>
              <a:gd name="T94" fmla="*/ 136 w 150"/>
              <a:gd name="T95" fmla="*/ 43 h 124"/>
              <a:gd name="T96" fmla="*/ 107 w 150"/>
              <a:gd name="T97" fmla="*/ 7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0" h="124">
                <a:moveTo>
                  <a:pt x="150" y="44"/>
                </a:moveTo>
                <a:cubicBezTo>
                  <a:pt x="150" y="24"/>
                  <a:pt x="136" y="6"/>
                  <a:pt x="116" y="2"/>
                </a:cubicBezTo>
                <a:cubicBezTo>
                  <a:pt x="113" y="1"/>
                  <a:pt x="110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86" y="1"/>
                  <a:pt x="69" y="14"/>
                  <a:pt x="64" y="34"/>
                </a:cubicBezTo>
                <a:cubicBezTo>
                  <a:pt x="63" y="37"/>
                  <a:pt x="63" y="40"/>
                  <a:pt x="63" y="44"/>
                </a:cubicBezTo>
                <a:cubicBezTo>
                  <a:pt x="63" y="48"/>
                  <a:pt x="64" y="51"/>
                  <a:pt x="64" y="55"/>
                </a:cubicBezTo>
                <a:cubicBezTo>
                  <a:pt x="65" y="56"/>
                  <a:pt x="65" y="56"/>
                  <a:pt x="65" y="56"/>
                </a:cubicBezTo>
                <a:cubicBezTo>
                  <a:pt x="48" y="67"/>
                  <a:pt x="48" y="67"/>
                  <a:pt x="48" y="67"/>
                </a:cubicBezTo>
                <a:cubicBezTo>
                  <a:pt x="6" y="97"/>
                  <a:pt x="6" y="97"/>
                  <a:pt x="6" y="97"/>
                </a:cubicBezTo>
                <a:cubicBezTo>
                  <a:pt x="2" y="100"/>
                  <a:pt x="0" y="104"/>
                  <a:pt x="0" y="108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1"/>
                  <a:pt x="1" y="114"/>
                  <a:pt x="2" y="116"/>
                </a:cubicBezTo>
                <a:cubicBezTo>
                  <a:pt x="4" y="118"/>
                  <a:pt x="4" y="118"/>
                  <a:pt x="4" y="118"/>
                </a:cubicBezTo>
                <a:cubicBezTo>
                  <a:pt x="6" y="122"/>
                  <a:pt x="11" y="124"/>
                  <a:pt x="15" y="124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15" y="124"/>
                  <a:pt x="15" y="124"/>
                  <a:pt x="15" y="124"/>
                </a:cubicBezTo>
                <a:cubicBezTo>
                  <a:pt x="18" y="124"/>
                  <a:pt x="20" y="123"/>
                  <a:pt x="23" y="122"/>
                </a:cubicBezTo>
                <a:cubicBezTo>
                  <a:pt x="25" y="120"/>
                  <a:pt x="25" y="120"/>
                  <a:pt x="25" y="120"/>
                </a:cubicBezTo>
                <a:cubicBezTo>
                  <a:pt x="61" y="95"/>
                  <a:pt x="61" y="95"/>
                  <a:pt x="61" y="95"/>
                </a:cubicBezTo>
                <a:cubicBezTo>
                  <a:pt x="82" y="80"/>
                  <a:pt x="82" y="80"/>
                  <a:pt x="82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1" y="85"/>
                  <a:pt x="96" y="86"/>
                </a:cubicBezTo>
                <a:cubicBezTo>
                  <a:pt x="100" y="87"/>
                  <a:pt x="103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26" y="87"/>
                  <a:pt x="144" y="74"/>
                  <a:pt x="148" y="54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9" y="50"/>
                  <a:pt x="150" y="47"/>
                  <a:pt x="150" y="44"/>
                </a:cubicBezTo>
                <a:close/>
                <a:moveTo>
                  <a:pt x="45" y="99"/>
                </a:moveTo>
                <a:cubicBezTo>
                  <a:pt x="45" y="98"/>
                  <a:pt x="45" y="98"/>
                  <a:pt x="45" y="98"/>
                </a:cubicBezTo>
                <a:cubicBezTo>
                  <a:pt x="45" y="99"/>
                  <a:pt x="45" y="99"/>
                  <a:pt x="45" y="99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21" y="116"/>
                  <a:pt x="19" y="116"/>
                  <a:pt x="18" y="116"/>
                </a:cubicBezTo>
                <a:cubicBezTo>
                  <a:pt x="15" y="116"/>
                  <a:pt x="12" y="115"/>
                  <a:pt x="10" y="112"/>
                </a:cubicBezTo>
                <a:cubicBezTo>
                  <a:pt x="9" y="111"/>
                  <a:pt x="9" y="109"/>
                  <a:pt x="9" y="107"/>
                </a:cubicBezTo>
                <a:cubicBezTo>
                  <a:pt x="9" y="105"/>
                  <a:pt x="10" y="102"/>
                  <a:pt x="13" y="100"/>
                </a:cubicBezTo>
                <a:cubicBezTo>
                  <a:pt x="36" y="85"/>
                  <a:pt x="36" y="85"/>
                  <a:pt x="36" y="85"/>
                </a:cubicBezTo>
                <a:cubicBezTo>
                  <a:pt x="37" y="84"/>
                  <a:pt x="39" y="84"/>
                  <a:pt x="41" y="84"/>
                </a:cubicBezTo>
                <a:cubicBezTo>
                  <a:pt x="43" y="84"/>
                  <a:pt x="46" y="85"/>
                  <a:pt x="48" y="87"/>
                </a:cubicBezTo>
                <a:cubicBezTo>
                  <a:pt x="49" y="89"/>
                  <a:pt x="49" y="90"/>
                  <a:pt x="49" y="92"/>
                </a:cubicBezTo>
                <a:cubicBezTo>
                  <a:pt x="49" y="95"/>
                  <a:pt x="48" y="98"/>
                  <a:pt x="45" y="99"/>
                </a:cubicBezTo>
                <a:close/>
                <a:moveTo>
                  <a:pt x="107" y="71"/>
                </a:moveTo>
                <a:cubicBezTo>
                  <a:pt x="91" y="71"/>
                  <a:pt x="78" y="59"/>
                  <a:pt x="78" y="43"/>
                </a:cubicBezTo>
                <a:cubicBezTo>
                  <a:pt x="78" y="27"/>
                  <a:pt x="91" y="14"/>
                  <a:pt x="107" y="14"/>
                </a:cubicBezTo>
                <a:cubicBezTo>
                  <a:pt x="123" y="14"/>
                  <a:pt x="136" y="27"/>
                  <a:pt x="136" y="43"/>
                </a:cubicBezTo>
                <a:cubicBezTo>
                  <a:pt x="136" y="59"/>
                  <a:pt x="123" y="71"/>
                  <a:pt x="107" y="7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75">
            <a:extLst>
              <a:ext uri="{FF2B5EF4-FFF2-40B4-BE49-F238E27FC236}">
                <a16:creationId xmlns:a16="http://schemas.microsoft.com/office/drawing/2014/main" id="{FE15086D-9280-DA6D-ECE2-8703B9677929}"/>
              </a:ext>
            </a:extLst>
          </p:cNvPr>
          <p:cNvSpPr>
            <a:spLocks/>
          </p:cNvSpPr>
          <p:nvPr/>
        </p:nvSpPr>
        <p:spPr bwMode="auto">
          <a:xfrm>
            <a:off x="8942388" y="4016600"/>
            <a:ext cx="144463" cy="73025"/>
          </a:xfrm>
          <a:custGeom>
            <a:avLst/>
            <a:gdLst>
              <a:gd name="T0" fmla="*/ 32 w 34"/>
              <a:gd name="T1" fmla="*/ 1 h 17"/>
              <a:gd name="T2" fmla="*/ 29 w 34"/>
              <a:gd name="T3" fmla="*/ 2 h 17"/>
              <a:gd name="T4" fmla="*/ 12 w 34"/>
              <a:gd name="T5" fmla="*/ 12 h 17"/>
              <a:gd name="T6" fmla="*/ 3 w 34"/>
              <a:gd name="T7" fmla="*/ 11 h 17"/>
              <a:gd name="T8" fmla="*/ 0 w 34"/>
              <a:gd name="T9" fmla="*/ 12 h 17"/>
              <a:gd name="T10" fmla="*/ 2 w 34"/>
              <a:gd name="T11" fmla="*/ 15 h 17"/>
              <a:gd name="T12" fmla="*/ 2 w 34"/>
              <a:gd name="T13" fmla="*/ 15 h 17"/>
              <a:gd name="T14" fmla="*/ 12 w 34"/>
              <a:gd name="T15" fmla="*/ 17 h 17"/>
              <a:gd name="T16" fmla="*/ 12 w 34"/>
              <a:gd name="T17" fmla="*/ 17 h 17"/>
              <a:gd name="T18" fmla="*/ 34 w 34"/>
              <a:gd name="T19" fmla="*/ 4 h 17"/>
              <a:gd name="T20" fmla="*/ 32 w 34"/>
              <a:gd name="T21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17">
                <a:moveTo>
                  <a:pt x="32" y="1"/>
                </a:moveTo>
                <a:cubicBezTo>
                  <a:pt x="31" y="0"/>
                  <a:pt x="30" y="1"/>
                  <a:pt x="29" y="2"/>
                </a:cubicBezTo>
                <a:cubicBezTo>
                  <a:pt x="27" y="8"/>
                  <a:pt x="20" y="12"/>
                  <a:pt x="12" y="12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1" y="11"/>
                  <a:pt x="0" y="12"/>
                </a:cubicBezTo>
                <a:cubicBezTo>
                  <a:pt x="0" y="13"/>
                  <a:pt x="0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5" y="16"/>
                  <a:pt x="9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22" y="17"/>
                  <a:pt x="30" y="12"/>
                  <a:pt x="34" y="4"/>
                </a:cubicBezTo>
                <a:cubicBezTo>
                  <a:pt x="34" y="3"/>
                  <a:pt x="34" y="1"/>
                  <a:pt x="32" y="1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76">
            <a:extLst>
              <a:ext uri="{FF2B5EF4-FFF2-40B4-BE49-F238E27FC236}">
                <a16:creationId xmlns:a16="http://schemas.microsoft.com/office/drawing/2014/main" id="{A0D8CB00-4AF1-73E7-3C29-80749684A543}"/>
              </a:ext>
            </a:extLst>
          </p:cNvPr>
          <p:cNvSpPr>
            <a:spLocks noEditPoints="1"/>
          </p:cNvSpPr>
          <p:nvPr/>
        </p:nvSpPr>
        <p:spPr bwMode="auto">
          <a:xfrm>
            <a:off x="8721725" y="2362425"/>
            <a:ext cx="220663" cy="668338"/>
          </a:xfrm>
          <a:custGeom>
            <a:avLst/>
            <a:gdLst>
              <a:gd name="T0" fmla="*/ 44 w 52"/>
              <a:gd name="T1" fmla="*/ 0 h 158"/>
              <a:gd name="T2" fmla="*/ 8 w 52"/>
              <a:gd name="T3" fmla="*/ 0 h 158"/>
              <a:gd name="T4" fmla="*/ 0 w 52"/>
              <a:gd name="T5" fmla="*/ 3 h 158"/>
              <a:gd name="T6" fmla="*/ 0 w 52"/>
              <a:gd name="T7" fmla="*/ 156 h 158"/>
              <a:gd name="T8" fmla="*/ 8 w 52"/>
              <a:gd name="T9" fmla="*/ 158 h 158"/>
              <a:gd name="T10" fmla="*/ 44 w 52"/>
              <a:gd name="T11" fmla="*/ 158 h 158"/>
              <a:gd name="T12" fmla="*/ 52 w 52"/>
              <a:gd name="T13" fmla="*/ 156 h 158"/>
              <a:gd name="T14" fmla="*/ 52 w 52"/>
              <a:gd name="T15" fmla="*/ 3 h 158"/>
              <a:gd name="T16" fmla="*/ 44 w 52"/>
              <a:gd name="T17" fmla="*/ 0 h 158"/>
              <a:gd name="T18" fmla="*/ 47 w 52"/>
              <a:gd name="T19" fmla="*/ 139 h 158"/>
              <a:gd name="T20" fmla="*/ 46 w 52"/>
              <a:gd name="T21" fmla="*/ 140 h 158"/>
              <a:gd name="T22" fmla="*/ 8 w 52"/>
              <a:gd name="T23" fmla="*/ 140 h 158"/>
              <a:gd name="T24" fmla="*/ 7 w 52"/>
              <a:gd name="T25" fmla="*/ 139 h 158"/>
              <a:gd name="T26" fmla="*/ 7 w 52"/>
              <a:gd name="T27" fmla="*/ 135 h 158"/>
              <a:gd name="T28" fmla="*/ 8 w 52"/>
              <a:gd name="T29" fmla="*/ 134 h 158"/>
              <a:gd name="T30" fmla="*/ 46 w 52"/>
              <a:gd name="T31" fmla="*/ 134 h 158"/>
              <a:gd name="T32" fmla="*/ 47 w 52"/>
              <a:gd name="T33" fmla="*/ 135 h 158"/>
              <a:gd name="T34" fmla="*/ 47 w 52"/>
              <a:gd name="T35" fmla="*/ 139 h 158"/>
              <a:gd name="T36" fmla="*/ 47 w 52"/>
              <a:gd name="T37" fmla="*/ 46 h 158"/>
              <a:gd name="T38" fmla="*/ 46 w 52"/>
              <a:gd name="T39" fmla="*/ 47 h 158"/>
              <a:gd name="T40" fmla="*/ 8 w 52"/>
              <a:gd name="T41" fmla="*/ 47 h 158"/>
              <a:gd name="T42" fmla="*/ 7 w 52"/>
              <a:gd name="T43" fmla="*/ 46 h 158"/>
              <a:gd name="T44" fmla="*/ 7 w 52"/>
              <a:gd name="T45" fmla="*/ 42 h 158"/>
              <a:gd name="T46" fmla="*/ 8 w 52"/>
              <a:gd name="T47" fmla="*/ 41 h 158"/>
              <a:gd name="T48" fmla="*/ 46 w 52"/>
              <a:gd name="T49" fmla="*/ 41 h 158"/>
              <a:gd name="T50" fmla="*/ 47 w 52"/>
              <a:gd name="T51" fmla="*/ 42 h 158"/>
              <a:gd name="T52" fmla="*/ 47 w 52"/>
              <a:gd name="T53" fmla="*/ 46 h 158"/>
              <a:gd name="T54" fmla="*/ 47 w 52"/>
              <a:gd name="T55" fmla="*/ 27 h 158"/>
              <a:gd name="T56" fmla="*/ 46 w 52"/>
              <a:gd name="T57" fmla="*/ 28 h 158"/>
              <a:gd name="T58" fmla="*/ 8 w 52"/>
              <a:gd name="T59" fmla="*/ 28 h 158"/>
              <a:gd name="T60" fmla="*/ 7 w 52"/>
              <a:gd name="T61" fmla="*/ 27 h 158"/>
              <a:gd name="T62" fmla="*/ 7 w 52"/>
              <a:gd name="T63" fmla="*/ 23 h 158"/>
              <a:gd name="T64" fmla="*/ 8 w 52"/>
              <a:gd name="T65" fmla="*/ 22 h 158"/>
              <a:gd name="T66" fmla="*/ 46 w 52"/>
              <a:gd name="T67" fmla="*/ 22 h 158"/>
              <a:gd name="T68" fmla="*/ 47 w 52"/>
              <a:gd name="T69" fmla="*/ 23 h 158"/>
              <a:gd name="T70" fmla="*/ 47 w 52"/>
              <a:gd name="T71" fmla="*/ 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" h="158">
                <a:moveTo>
                  <a:pt x="44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1"/>
                  <a:pt x="0" y="3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7"/>
                  <a:pt x="4" y="158"/>
                  <a:pt x="8" y="158"/>
                </a:cubicBezTo>
                <a:cubicBezTo>
                  <a:pt x="44" y="158"/>
                  <a:pt x="44" y="158"/>
                  <a:pt x="44" y="158"/>
                </a:cubicBezTo>
                <a:cubicBezTo>
                  <a:pt x="48" y="158"/>
                  <a:pt x="52" y="157"/>
                  <a:pt x="52" y="156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1"/>
                  <a:pt x="48" y="0"/>
                  <a:pt x="44" y="0"/>
                </a:cubicBezTo>
                <a:close/>
                <a:moveTo>
                  <a:pt x="47" y="139"/>
                </a:moveTo>
                <a:cubicBezTo>
                  <a:pt x="46" y="140"/>
                  <a:pt x="46" y="140"/>
                  <a:pt x="46" y="140"/>
                </a:cubicBezTo>
                <a:cubicBezTo>
                  <a:pt x="8" y="140"/>
                  <a:pt x="8" y="140"/>
                  <a:pt x="8" y="140"/>
                </a:cubicBezTo>
                <a:cubicBezTo>
                  <a:pt x="7" y="139"/>
                  <a:pt x="7" y="139"/>
                  <a:pt x="7" y="139"/>
                </a:cubicBezTo>
                <a:cubicBezTo>
                  <a:pt x="7" y="135"/>
                  <a:pt x="7" y="135"/>
                  <a:pt x="7" y="135"/>
                </a:cubicBezTo>
                <a:cubicBezTo>
                  <a:pt x="8" y="134"/>
                  <a:pt x="8" y="134"/>
                  <a:pt x="8" y="13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47" y="135"/>
                  <a:pt x="47" y="135"/>
                  <a:pt x="47" y="135"/>
                </a:cubicBezTo>
                <a:lnTo>
                  <a:pt x="47" y="139"/>
                </a:lnTo>
                <a:close/>
                <a:moveTo>
                  <a:pt x="47" y="46"/>
                </a:moveTo>
                <a:cubicBezTo>
                  <a:pt x="46" y="47"/>
                  <a:pt x="46" y="47"/>
                  <a:pt x="46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1"/>
                  <a:pt x="8" y="41"/>
                  <a:pt x="8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2"/>
                  <a:pt x="47" y="42"/>
                  <a:pt x="47" y="42"/>
                </a:cubicBezTo>
                <a:lnTo>
                  <a:pt x="47" y="46"/>
                </a:lnTo>
                <a:close/>
                <a:moveTo>
                  <a:pt x="47" y="27"/>
                </a:moveTo>
                <a:cubicBezTo>
                  <a:pt x="46" y="28"/>
                  <a:pt x="46" y="28"/>
                  <a:pt x="46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7" y="23"/>
                  <a:pt x="47" y="23"/>
                  <a:pt x="47" y="23"/>
                </a:cubicBezTo>
                <a:lnTo>
                  <a:pt x="47" y="27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77">
            <a:extLst>
              <a:ext uri="{FF2B5EF4-FFF2-40B4-BE49-F238E27FC236}">
                <a16:creationId xmlns:a16="http://schemas.microsoft.com/office/drawing/2014/main" id="{551E1166-7EBB-684D-3CE7-C8B9DC256D46}"/>
              </a:ext>
            </a:extLst>
          </p:cNvPr>
          <p:cNvSpPr>
            <a:spLocks noEditPoints="1"/>
          </p:cNvSpPr>
          <p:nvPr/>
        </p:nvSpPr>
        <p:spPr bwMode="auto">
          <a:xfrm>
            <a:off x="8947150" y="2332263"/>
            <a:ext cx="457200" cy="693738"/>
          </a:xfrm>
          <a:custGeom>
            <a:avLst/>
            <a:gdLst>
              <a:gd name="T0" fmla="*/ 107 w 108"/>
              <a:gd name="T1" fmla="*/ 143 h 164"/>
              <a:gd name="T2" fmla="*/ 48 w 108"/>
              <a:gd name="T3" fmla="*/ 1 h 164"/>
              <a:gd name="T4" fmla="*/ 40 w 108"/>
              <a:gd name="T5" fmla="*/ 2 h 164"/>
              <a:gd name="T6" fmla="*/ 7 w 108"/>
              <a:gd name="T7" fmla="*/ 16 h 164"/>
              <a:gd name="T8" fmla="*/ 1 w 108"/>
              <a:gd name="T9" fmla="*/ 21 h 164"/>
              <a:gd name="T10" fmla="*/ 59 w 108"/>
              <a:gd name="T11" fmla="*/ 163 h 164"/>
              <a:gd name="T12" fmla="*/ 67 w 108"/>
              <a:gd name="T13" fmla="*/ 162 h 164"/>
              <a:gd name="T14" fmla="*/ 101 w 108"/>
              <a:gd name="T15" fmla="*/ 148 h 164"/>
              <a:gd name="T16" fmla="*/ 107 w 108"/>
              <a:gd name="T17" fmla="*/ 143 h 164"/>
              <a:gd name="T18" fmla="*/ 16 w 108"/>
              <a:gd name="T19" fmla="*/ 41 h 164"/>
              <a:gd name="T20" fmla="*/ 15 w 108"/>
              <a:gd name="T21" fmla="*/ 37 h 164"/>
              <a:gd name="T22" fmla="*/ 15 w 108"/>
              <a:gd name="T23" fmla="*/ 36 h 164"/>
              <a:gd name="T24" fmla="*/ 51 w 108"/>
              <a:gd name="T25" fmla="*/ 21 h 164"/>
              <a:gd name="T26" fmla="*/ 51 w 108"/>
              <a:gd name="T27" fmla="*/ 22 h 164"/>
              <a:gd name="T28" fmla="*/ 53 w 108"/>
              <a:gd name="T29" fmla="*/ 26 h 164"/>
              <a:gd name="T30" fmla="*/ 53 w 108"/>
              <a:gd name="T31" fmla="*/ 27 h 164"/>
              <a:gd name="T32" fmla="*/ 17 w 108"/>
              <a:gd name="T33" fmla="*/ 42 h 164"/>
              <a:gd name="T34" fmla="*/ 16 w 108"/>
              <a:gd name="T35" fmla="*/ 41 h 164"/>
              <a:gd name="T36" fmla="*/ 24 w 108"/>
              <a:gd name="T37" fmla="*/ 58 h 164"/>
              <a:gd name="T38" fmla="*/ 22 w 108"/>
              <a:gd name="T39" fmla="*/ 54 h 164"/>
              <a:gd name="T40" fmla="*/ 22 w 108"/>
              <a:gd name="T41" fmla="*/ 53 h 164"/>
              <a:gd name="T42" fmla="*/ 58 w 108"/>
              <a:gd name="T43" fmla="*/ 38 h 164"/>
              <a:gd name="T44" fmla="*/ 59 w 108"/>
              <a:gd name="T45" fmla="*/ 39 h 164"/>
              <a:gd name="T46" fmla="*/ 60 w 108"/>
              <a:gd name="T47" fmla="*/ 43 h 164"/>
              <a:gd name="T48" fmla="*/ 60 w 108"/>
              <a:gd name="T49" fmla="*/ 44 h 164"/>
              <a:gd name="T50" fmla="*/ 24 w 108"/>
              <a:gd name="T51" fmla="*/ 59 h 164"/>
              <a:gd name="T52" fmla="*/ 24 w 108"/>
              <a:gd name="T53" fmla="*/ 58 h 164"/>
              <a:gd name="T54" fmla="*/ 96 w 108"/>
              <a:gd name="T55" fmla="*/ 130 h 164"/>
              <a:gd name="T56" fmla="*/ 60 w 108"/>
              <a:gd name="T57" fmla="*/ 145 h 164"/>
              <a:gd name="T58" fmla="*/ 59 w 108"/>
              <a:gd name="T59" fmla="*/ 145 h 164"/>
              <a:gd name="T60" fmla="*/ 58 w 108"/>
              <a:gd name="T61" fmla="*/ 141 h 164"/>
              <a:gd name="T62" fmla="*/ 58 w 108"/>
              <a:gd name="T63" fmla="*/ 140 h 164"/>
              <a:gd name="T64" fmla="*/ 94 w 108"/>
              <a:gd name="T65" fmla="*/ 125 h 164"/>
              <a:gd name="T66" fmla="*/ 95 w 108"/>
              <a:gd name="T67" fmla="*/ 125 h 164"/>
              <a:gd name="T68" fmla="*/ 96 w 108"/>
              <a:gd name="T69" fmla="*/ 129 h 164"/>
              <a:gd name="T70" fmla="*/ 96 w 108"/>
              <a:gd name="T71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8" h="164">
                <a:moveTo>
                  <a:pt x="107" y="143"/>
                </a:move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4" y="0"/>
                  <a:pt x="40" y="2"/>
                </a:cubicBezTo>
                <a:cubicBezTo>
                  <a:pt x="7" y="16"/>
                  <a:pt x="7" y="16"/>
                  <a:pt x="7" y="16"/>
                </a:cubicBezTo>
                <a:cubicBezTo>
                  <a:pt x="3" y="18"/>
                  <a:pt x="0" y="20"/>
                  <a:pt x="1" y="21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60" y="164"/>
                  <a:pt x="64" y="163"/>
                  <a:pt x="67" y="162"/>
                </a:cubicBezTo>
                <a:cubicBezTo>
                  <a:pt x="101" y="148"/>
                  <a:pt x="101" y="148"/>
                  <a:pt x="101" y="148"/>
                </a:cubicBezTo>
                <a:cubicBezTo>
                  <a:pt x="105" y="146"/>
                  <a:pt x="108" y="144"/>
                  <a:pt x="107" y="143"/>
                </a:cubicBezTo>
                <a:close/>
                <a:moveTo>
                  <a:pt x="16" y="41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36"/>
                  <a:pt x="15" y="36"/>
                  <a:pt x="15" y="36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2"/>
                  <a:pt x="51" y="22"/>
                  <a:pt x="51" y="22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7"/>
                  <a:pt x="53" y="27"/>
                  <a:pt x="53" y="27"/>
                </a:cubicBezTo>
                <a:cubicBezTo>
                  <a:pt x="17" y="42"/>
                  <a:pt x="17" y="42"/>
                  <a:pt x="17" y="42"/>
                </a:cubicBezTo>
                <a:lnTo>
                  <a:pt x="16" y="41"/>
                </a:lnTo>
                <a:close/>
                <a:moveTo>
                  <a:pt x="24" y="58"/>
                </a:moveTo>
                <a:cubicBezTo>
                  <a:pt x="22" y="54"/>
                  <a:pt x="22" y="54"/>
                  <a:pt x="22" y="54"/>
                </a:cubicBezTo>
                <a:cubicBezTo>
                  <a:pt x="22" y="53"/>
                  <a:pt x="22" y="53"/>
                  <a:pt x="22" y="53"/>
                </a:cubicBezTo>
                <a:cubicBezTo>
                  <a:pt x="58" y="38"/>
                  <a:pt x="58" y="38"/>
                  <a:pt x="58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60" y="44"/>
                </a:cubicBezTo>
                <a:cubicBezTo>
                  <a:pt x="24" y="59"/>
                  <a:pt x="24" y="59"/>
                  <a:pt x="24" y="59"/>
                </a:cubicBezTo>
                <a:lnTo>
                  <a:pt x="24" y="58"/>
                </a:lnTo>
                <a:close/>
                <a:moveTo>
                  <a:pt x="96" y="130"/>
                </a:moveTo>
                <a:cubicBezTo>
                  <a:pt x="60" y="145"/>
                  <a:pt x="60" y="145"/>
                  <a:pt x="60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8" y="141"/>
                  <a:pt x="58" y="141"/>
                  <a:pt x="58" y="141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96" y="129"/>
                  <a:pt x="96" y="129"/>
                  <a:pt x="96" y="129"/>
                </a:cubicBezTo>
                <a:lnTo>
                  <a:pt x="96" y="130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91">
            <a:extLst>
              <a:ext uri="{FF2B5EF4-FFF2-40B4-BE49-F238E27FC236}">
                <a16:creationId xmlns:a16="http://schemas.microsoft.com/office/drawing/2014/main" id="{3FE1B6A6-165F-3611-6A29-8FE2A031C865}"/>
              </a:ext>
            </a:extLst>
          </p:cNvPr>
          <p:cNvSpPr>
            <a:spLocks/>
          </p:cNvSpPr>
          <p:nvPr/>
        </p:nvSpPr>
        <p:spPr bwMode="auto">
          <a:xfrm>
            <a:off x="7277100" y="2268763"/>
            <a:ext cx="504825" cy="830263"/>
          </a:xfrm>
          <a:custGeom>
            <a:avLst/>
            <a:gdLst>
              <a:gd name="T0" fmla="*/ 118 w 119"/>
              <a:gd name="T1" fmla="*/ 137 h 196"/>
              <a:gd name="T2" fmla="*/ 59 w 119"/>
              <a:gd name="T3" fmla="*/ 196 h 196"/>
              <a:gd name="T4" fmla="*/ 0 w 119"/>
              <a:gd name="T5" fmla="*/ 137 h 196"/>
              <a:gd name="T6" fmla="*/ 59 w 119"/>
              <a:gd name="T7" fmla="*/ 0 h 196"/>
              <a:gd name="T8" fmla="*/ 118 w 119"/>
              <a:gd name="T9" fmla="*/ 137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196">
                <a:moveTo>
                  <a:pt x="118" y="137"/>
                </a:moveTo>
                <a:cubicBezTo>
                  <a:pt x="118" y="169"/>
                  <a:pt x="92" y="196"/>
                  <a:pt x="59" y="196"/>
                </a:cubicBezTo>
                <a:cubicBezTo>
                  <a:pt x="26" y="196"/>
                  <a:pt x="0" y="169"/>
                  <a:pt x="0" y="137"/>
                </a:cubicBezTo>
                <a:cubicBezTo>
                  <a:pt x="0" y="104"/>
                  <a:pt x="44" y="79"/>
                  <a:pt x="59" y="0"/>
                </a:cubicBezTo>
                <a:cubicBezTo>
                  <a:pt x="76" y="80"/>
                  <a:pt x="119" y="99"/>
                  <a:pt x="118" y="137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92">
            <a:extLst>
              <a:ext uri="{FF2B5EF4-FFF2-40B4-BE49-F238E27FC236}">
                <a16:creationId xmlns:a16="http://schemas.microsoft.com/office/drawing/2014/main" id="{3228B160-F388-6F5C-ABC7-78041555A324}"/>
              </a:ext>
            </a:extLst>
          </p:cNvPr>
          <p:cNvSpPr>
            <a:spLocks/>
          </p:cNvSpPr>
          <p:nvPr/>
        </p:nvSpPr>
        <p:spPr bwMode="auto">
          <a:xfrm>
            <a:off x="7340600" y="2835500"/>
            <a:ext cx="152400" cy="165100"/>
          </a:xfrm>
          <a:custGeom>
            <a:avLst/>
            <a:gdLst>
              <a:gd name="T0" fmla="*/ 0 w 36"/>
              <a:gd name="T1" fmla="*/ 5 h 39"/>
              <a:gd name="T2" fmla="*/ 0 w 36"/>
              <a:gd name="T3" fmla="*/ 9 h 39"/>
              <a:gd name="T4" fmla="*/ 9 w 36"/>
              <a:gd name="T5" fmla="*/ 29 h 39"/>
              <a:gd name="T6" fmla="*/ 30 w 36"/>
              <a:gd name="T7" fmla="*/ 39 h 39"/>
              <a:gd name="T8" fmla="*/ 36 w 36"/>
              <a:gd name="T9" fmla="*/ 34 h 39"/>
              <a:gd name="T10" fmla="*/ 31 w 36"/>
              <a:gd name="T11" fmla="*/ 28 h 39"/>
              <a:gd name="T12" fmla="*/ 17 w 36"/>
              <a:gd name="T13" fmla="*/ 22 h 39"/>
              <a:gd name="T14" fmla="*/ 11 w 36"/>
              <a:gd name="T15" fmla="*/ 8 h 39"/>
              <a:gd name="T16" fmla="*/ 11 w 36"/>
              <a:gd name="T17" fmla="*/ 6 h 39"/>
              <a:gd name="T18" fmla="*/ 6 w 36"/>
              <a:gd name="T19" fmla="*/ 0 h 39"/>
              <a:gd name="T20" fmla="*/ 0 w 36"/>
              <a:gd name="T21" fmla="*/ 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9">
                <a:moveTo>
                  <a:pt x="0" y="5"/>
                </a:moveTo>
                <a:cubicBezTo>
                  <a:pt x="0" y="7"/>
                  <a:pt x="0" y="8"/>
                  <a:pt x="0" y="9"/>
                </a:cubicBezTo>
                <a:cubicBezTo>
                  <a:pt x="0" y="17"/>
                  <a:pt x="4" y="24"/>
                  <a:pt x="9" y="29"/>
                </a:cubicBezTo>
                <a:cubicBezTo>
                  <a:pt x="15" y="35"/>
                  <a:pt x="22" y="38"/>
                  <a:pt x="30" y="39"/>
                </a:cubicBezTo>
                <a:cubicBezTo>
                  <a:pt x="33" y="39"/>
                  <a:pt x="36" y="37"/>
                  <a:pt x="36" y="34"/>
                </a:cubicBezTo>
                <a:cubicBezTo>
                  <a:pt x="36" y="31"/>
                  <a:pt x="34" y="28"/>
                  <a:pt x="31" y="28"/>
                </a:cubicBezTo>
                <a:cubicBezTo>
                  <a:pt x="25" y="27"/>
                  <a:pt x="20" y="25"/>
                  <a:pt x="17" y="22"/>
                </a:cubicBezTo>
                <a:cubicBezTo>
                  <a:pt x="13" y="18"/>
                  <a:pt x="11" y="13"/>
                  <a:pt x="11" y="8"/>
                </a:cubicBezTo>
                <a:cubicBezTo>
                  <a:pt x="11" y="8"/>
                  <a:pt x="11" y="7"/>
                  <a:pt x="11" y="6"/>
                </a:cubicBezTo>
                <a:cubicBezTo>
                  <a:pt x="11" y="3"/>
                  <a:pt x="9" y="1"/>
                  <a:pt x="6" y="0"/>
                </a:cubicBezTo>
                <a:cubicBezTo>
                  <a:pt x="3" y="0"/>
                  <a:pt x="0" y="2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0">
            <a:extLst>
              <a:ext uri="{FF2B5EF4-FFF2-40B4-BE49-F238E27FC236}">
                <a16:creationId xmlns:a16="http://schemas.microsoft.com/office/drawing/2014/main" id="{4E98C0A2-3641-AF3E-138A-0C1B7FDD8311}"/>
              </a:ext>
            </a:extLst>
          </p:cNvPr>
          <p:cNvSpPr>
            <a:spLocks/>
          </p:cNvSpPr>
          <p:nvPr/>
        </p:nvSpPr>
        <p:spPr bwMode="auto">
          <a:xfrm>
            <a:off x="9056688" y="1459138"/>
            <a:ext cx="152400" cy="250825"/>
          </a:xfrm>
          <a:custGeom>
            <a:avLst/>
            <a:gdLst>
              <a:gd name="T0" fmla="*/ 36 w 36"/>
              <a:gd name="T1" fmla="*/ 41 h 59"/>
              <a:gd name="T2" fmla="*/ 18 w 36"/>
              <a:gd name="T3" fmla="*/ 59 h 59"/>
              <a:gd name="T4" fmla="*/ 0 w 36"/>
              <a:gd name="T5" fmla="*/ 41 h 59"/>
              <a:gd name="T6" fmla="*/ 18 w 36"/>
              <a:gd name="T7" fmla="*/ 0 h 59"/>
              <a:gd name="T8" fmla="*/ 36 w 36"/>
              <a:gd name="T9" fmla="*/ 4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59">
                <a:moveTo>
                  <a:pt x="36" y="41"/>
                </a:moveTo>
                <a:cubicBezTo>
                  <a:pt x="36" y="51"/>
                  <a:pt x="28" y="59"/>
                  <a:pt x="18" y="59"/>
                </a:cubicBezTo>
                <a:cubicBezTo>
                  <a:pt x="8" y="59"/>
                  <a:pt x="0" y="51"/>
                  <a:pt x="0" y="41"/>
                </a:cubicBezTo>
                <a:cubicBezTo>
                  <a:pt x="0" y="32"/>
                  <a:pt x="14" y="24"/>
                  <a:pt x="18" y="0"/>
                </a:cubicBezTo>
                <a:cubicBezTo>
                  <a:pt x="23" y="24"/>
                  <a:pt x="36" y="30"/>
                  <a:pt x="36" y="4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01">
            <a:extLst>
              <a:ext uri="{FF2B5EF4-FFF2-40B4-BE49-F238E27FC236}">
                <a16:creationId xmlns:a16="http://schemas.microsoft.com/office/drawing/2014/main" id="{A8766F16-2096-CF6C-CB18-967DBF005A52}"/>
              </a:ext>
            </a:extLst>
          </p:cNvPr>
          <p:cNvSpPr>
            <a:spLocks/>
          </p:cNvSpPr>
          <p:nvPr/>
        </p:nvSpPr>
        <p:spPr bwMode="auto">
          <a:xfrm>
            <a:off x="6010275" y="2619600"/>
            <a:ext cx="152400" cy="250825"/>
          </a:xfrm>
          <a:custGeom>
            <a:avLst/>
            <a:gdLst>
              <a:gd name="T0" fmla="*/ 36 w 36"/>
              <a:gd name="T1" fmla="*/ 41 h 59"/>
              <a:gd name="T2" fmla="*/ 18 w 36"/>
              <a:gd name="T3" fmla="*/ 59 h 59"/>
              <a:gd name="T4" fmla="*/ 0 w 36"/>
              <a:gd name="T5" fmla="*/ 41 h 59"/>
              <a:gd name="T6" fmla="*/ 18 w 36"/>
              <a:gd name="T7" fmla="*/ 0 h 59"/>
              <a:gd name="T8" fmla="*/ 36 w 36"/>
              <a:gd name="T9" fmla="*/ 4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59">
                <a:moveTo>
                  <a:pt x="36" y="41"/>
                </a:moveTo>
                <a:cubicBezTo>
                  <a:pt x="36" y="51"/>
                  <a:pt x="28" y="59"/>
                  <a:pt x="18" y="59"/>
                </a:cubicBezTo>
                <a:cubicBezTo>
                  <a:pt x="8" y="59"/>
                  <a:pt x="0" y="51"/>
                  <a:pt x="0" y="41"/>
                </a:cubicBezTo>
                <a:cubicBezTo>
                  <a:pt x="0" y="32"/>
                  <a:pt x="13" y="24"/>
                  <a:pt x="18" y="0"/>
                </a:cubicBezTo>
                <a:cubicBezTo>
                  <a:pt x="23" y="24"/>
                  <a:pt x="36" y="30"/>
                  <a:pt x="36" y="4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02">
            <a:extLst>
              <a:ext uri="{FF2B5EF4-FFF2-40B4-BE49-F238E27FC236}">
                <a16:creationId xmlns:a16="http://schemas.microsoft.com/office/drawing/2014/main" id="{4AE95469-B0FD-3983-6CCF-A6C5BF03AA56}"/>
              </a:ext>
            </a:extLst>
          </p:cNvPr>
          <p:cNvSpPr>
            <a:spLocks/>
          </p:cNvSpPr>
          <p:nvPr/>
        </p:nvSpPr>
        <p:spPr bwMode="auto">
          <a:xfrm>
            <a:off x="9077325" y="1633763"/>
            <a:ext cx="47625" cy="46038"/>
          </a:xfrm>
          <a:custGeom>
            <a:avLst/>
            <a:gdLst>
              <a:gd name="T0" fmla="*/ 0 w 11"/>
              <a:gd name="T1" fmla="*/ 1 h 11"/>
              <a:gd name="T2" fmla="*/ 0 w 11"/>
              <a:gd name="T3" fmla="*/ 2 h 11"/>
              <a:gd name="T4" fmla="*/ 3 w 11"/>
              <a:gd name="T5" fmla="*/ 8 h 11"/>
              <a:gd name="T6" fmla="*/ 9 w 11"/>
              <a:gd name="T7" fmla="*/ 11 h 11"/>
              <a:gd name="T8" fmla="*/ 11 w 11"/>
              <a:gd name="T9" fmla="*/ 10 h 11"/>
              <a:gd name="T10" fmla="*/ 9 w 11"/>
              <a:gd name="T11" fmla="*/ 8 h 11"/>
              <a:gd name="T12" fmla="*/ 5 w 11"/>
              <a:gd name="T13" fmla="*/ 6 h 11"/>
              <a:gd name="T14" fmla="*/ 3 w 11"/>
              <a:gd name="T15" fmla="*/ 2 h 11"/>
              <a:gd name="T16" fmla="*/ 3 w 11"/>
              <a:gd name="T17" fmla="*/ 1 h 11"/>
              <a:gd name="T18" fmla="*/ 2 w 11"/>
              <a:gd name="T19" fmla="*/ 0 h 11"/>
              <a:gd name="T20" fmla="*/ 0 w 11"/>
              <a:gd name="T21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11">
                <a:moveTo>
                  <a:pt x="0" y="1"/>
                </a:moveTo>
                <a:cubicBezTo>
                  <a:pt x="0" y="2"/>
                  <a:pt x="0" y="2"/>
                  <a:pt x="0" y="2"/>
                </a:cubicBezTo>
                <a:cubicBezTo>
                  <a:pt x="0" y="5"/>
                  <a:pt x="1" y="7"/>
                  <a:pt x="3" y="8"/>
                </a:cubicBezTo>
                <a:cubicBezTo>
                  <a:pt x="4" y="10"/>
                  <a:pt x="7" y="11"/>
                  <a:pt x="9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1" y="9"/>
                  <a:pt x="10" y="8"/>
                  <a:pt x="9" y="8"/>
                </a:cubicBezTo>
                <a:cubicBezTo>
                  <a:pt x="8" y="8"/>
                  <a:pt x="6" y="7"/>
                  <a:pt x="5" y="6"/>
                </a:cubicBezTo>
                <a:cubicBezTo>
                  <a:pt x="4" y="5"/>
                  <a:pt x="3" y="3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09">
            <a:extLst>
              <a:ext uri="{FF2B5EF4-FFF2-40B4-BE49-F238E27FC236}">
                <a16:creationId xmlns:a16="http://schemas.microsoft.com/office/drawing/2014/main" id="{8A050835-1532-ACC2-01A1-D2C69481F383}"/>
              </a:ext>
            </a:extLst>
          </p:cNvPr>
          <p:cNvSpPr>
            <a:spLocks/>
          </p:cNvSpPr>
          <p:nvPr/>
        </p:nvSpPr>
        <p:spPr bwMode="auto">
          <a:xfrm>
            <a:off x="7221538" y="1675038"/>
            <a:ext cx="149225" cy="101600"/>
          </a:xfrm>
          <a:custGeom>
            <a:avLst/>
            <a:gdLst>
              <a:gd name="T0" fmla="*/ 0 w 35"/>
              <a:gd name="T1" fmla="*/ 0 h 24"/>
              <a:gd name="T2" fmla="*/ 0 w 35"/>
              <a:gd name="T3" fmla="*/ 18 h 24"/>
              <a:gd name="T4" fmla="*/ 7 w 35"/>
              <a:gd name="T5" fmla="*/ 24 h 24"/>
              <a:gd name="T6" fmla="*/ 28 w 35"/>
              <a:gd name="T7" fmla="*/ 24 h 24"/>
              <a:gd name="T8" fmla="*/ 35 w 35"/>
              <a:gd name="T9" fmla="*/ 18 h 24"/>
              <a:gd name="T10" fmla="*/ 35 w 35"/>
              <a:gd name="T11" fmla="*/ 0 h 24"/>
              <a:gd name="T12" fmla="*/ 0 w 35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24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0" y="21"/>
                  <a:pt x="3" y="24"/>
                  <a:pt x="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32" y="24"/>
                  <a:pt x="35" y="21"/>
                  <a:pt x="35" y="18"/>
                </a:cubicBezTo>
                <a:cubicBezTo>
                  <a:pt x="35" y="0"/>
                  <a:pt x="35" y="0"/>
                  <a:pt x="3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10">
            <a:extLst>
              <a:ext uri="{FF2B5EF4-FFF2-40B4-BE49-F238E27FC236}">
                <a16:creationId xmlns:a16="http://schemas.microsoft.com/office/drawing/2014/main" id="{B4EB95AA-37D5-2D3A-75E1-E964B63A9A7D}"/>
              </a:ext>
            </a:extLst>
          </p:cNvPr>
          <p:cNvSpPr>
            <a:spLocks/>
          </p:cNvSpPr>
          <p:nvPr/>
        </p:nvSpPr>
        <p:spPr bwMode="auto">
          <a:xfrm>
            <a:off x="7683500" y="1675038"/>
            <a:ext cx="144463" cy="101600"/>
          </a:xfrm>
          <a:custGeom>
            <a:avLst/>
            <a:gdLst>
              <a:gd name="T0" fmla="*/ 0 w 34"/>
              <a:gd name="T1" fmla="*/ 0 h 24"/>
              <a:gd name="T2" fmla="*/ 0 w 34"/>
              <a:gd name="T3" fmla="*/ 18 h 24"/>
              <a:gd name="T4" fmla="*/ 7 w 34"/>
              <a:gd name="T5" fmla="*/ 24 h 24"/>
              <a:gd name="T6" fmla="*/ 28 w 34"/>
              <a:gd name="T7" fmla="*/ 24 h 24"/>
              <a:gd name="T8" fmla="*/ 34 w 34"/>
              <a:gd name="T9" fmla="*/ 18 h 24"/>
              <a:gd name="T10" fmla="*/ 34 w 34"/>
              <a:gd name="T11" fmla="*/ 0 h 24"/>
              <a:gd name="T12" fmla="*/ 0 w 34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4"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0" y="21"/>
                  <a:pt x="3" y="24"/>
                  <a:pt x="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31" y="24"/>
                  <a:pt x="34" y="21"/>
                  <a:pt x="34" y="18"/>
                </a:cubicBezTo>
                <a:cubicBezTo>
                  <a:pt x="34" y="0"/>
                  <a:pt x="34" y="0"/>
                  <a:pt x="3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11">
            <a:extLst>
              <a:ext uri="{FF2B5EF4-FFF2-40B4-BE49-F238E27FC236}">
                <a16:creationId xmlns:a16="http://schemas.microsoft.com/office/drawing/2014/main" id="{543DFD8C-451B-A559-D23D-74901117220D}"/>
              </a:ext>
            </a:extLst>
          </p:cNvPr>
          <p:cNvSpPr>
            <a:spLocks/>
          </p:cNvSpPr>
          <p:nvPr/>
        </p:nvSpPr>
        <p:spPr bwMode="auto">
          <a:xfrm>
            <a:off x="7489825" y="938438"/>
            <a:ext cx="76200" cy="101600"/>
          </a:xfrm>
          <a:custGeom>
            <a:avLst/>
            <a:gdLst>
              <a:gd name="T0" fmla="*/ 18 w 18"/>
              <a:gd name="T1" fmla="*/ 24 h 24"/>
              <a:gd name="T2" fmla="*/ 18 w 18"/>
              <a:gd name="T3" fmla="*/ 6 h 24"/>
              <a:gd name="T4" fmla="*/ 15 w 18"/>
              <a:gd name="T5" fmla="*/ 0 h 24"/>
              <a:gd name="T6" fmla="*/ 3 w 18"/>
              <a:gd name="T7" fmla="*/ 0 h 24"/>
              <a:gd name="T8" fmla="*/ 0 w 18"/>
              <a:gd name="T9" fmla="*/ 6 h 24"/>
              <a:gd name="T10" fmla="*/ 0 w 18"/>
              <a:gd name="T11" fmla="*/ 24 h 24"/>
              <a:gd name="T12" fmla="*/ 18 w 18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24">
                <a:moveTo>
                  <a:pt x="18" y="24"/>
                </a:moveTo>
                <a:cubicBezTo>
                  <a:pt x="18" y="6"/>
                  <a:pt x="18" y="6"/>
                  <a:pt x="18" y="6"/>
                </a:cubicBezTo>
                <a:cubicBezTo>
                  <a:pt x="18" y="3"/>
                  <a:pt x="17" y="0"/>
                  <a:pt x="15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3"/>
                  <a:pt x="0" y="6"/>
                </a:cubicBezTo>
                <a:cubicBezTo>
                  <a:pt x="0" y="24"/>
                  <a:pt x="0" y="24"/>
                  <a:pt x="0" y="24"/>
                </a:cubicBezTo>
                <a:lnTo>
                  <a:pt x="18" y="24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12">
            <a:extLst>
              <a:ext uri="{FF2B5EF4-FFF2-40B4-BE49-F238E27FC236}">
                <a16:creationId xmlns:a16="http://schemas.microsoft.com/office/drawing/2014/main" id="{B1653D86-C019-BB21-ACA0-42249A6DB931}"/>
              </a:ext>
            </a:extLst>
          </p:cNvPr>
          <p:cNvSpPr>
            <a:spLocks noEditPoints="1"/>
          </p:cNvSpPr>
          <p:nvPr/>
        </p:nvSpPr>
        <p:spPr bwMode="auto">
          <a:xfrm>
            <a:off x="7107238" y="1052738"/>
            <a:ext cx="839788" cy="593725"/>
          </a:xfrm>
          <a:custGeom>
            <a:avLst/>
            <a:gdLst>
              <a:gd name="T0" fmla="*/ 159 w 198"/>
              <a:gd name="T1" fmla="*/ 0 h 140"/>
              <a:gd name="T2" fmla="*/ 38 w 198"/>
              <a:gd name="T3" fmla="*/ 0 h 140"/>
              <a:gd name="T4" fmla="*/ 0 w 198"/>
              <a:gd name="T5" fmla="*/ 38 h 140"/>
              <a:gd name="T6" fmla="*/ 0 w 198"/>
              <a:gd name="T7" fmla="*/ 140 h 140"/>
              <a:gd name="T8" fmla="*/ 198 w 198"/>
              <a:gd name="T9" fmla="*/ 140 h 140"/>
              <a:gd name="T10" fmla="*/ 198 w 198"/>
              <a:gd name="T11" fmla="*/ 38 h 140"/>
              <a:gd name="T12" fmla="*/ 159 w 198"/>
              <a:gd name="T13" fmla="*/ 0 h 140"/>
              <a:gd name="T14" fmla="*/ 42 w 198"/>
              <a:gd name="T15" fmla="*/ 127 h 140"/>
              <a:gd name="T16" fmla="*/ 29 w 198"/>
              <a:gd name="T17" fmla="*/ 113 h 140"/>
              <a:gd name="T18" fmla="*/ 42 w 198"/>
              <a:gd name="T19" fmla="*/ 99 h 140"/>
              <a:gd name="T20" fmla="*/ 56 w 198"/>
              <a:gd name="T21" fmla="*/ 113 h 140"/>
              <a:gd name="T22" fmla="*/ 42 w 198"/>
              <a:gd name="T23" fmla="*/ 127 h 140"/>
              <a:gd name="T24" fmla="*/ 97 w 198"/>
              <a:gd name="T25" fmla="*/ 135 h 140"/>
              <a:gd name="T26" fmla="*/ 70 w 198"/>
              <a:gd name="T27" fmla="*/ 107 h 140"/>
              <a:gd name="T28" fmla="*/ 97 w 198"/>
              <a:gd name="T29" fmla="*/ 80 h 140"/>
              <a:gd name="T30" fmla="*/ 124 w 198"/>
              <a:gd name="T31" fmla="*/ 107 h 140"/>
              <a:gd name="T32" fmla="*/ 97 w 198"/>
              <a:gd name="T33" fmla="*/ 135 h 140"/>
              <a:gd name="T34" fmla="*/ 155 w 198"/>
              <a:gd name="T35" fmla="*/ 128 h 140"/>
              <a:gd name="T36" fmla="*/ 142 w 198"/>
              <a:gd name="T37" fmla="*/ 114 h 140"/>
              <a:gd name="T38" fmla="*/ 155 w 198"/>
              <a:gd name="T39" fmla="*/ 100 h 140"/>
              <a:gd name="T40" fmla="*/ 169 w 198"/>
              <a:gd name="T41" fmla="*/ 114 h 140"/>
              <a:gd name="T42" fmla="*/ 155 w 198"/>
              <a:gd name="T43" fmla="*/ 128 h 140"/>
              <a:gd name="T44" fmla="*/ 181 w 198"/>
              <a:gd name="T45" fmla="*/ 71 h 140"/>
              <a:gd name="T46" fmla="*/ 17 w 198"/>
              <a:gd name="T47" fmla="*/ 71 h 140"/>
              <a:gd name="T48" fmla="*/ 17 w 198"/>
              <a:gd name="T49" fmla="*/ 48 h 140"/>
              <a:gd name="T50" fmla="*/ 49 w 198"/>
              <a:gd name="T51" fmla="*/ 16 h 140"/>
              <a:gd name="T52" fmla="*/ 149 w 198"/>
              <a:gd name="T53" fmla="*/ 16 h 140"/>
              <a:gd name="T54" fmla="*/ 181 w 198"/>
              <a:gd name="T55" fmla="*/ 48 h 140"/>
              <a:gd name="T56" fmla="*/ 181 w 198"/>
              <a:gd name="T57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8" h="140">
                <a:moveTo>
                  <a:pt x="159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40"/>
                  <a:pt x="0" y="140"/>
                  <a:pt x="0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198" y="17"/>
                  <a:pt x="180" y="0"/>
                  <a:pt x="159" y="0"/>
                </a:cubicBezTo>
                <a:close/>
                <a:moveTo>
                  <a:pt x="42" y="127"/>
                </a:moveTo>
                <a:cubicBezTo>
                  <a:pt x="35" y="127"/>
                  <a:pt x="29" y="120"/>
                  <a:pt x="29" y="113"/>
                </a:cubicBezTo>
                <a:cubicBezTo>
                  <a:pt x="29" y="105"/>
                  <a:pt x="35" y="99"/>
                  <a:pt x="42" y="99"/>
                </a:cubicBezTo>
                <a:cubicBezTo>
                  <a:pt x="50" y="99"/>
                  <a:pt x="56" y="105"/>
                  <a:pt x="56" y="113"/>
                </a:cubicBezTo>
                <a:cubicBezTo>
                  <a:pt x="56" y="120"/>
                  <a:pt x="50" y="127"/>
                  <a:pt x="42" y="127"/>
                </a:cubicBezTo>
                <a:close/>
                <a:moveTo>
                  <a:pt x="97" y="135"/>
                </a:moveTo>
                <a:cubicBezTo>
                  <a:pt x="82" y="135"/>
                  <a:pt x="70" y="122"/>
                  <a:pt x="70" y="107"/>
                </a:cubicBezTo>
                <a:cubicBezTo>
                  <a:pt x="70" y="92"/>
                  <a:pt x="82" y="80"/>
                  <a:pt x="97" y="80"/>
                </a:cubicBezTo>
                <a:cubicBezTo>
                  <a:pt x="112" y="80"/>
                  <a:pt x="124" y="92"/>
                  <a:pt x="124" y="107"/>
                </a:cubicBezTo>
                <a:cubicBezTo>
                  <a:pt x="124" y="122"/>
                  <a:pt x="112" y="135"/>
                  <a:pt x="97" y="135"/>
                </a:cubicBezTo>
                <a:close/>
                <a:moveTo>
                  <a:pt x="155" y="128"/>
                </a:moveTo>
                <a:cubicBezTo>
                  <a:pt x="148" y="128"/>
                  <a:pt x="142" y="122"/>
                  <a:pt x="142" y="114"/>
                </a:cubicBezTo>
                <a:cubicBezTo>
                  <a:pt x="142" y="106"/>
                  <a:pt x="148" y="100"/>
                  <a:pt x="155" y="100"/>
                </a:cubicBezTo>
                <a:cubicBezTo>
                  <a:pt x="163" y="100"/>
                  <a:pt x="169" y="106"/>
                  <a:pt x="169" y="114"/>
                </a:cubicBezTo>
                <a:cubicBezTo>
                  <a:pt x="169" y="122"/>
                  <a:pt x="163" y="128"/>
                  <a:pt x="155" y="128"/>
                </a:cubicBezTo>
                <a:close/>
                <a:moveTo>
                  <a:pt x="181" y="71"/>
                </a:moveTo>
                <a:cubicBezTo>
                  <a:pt x="17" y="71"/>
                  <a:pt x="17" y="71"/>
                  <a:pt x="17" y="71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30"/>
                  <a:pt x="31" y="16"/>
                  <a:pt x="49" y="16"/>
                </a:cubicBezTo>
                <a:cubicBezTo>
                  <a:pt x="149" y="16"/>
                  <a:pt x="149" y="16"/>
                  <a:pt x="149" y="16"/>
                </a:cubicBezTo>
                <a:cubicBezTo>
                  <a:pt x="167" y="16"/>
                  <a:pt x="181" y="30"/>
                  <a:pt x="181" y="48"/>
                </a:cubicBezTo>
                <a:lnTo>
                  <a:pt x="181" y="71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13">
            <a:extLst>
              <a:ext uri="{FF2B5EF4-FFF2-40B4-BE49-F238E27FC236}">
                <a16:creationId xmlns:a16="http://schemas.microsoft.com/office/drawing/2014/main" id="{1BEC0F07-0421-6212-DA96-393D2704955D}"/>
              </a:ext>
            </a:extLst>
          </p:cNvPr>
          <p:cNvSpPr>
            <a:spLocks/>
          </p:cNvSpPr>
          <p:nvPr/>
        </p:nvSpPr>
        <p:spPr bwMode="auto">
          <a:xfrm>
            <a:off x="7200900" y="3864200"/>
            <a:ext cx="258763" cy="258763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4 w 61"/>
              <a:gd name="T7" fmla="*/ 0 h 61"/>
              <a:gd name="T8" fmla="*/ 26 w 61"/>
              <a:gd name="T9" fmla="*/ 0 h 61"/>
              <a:gd name="T10" fmla="*/ 21 w 61"/>
              <a:gd name="T11" fmla="*/ 4 h 61"/>
              <a:gd name="T12" fmla="*/ 21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39 h 61"/>
              <a:gd name="T22" fmla="*/ 21 w 61"/>
              <a:gd name="T23" fmla="*/ 39 h 61"/>
              <a:gd name="T24" fmla="*/ 21 w 61"/>
              <a:gd name="T25" fmla="*/ 57 h 61"/>
              <a:gd name="T26" fmla="*/ 26 w 61"/>
              <a:gd name="T27" fmla="*/ 61 h 61"/>
              <a:gd name="T28" fmla="*/ 34 w 61"/>
              <a:gd name="T29" fmla="*/ 61 h 61"/>
              <a:gd name="T30" fmla="*/ 39 w 61"/>
              <a:gd name="T31" fmla="*/ 57 h 61"/>
              <a:gd name="T32" fmla="*/ 39 w 61"/>
              <a:gd name="T33" fmla="*/ 39 h 61"/>
              <a:gd name="T34" fmla="*/ 57 w 61"/>
              <a:gd name="T35" fmla="*/ 39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1" y="2"/>
                  <a:pt x="21" y="4"/>
                </a:cubicBezTo>
                <a:cubicBezTo>
                  <a:pt x="21" y="22"/>
                  <a:pt x="21" y="22"/>
                  <a:pt x="21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1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1" y="39"/>
                  <a:pt x="4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59"/>
                  <a:pt x="24" y="61"/>
                  <a:pt x="26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7" y="61"/>
                  <a:pt x="39" y="59"/>
                  <a:pt x="39" y="57"/>
                </a:cubicBezTo>
                <a:cubicBezTo>
                  <a:pt x="39" y="39"/>
                  <a:pt x="39" y="39"/>
                  <a:pt x="39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59" y="39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14">
            <a:extLst>
              <a:ext uri="{FF2B5EF4-FFF2-40B4-BE49-F238E27FC236}">
                <a16:creationId xmlns:a16="http://schemas.microsoft.com/office/drawing/2014/main" id="{05F513BD-2637-893D-7718-320BE6E9D135}"/>
              </a:ext>
            </a:extLst>
          </p:cNvPr>
          <p:cNvSpPr>
            <a:spLocks noEditPoints="1"/>
          </p:cNvSpPr>
          <p:nvPr/>
        </p:nvSpPr>
        <p:spPr bwMode="auto">
          <a:xfrm>
            <a:off x="7031038" y="3800700"/>
            <a:ext cx="817563" cy="542925"/>
          </a:xfrm>
          <a:custGeom>
            <a:avLst/>
            <a:gdLst>
              <a:gd name="T0" fmla="*/ 14 w 193"/>
              <a:gd name="T1" fmla="*/ 128 h 128"/>
              <a:gd name="T2" fmla="*/ 0 w 193"/>
              <a:gd name="T3" fmla="*/ 113 h 128"/>
              <a:gd name="T4" fmla="*/ 0 w 193"/>
              <a:gd name="T5" fmla="*/ 14 h 128"/>
              <a:gd name="T6" fmla="*/ 14 w 193"/>
              <a:gd name="T7" fmla="*/ 0 h 128"/>
              <a:gd name="T8" fmla="*/ 179 w 193"/>
              <a:gd name="T9" fmla="*/ 0 h 128"/>
              <a:gd name="T10" fmla="*/ 193 w 193"/>
              <a:gd name="T11" fmla="*/ 14 h 128"/>
              <a:gd name="T12" fmla="*/ 193 w 193"/>
              <a:gd name="T13" fmla="*/ 113 h 128"/>
              <a:gd name="T14" fmla="*/ 179 w 193"/>
              <a:gd name="T15" fmla="*/ 128 h 128"/>
              <a:gd name="T16" fmla="*/ 14 w 193"/>
              <a:gd name="T17" fmla="*/ 128 h 128"/>
              <a:gd name="T18" fmla="*/ 5 w 193"/>
              <a:gd name="T19" fmla="*/ 14 h 128"/>
              <a:gd name="T20" fmla="*/ 5 w 193"/>
              <a:gd name="T21" fmla="*/ 113 h 128"/>
              <a:gd name="T22" fmla="*/ 14 w 193"/>
              <a:gd name="T23" fmla="*/ 123 h 128"/>
              <a:gd name="T24" fmla="*/ 179 w 193"/>
              <a:gd name="T25" fmla="*/ 123 h 128"/>
              <a:gd name="T26" fmla="*/ 189 w 193"/>
              <a:gd name="T27" fmla="*/ 113 h 128"/>
              <a:gd name="T28" fmla="*/ 189 w 193"/>
              <a:gd name="T29" fmla="*/ 14 h 128"/>
              <a:gd name="T30" fmla="*/ 179 w 193"/>
              <a:gd name="T31" fmla="*/ 4 h 128"/>
              <a:gd name="T32" fmla="*/ 14 w 193"/>
              <a:gd name="T33" fmla="*/ 4 h 128"/>
              <a:gd name="T34" fmla="*/ 5 w 193"/>
              <a:gd name="T35" fmla="*/ 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3" h="128">
                <a:moveTo>
                  <a:pt x="14" y="128"/>
                </a:moveTo>
                <a:cubicBezTo>
                  <a:pt x="7" y="128"/>
                  <a:pt x="0" y="121"/>
                  <a:pt x="0" y="1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7" y="0"/>
                  <a:pt x="193" y="6"/>
                  <a:pt x="193" y="14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21"/>
                  <a:pt x="187" y="128"/>
                  <a:pt x="179" y="128"/>
                </a:cubicBezTo>
                <a:lnTo>
                  <a:pt x="14" y="128"/>
                </a:lnTo>
                <a:close/>
                <a:moveTo>
                  <a:pt x="5" y="14"/>
                </a:moveTo>
                <a:cubicBezTo>
                  <a:pt x="5" y="113"/>
                  <a:pt x="5" y="113"/>
                  <a:pt x="5" y="113"/>
                </a:cubicBezTo>
                <a:cubicBezTo>
                  <a:pt x="5" y="119"/>
                  <a:pt x="9" y="123"/>
                  <a:pt x="14" y="123"/>
                </a:cubicBezTo>
                <a:cubicBezTo>
                  <a:pt x="179" y="123"/>
                  <a:pt x="179" y="123"/>
                  <a:pt x="179" y="123"/>
                </a:cubicBezTo>
                <a:cubicBezTo>
                  <a:pt x="184" y="123"/>
                  <a:pt x="189" y="119"/>
                  <a:pt x="189" y="113"/>
                </a:cubicBezTo>
                <a:cubicBezTo>
                  <a:pt x="189" y="14"/>
                  <a:pt x="189" y="14"/>
                  <a:pt x="189" y="14"/>
                </a:cubicBezTo>
                <a:cubicBezTo>
                  <a:pt x="189" y="9"/>
                  <a:pt x="184" y="4"/>
                  <a:pt x="179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9" y="4"/>
                  <a:pt x="5" y="9"/>
                  <a:pt x="5" y="14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Rectangle 115">
            <a:extLst>
              <a:ext uri="{FF2B5EF4-FFF2-40B4-BE49-F238E27FC236}">
                <a16:creationId xmlns:a16="http://schemas.microsoft.com/office/drawing/2014/main" id="{6A828B4B-D6B6-4D92-B317-52BDF8EE9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2163" y="4186463"/>
            <a:ext cx="393700" cy="50800"/>
          </a:xfrm>
          <a:prstGeom prst="rect">
            <a:avLst/>
          </a:pr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16">
            <a:extLst>
              <a:ext uri="{FF2B5EF4-FFF2-40B4-BE49-F238E27FC236}">
                <a16:creationId xmlns:a16="http://schemas.microsoft.com/office/drawing/2014/main" id="{88C6F27D-8443-A57A-D54C-6EE441956F4E}"/>
              </a:ext>
            </a:extLst>
          </p:cNvPr>
          <p:cNvSpPr>
            <a:spLocks/>
          </p:cNvSpPr>
          <p:nvPr/>
        </p:nvSpPr>
        <p:spPr bwMode="auto">
          <a:xfrm>
            <a:off x="7594600" y="3670525"/>
            <a:ext cx="433388" cy="427038"/>
          </a:xfrm>
          <a:custGeom>
            <a:avLst/>
            <a:gdLst>
              <a:gd name="T0" fmla="*/ 35 w 102"/>
              <a:gd name="T1" fmla="*/ 101 h 101"/>
              <a:gd name="T2" fmla="*/ 37 w 102"/>
              <a:gd name="T3" fmla="*/ 100 h 101"/>
              <a:gd name="T4" fmla="*/ 88 w 102"/>
              <a:gd name="T5" fmla="*/ 48 h 101"/>
              <a:gd name="T6" fmla="*/ 98 w 102"/>
              <a:gd name="T7" fmla="*/ 39 h 101"/>
              <a:gd name="T8" fmla="*/ 98 w 102"/>
              <a:gd name="T9" fmla="*/ 25 h 101"/>
              <a:gd name="T10" fmla="*/ 76 w 102"/>
              <a:gd name="T11" fmla="*/ 3 h 101"/>
              <a:gd name="T12" fmla="*/ 63 w 102"/>
              <a:gd name="T13" fmla="*/ 3 h 101"/>
              <a:gd name="T14" fmla="*/ 53 w 102"/>
              <a:gd name="T15" fmla="*/ 13 h 101"/>
              <a:gd name="T16" fmla="*/ 2 w 102"/>
              <a:gd name="T17" fmla="*/ 64 h 101"/>
              <a:gd name="T18" fmla="*/ 0 w 102"/>
              <a:gd name="T19" fmla="*/ 67 h 101"/>
              <a:gd name="T20" fmla="*/ 23 w 102"/>
              <a:gd name="T21" fmla="*/ 80 h 101"/>
              <a:gd name="T22" fmla="*/ 35 w 102"/>
              <a:gd name="T23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" h="101">
                <a:moveTo>
                  <a:pt x="35" y="101"/>
                </a:moveTo>
                <a:cubicBezTo>
                  <a:pt x="36" y="101"/>
                  <a:pt x="36" y="100"/>
                  <a:pt x="37" y="100"/>
                </a:cubicBezTo>
                <a:cubicBezTo>
                  <a:pt x="88" y="48"/>
                  <a:pt x="88" y="48"/>
                  <a:pt x="88" y="48"/>
                </a:cubicBezTo>
                <a:cubicBezTo>
                  <a:pt x="98" y="39"/>
                  <a:pt x="98" y="39"/>
                  <a:pt x="98" y="39"/>
                </a:cubicBezTo>
                <a:cubicBezTo>
                  <a:pt x="102" y="35"/>
                  <a:pt x="102" y="29"/>
                  <a:pt x="98" y="25"/>
                </a:cubicBezTo>
                <a:cubicBezTo>
                  <a:pt x="76" y="3"/>
                  <a:pt x="76" y="3"/>
                  <a:pt x="76" y="3"/>
                </a:cubicBezTo>
                <a:cubicBezTo>
                  <a:pt x="73" y="0"/>
                  <a:pt x="67" y="0"/>
                  <a:pt x="63" y="3"/>
                </a:cubicBezTo>
                <a:cubicBezTo>
                  <a:pt x="53" y="13"/>
                  <a:pt x="53" y="13"/>
                  <a:pt x="53" y="13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5"/>
                  <a:pt x="0" y="66"/>
                  <a:pt x="0" y="67"/>
                </a:cubicBezTo>
                <a:cubicBezTo>
                  <a:pt x="8" y="69"/>
                  <a:pt x="16" y="73"/>
                  <a:pt x="23" y="80"/>
                </a:cubicBezTo>
                <a:cubicBezTo>
                  <a:pt x="29" y="86"/>
                  <a:pt x="33" y="93"/>
                  <a:pt x="35" y="101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17">
            <a:extLst>
              <a:ext uri="{FF2B5EF4-FFF2-40B4-BE49-F238E27FC236}">
                <a16:creationId xmlns:a16="http://schemas.microsoft.com/office/drawing/2014/main" id="{159A94C5-E80D-6E60-4E23-98142B6AE1DC}"/>
              </a:ext>
            </a:extLst>
          </p:cNvPr>
          <p:cNvSpPr>
            <a:spLocks/>
          </p:cNvSpPr>
          <p:nvPr/>
        </p:nvSpPr>
        <p:spPr bwMode="auto">
          <a:xfrm>
            <a:off x="7739063" y="3800700"/>
            <a:ext cx="249238" cy="246063"/>
          </a:xfrm>
          <a:custGeom>
            <a:avLst/>
            <a:gdLst>
              <a:gd name="T0" fmla="*/ 57 w 59"/>
              <a:gd name="T1" fmla="*/ 1 h 58"/>
              <a:gd name="T2" fmla="*/ 57 w 59"/>
              <a:gd name="T3" fmla="*/ 8 h 58"/>
              <a:gd name="T4" fmla="*/ 8 w 59"/>
              <a:gd name="T5" fmla="*/ 57 h 58"/>
              <a:gd name="T6" fmla="*/ 2 w 59"/>
              <a:gd name="T7" fmla="*/ 57 h 58"/>
              <a:gd name="T8" fmla="*/ 2 w 59"/>
              <a:gd name="T9" fmla="*/ 51 h 58"/>
              <a:gd name="T10" fmla="*/ 51 w 59"/>
              <a:gd name="T11" fmla="*/ 1 h 58"/>
              <a:gd name="T12" fmla="*/ 57 w 59"/>
              <a:gd name="T13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8">
                <a:moveTo>
                  <a:pt x="57" y="1"/>
                </a:moveTo>
                <a:cubicBezTo>
                  <a:pt x="59" y="3"/>
                  <a:pt x="59" y="6"/>
                  <a:pt x="57" y="8"/>
                </a:cubicBezTo>
                <a:cubicBezTo>
                  <a:pt x="8" y="57"/>
                  <a:pt x="8" y="57"/>
                  <a:pt x="8" y="57"/>
                </a:cubicBezTo>
                <a:cubicBezTo>
                  <a:pt x="6" y="58"/>
                  <a:pt x="4" y="58"/>
                  <a:pt x="2" y="57"/>
                </a:cubicBezTo>
                <a:cubicBezTo>
                  <a:pt x="0" y="55"/>
                  <a:pt x="0" y="52"/>
                  <a:pt x="2" y="51"/>
                </a:cubicBezTo>
                <a:cubicBezTo>
                  <a:pt x="51" y="1"/>
                  <a:pt x="51" y="1"/>
                  <a:pt x="51" y="1"/>
                </a:cubicBezTo>
                <a:cubicBezTo>
                  <a:pt x="53" y="0"/>
                  <a:pt x="56" y="0"/>
                  <a:pt x="5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18">
            <a:extLst>
              <a:ext uri="{FF2B5EF4-FFF2-40B4-BE49-F238E27FC236}">
                <a16:creationId xmlns:a16="http://schemas.microsoft.com/office/drawing/2014/main" id="{E63F5188-9BCE-7A86-8627-D9D3E6D7AA4F}"/>
              </a:ext>
            </a:extLst>
          </p:cNvPr>
          <p:cNvSpPr>
            <a:spLocks/>
          </p:cNvSpPr>
          <p:nvPr/>
        </p:nvSpPr>
        <p:spPr bwMode="auto">
          <a:xfrm>
            <a:off x="7747000" y="3754663"/>
            <a:ext cx="195263" cy="195263"/>
          </a:xfrm>
          <a:custGeom>
            <a:avLst/>
            <a:gdLst>
              <a:gd name="T0" fmla="*/ 44 w 46"/>
              <a:gd name="T1" fmla="*/ 2 h 46"/>
              <a:gd name="T2" fmla="*/ 44 w 46"/>
              <a:gd name="T3" fmla="*/ 8 h 46"/>
              <a:gd name="T4" fmla="*/ 7 w 46"/>
              <a:gd name="T5" fmla="*/ 45 h 46"/>
              <a:gd name="T6" fmla="*/ 2 w 46"/>
              <a:gd name="T7" fmla="*/ 44 h 46"/>
              <a:gd name="T8" fmla="*/ 1 w 46"/>
              <a:gd name="T9" fmla="*/ 39 h 46"/>
              <a:gd name="T10" fmla="*/ 38 w 46"/>
              <a:gd name="T11" fmla="*/ 1 h 46"/>
              <a:gd name="T12" fmla="*/ 44 w 46"/>
              <a:gd name="T13" fmla="*/ 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46">
                <a:moveTo>
                  <a:pt x="44" y="2"/>
                </a:moveTo>
                <a:cubicBezTo>
                  <a:pt x="46" y="4"/>
                  <a:pt x="46" y="6"/>
                  <a:pt x="44" y="8"/>
                </a:cubicBezTo>
                <a:cubicBezTo>
                  <a:pt x="7" y="45"/>
                  <a:pt x="7" y="45"/>
                  <a:pt x="7" y="45"/>
                </a:cubicBezTo>
                <a:cubicBezTo>
                  <a:pt x="6" y="46"/>
                  <a:pt x="3" y="46"/>
                  <a:pt x="2" y="44"/>
                </a:cubicBezTo>
                <a:cubicBezTo>
                  <a:pt x="0" y="42"/>
                  <a:pt x="0" y="40"/>
                  <a:pt x="1" y="39"/>
                </a:cubicBezTo>
                <a:cubicBezTo>
                  <a:pt x="38" y="1"/>
                  <a:pt x="38" y="1"/>
                  <a:pt x="38" y="1"/>
                </a:cubicBezTo>
                <a:cubicBezTo>
                  <a:pt x="40" y="0"/>
                  <a:pt x="42" y="0"/>
                  <a:pt x="44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19">
            <a:extLst>
              <a:ext uri="{FF2B5EF4-FFF2-40B4-BE49-F238E27FC236}">
                <a16:creationId xmlns:a16="http://schemas.microsoft.com/office/drawing/2014/main" id="{1BC89C96-A5D9-38E5-6A3D-063477849DBF}"/>
              </a:ext>
            </a:extLst>
          </p:cNvPr>
          <p:cNvSpPr>
            <a:spLocks/>
          </p:cNvSpPr>
          <p:nvPr/>
        </p:nvSpPr>
        <p:spPr bwMode="auto">
          <a:xfrm>
            <a:off x="7645400" y="3708625"/>
            <a:ext cx="250825" cy="249238"/>
          </a:xfrm>
          <a:custGeom>
            <a:avLst/>
            <a:gdLst>
              <a:gd name="T0" fmla="*/ 2 w 59"/>
              <a:gd name="T1" fmla="*/ 57 h 59"/>
              <a:gd name="T2" fmla="*/ 2 w 59"/>
              <a:gd name="T3" fmla="*/ 51 h 59"/>
              <a:gd name="T4" fmla="*/ 51 w 59"/>
              <a:gd name="T5" fmla="*/ 2 h 59"/>
              <a:gd name="T6" fmla="*/ 57 w 59"/>
              <a:gd name="T7" fmla="*/ 2 h 59"/>
              <a:gd name="T8" fmla="*/ 57 w 59"/>
              <a:gd name="T9" fmla="*/ 8 h 59"/>
              <a:gd name="T10" fmla="*/ 8 w 59"/>
              <a:gd name="T11" fmla="*/ 57 h 59"/>
              <a:gd name="T12" fmla="*/ 2 w 59"/>
              <a:gd name="T13" fmla="*/ 5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9">
                <a:moveTo>
                  <a:pt x="2" y="57"/>
                </a:moveTo>
                <a:cubicBezTo>
                  <a:pt x="0" y="55"/>
                  <a:pt x="0" y="52"/>
                  <a:pt x="2" y="51"/>
                </a:cubicBezTo>
                <a:cubicBezTo>
                  <a:pt x="51" y="2"/>
                  <a:pt x="51" y="2"/>
                  <a:pt x="51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59" y="3"/>
                  <a:pt x="59" y="6"/>
                  <a:pt x="57" y="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9"/>
                  <a:pt x="4" y="59"/>
                  <a:pt x="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20">
            <a:extLst>
              <a:ext uri="{FF2B5EF4-FFF2-40B4-BE49-F238E27FC236}">
                <a16:creationId xmlns:a16="http://schemas.microsoft.com/office/drawing/2014/main" id="{F048A57B-6BB4-10D4-EAE2-B79413C6DB2C}"/>
              </a:ext>
            </a:extLst>
          </p:cNvPr>
          <p:cNvSpPr>
            <a:spLocks/>
          </p:cNvSpPr>
          <p:nvPr/>
        </p:nvSpPr>
        <p:spPr bwMode="auto">
          <a:xfrm>
            <a:off x="7548563" y="3970563"/>
            <a:ext cx="182563" cy="174625"/>
          </a:xfrm>
          <a:custGeom>
            <a:avLst/>
            <a:gdLst>
              <a:gd name="T0" fmla="*/ 11 w 43"/>
              <a:gd name="T1" fmla="*/ 40 h 41"/>
              <a:gd name="T2" fmla="*/ 39 w 43"/>
              <a:gd name="T3" fmla="*/ 34 h 41"/>
              <a:gd name="T4" fmla="*/ 40 w 43"/>
              <a:gd name="T5" fmla="*/ 34 h 41"/>
              <a:gd name="T6" fmla="*/ 43 w 43"/>
              <a:gd name="T7" fmla="*/ 33 h 41"/>
              <a:gd name="T8" fmla="*/ 31 w 43"/>
              <a:gd name="T9" fmla="*/ 12 h 41"/>
              <a:gd name="T10" fmla="*/ 8 w 43"/>
              <a:gd name="T11" fmla="*/ 0 h 41"/>
              <a:gd name="T12" fmla="*/ 7 w 43"/>
              <a:gd name="T13" fmla="*/ 0 h 41"/>
              <a:gd name="T14" fmla="*/ 7 w 43"/>
              <a:gd name="T15" fmla="*/ 2 h 41"/>
              <a:gd name="T16" fmla="*/ 2 w 43"/>
              <a:gd name="T17" fmla="*/ 28 h 41"/>
              <a:gd name="T18" fmla="*/ 11 w 43"/>
              <a:gd name="T19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1">
                <a:moveTo>
                  <a:pt x="11" y="40"/>
                </a:move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40" y="34"/>
                  <a:pt x="40" y="34"/>
                </a:cubicBezTo>
                <a:cubicBezTo>
                  <a:pt x="41" y="34"/>
                  <a:pt x="42" y="34"/>
                  <a:pt x="43" y="33"/>
                </a:cubicBezTo>
                <a:cubicBezTo>
                  <a:pt x="41" y="25"/>
                  <a:pt x="37" y="18"/>
                  <a:pt x="31" y="12"/>
                </a:cubicBezTo>
                <a:cubicBezTo>
                  <a:pt x="24" y="5"/>
                  <a:pt x="16" y="1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2"/>
                  <a:pt x="7" y="2"/>
                  <a:pt x="7" y="2"/>
                </a:cubicBezTo>
                <a:cubicBezTo>
                  <a:pt x="2" y="28"/>
                  <a:pt x="2" y="28"/>
                  <a:pt x="2" y="28"/>
                </a:cubicBezTo>
                <a:cubicBezTo>
                  <a:pt x="0" y="36"/>
                  <a:pt x="4" y="41"/>
                  <a:pt x="11" y="4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21">
            <a:extLst>
              <a:ext uri="{FF2B5EF4-FFF2-40B4-BE49-F238E27FC236}">
                <a16:creationId xmlns:a16="http://schemas.microsoft.com/office/drawing/2014/main" id="{7D5139AA-9A58-F822-2DF6-D173AD6B8C51}"/>
              </a:ext>
            </a:extLst>
          </p:cNvPr>
          <p:cNvSpPr>
            <a:spLocks/>
          </p:cNvSpPr>
          <p:nvPr/>
        </p:nvSpPr>
        <p:spPr bwMode="auto">
          <a:xfrm>
            <a:off x="7175500" y="4978625"/>
            <a:ext cx="703263" cy="703263"/>
          </a:xfrm>
          <a:custGeom>
            <a:avLst/>
            <a:gdLst>
              <a:gd name="T0" fmla="*/ 60 w 166"/>
              <a:gd name="T1" fmla="*/ 11 h 166"/>
              <a:gd name="T2" fmla="*/ 60 w 166"/>
              <a:gd name="T3" fmla="*/ 60 h 166"/>
              <a:gd name="T4" fmla="*/ 11 w 166"/>
              <a:gd name="T5" fmla="*/ 60 h 166"/>
              <a:gd name="T6" fmla="*/ 0 w 166"/>
              <a:gd name="T7" fmla="*/ 72 h 166"/>
              <a:gd name="T8" fmla="*/ 0 w 166"/>
              <a:gd name="T9" fmla="*/ 94 h 166"/>
              <a:gd name="T10" fmla="*/ 11 w 166"/>
              <a:gd name="T11" fmla="*/ 107 h 166"/>
              <a:gd name="T12" fmla="*/ 60 w 166"/>
              <a:gd name="T13" fmla="*/ 107 h 166"/>
              <a:gd name="T14" fmla="*/ 60 w 166"/>
              <a:gd name="T15" fmla="*/ 156 h 166"/>
              <a:gd name="T16" fmla="*/ 72 w 166"/>
              <a:gd name="T17" fmla="*/ 166 h 166"/>
              <a:gd name="T18" fmla="*/ 94 w 166"/>
              <a:gd name="T19" fmla="*/ 166 h 166"/>
              <a:gd name="T20" fmla="*/ 106 w 166"/>
              <a:gd name="T21" fmla="*/ 156 h 166"/>
              <a:gd name="T22" fmla="*/ 106 w 166"/>
              <a:gd name="T23" fmla="*/ 107 h 166"/>
              <a:gd name="T24" fmla="*/ 155 w 166"/>
              <a:gd name="T25" fmla="*/ 107 h 166"/>
              <a:gd name="T26" fmla="*/ 166 w 166"/>
              <a:gd name="T27" fmla="*/ 94 h 166"/>
              <a:gd name="T28" fmla="*/ 166 w 166"/>
              <a:gd name="T29" fmla="*/ 72 h 166"/>
              <a:gd name="T30" fmla="*/ 155 w 166"/>
              <a:gd name="T31" fmla="*/ 60 h 166"/>
              <a:gd name="T32" fmla="*/ 106 w 166"/>
              <a:gd name="T33" fmla="*/ 60 h 166"/>
              <a:gd name="T34" fmla="*/ 106 w 166"/>
              <a:gd name="T35" fmla="*/ 11 h 166"/>
              <a:gd name="T36" fmla="*/ 94 w 166"/>
              <a:gd name="T37" fmla="*/ 0 h 166"/>
              <a:gd name="T38" fmla="*/ 72 w 166"/>
              <a:gd name="T39" fmla="*/ 0 h 166"/>
              <a:gd name="T40" fmla="*/ 60 w 166"/>
              <a:gd name="T41" fmla="*/ 1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6" h="166">
                <a:moveTo>
                  <a:pt x="60" y="11"/>
                </a:moveTo>
                <a:cubicBezTo>
                  <a:pt x="60" y="60"/>
                  <a:pt x="60" y="60"/>
                  <a:pt x="60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5" y="60"/>
                  <a:pt x="0" y="66"/>
                  <a:pt x="0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1"/>
                  <a:pt x="5" y="107"/>
                  <a:pt x="11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0" y="156"/>
                  <a:pt x="60" y="156"/>
                  <a:pt x="60" y="156"/>
                </a:cubicBezTo>
                <a:cubicBezTo>
                  <a:pt x="60" y="161"/>
                  <a:pt x="65" y="166"/>
                  <a:pt x="72" y="166"/>
                </a:cubicBezTo>
                <a:cubicBezTo>
                  <a:pt x="94" y="166"/>
                  <a:pt x="94" y="166"/>
                  <a:pt x="94" y="166"/>
                </a:cubicBezTo>
                <a:cubicBezTo>
                  <a:pt x="101" y="166"/>
                  <a:pt x="106" y="161"/>
                  <a:pt x="106" y="15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55" y="107"/>
                  <a:pt x="155" y="107"/>
                  <a:pt x="155" y="107"/>
                </a:cubicBezTo>
                <a:cubicBezTo>
                  <a:pt x="161" y="107"/>
                  <a:pt x="166" y="101"/>
                  <a:pt x="166" y="94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6" y="66"/>
                  <a:pt x="161" y="60"/>
                  <a:pt x="155" y="60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6" y="5"/>
                  <a:pt x="101" y="0"/>
                  <a:pt x="9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5" y="0"/>
                  <a:pt x="60" y="5"/>
                  <a:pt x="60" y="1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27">
            <a:extLst>
              <a:ext uri="{FF2B5EF4-FFF2-40B4-BE49-F238E27FC236}">
                <a16:creationId xmlns:a16="http://schemas.microsoft.com/office/drawing/2014/main" id="{FDE68535-55DE-6AFE-35CB-22D381095126}"/>
              </a:ext>
            </a:extLst>
          </p:cNvPr>
          <p:cNvSpPr>
            <a:spLocks/>
          </p:cNvSpPr>
          <p:nvPr/>
        </p:nvSpPr>
        <p:spPr bwMode="auto">
          <a:xfrm>
            <a:off x="4456113" y="2352900"/>
            <a:ext cx="342900" cy="723900"/>
          </a:xfrm>
          <a:custGeom>
            <a:avLst/>
            <a:gdLst>
              <a:gd name="T0" fmla="*/ 65 w 81"/>
              <a:gd name="T1" fmla="*/ 0 h 171"/>
              <a:gd name="T2" fmla="*/ 68 w 81"/>
              <a:gd name="T3" fmla="*/ 13 h 171"/>
              <a:gd name="T4" fmla="*/ 68 w 81"/>
              <a:gd name="T5" fmla="*/ 90 h 171"/>
              <a:gd name="T6" fmla="*/ 21 w 81"/>
              <a:gd name="T7" fmla="*/ 90 h 171"/>
              <a:gd name="T8" fmla="*/ 21 w 81"/>
              <a:gd name="T9" fmla="*/ 130 h 171"/>
              <a:gd name="T10" fmla="*/ 46 w 81"/>
              <a:gd name="T11" fmla="*/ 157 h 171"/>
              <a:gd name="T12" fmla="*/ 40 w 81"/>
              <a:gd name="T13" fmla="*/ 158 h 171"/>
              <a:gd name="T14" fmla="*/ 21 w 81"/>
              <a:gd name="T15" fmla="*/ 149 h 171"/>
              <a:gd name="T16" fmla="*/ 13 w 81"/>
              <a:gd name="T17" fmla="*/ 130 h 171"/>
              <a:gd name="T18" fmla="*/ 13 w 81"/>
              <a:gd name="T19" fmla="*/ 13 h 171"/>
              <a:gd name="T20" fmla="*/ 16 w 81"/>
              <a:gd name="T21" fmla="*/ 0 h 171"/>
              <a:gd name="T22" fmla="*/ 2 w 81"/>
              <a:gd name="T23" fmla="*/ 0 h 171"/>
              <a:gd name="T24" fmla="*/ 0 w 81"/>
              <a:gd name="T25" fmla="*/ 13 h 171"/>
              <a:gd name="T26" fmla="*/ 0 w 81"/>
              <a:gd name="T27" fmla="*/ 130 h 171"/>
              <a:gd name="T28" fmla="*/ 40 w 81"/>
              <a:gd name="T29" fmla="*/ 171 h 171"/>
              <a:gd name="T30" fmla="*/ 81 w 81"/>
              <a:gd name="T31" fmla="*/ 130 h 171"/>
              <a:gd name="T32" fmla="*/ 81 w 81"/>
              <a:gd name="T33" fmla="*/ 13 h 171"/>
              <a:gd name="T34" fmla="*/ 79 w 81"/>
              <a:gd name="T35" fmla="*/ 0 h 171"/>
              <a:gd name="T36" fmla="*/ 65 w 81"/>
              <a:gd name="T37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171">
                <a:moveTo>
                  <a:pt x="65" y="0"/>
                </a:moveTo>
                <a:cubicBezTo>
                  <a:pt x="67" y="4"/>
                  <a:pt x="68" y="8"/>
                  <a:pt x="68" y="13"/>
                </a:cubicBezTo>
                <a:cubicBezTo>
                  <a:pt x="68" y="90"/>
                  <a:pt x="68" y="90"/>
                  <a:pt x="68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44"/>
                  <a:pt x="32" y="156"/>
                  <a:pt x="46" y="157"/>
                </a:cubicBezTo>
                <a:cubicBezTo>
                  <a:pt x="44" y="157"/>
                  <a:pt x="42" y="158"/>
                  <a:pt x="40" y="158"/>
                </a:cubicBezTo>
                <a:cubicBezTo>
                  <a:pt x="33" y="158"/>
                  <a:pt x="26" y="155"/>
                  <a:pt x="21" y="149"/>
                </a:cubicBezTo>
                <a:cubicBezTo>
                  <a:pt x="16" y="144"/>
                  <a:pt x="13" y="138"/>
                  <a:pt x="13" y="130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8"/>
                  <a:pt x="14" y="4"/>
                  <a:pt x="1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4"/>
                  <a:pt x="0" y="8"/>
                  <a:pt x="0" y="13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52"/>
                  <a:pt x="18" y="171"/>
                  <a:pt x="40" y="171"/>
                </a:cubicBezTo>
                <a:cubicBezTo>
                  <a:pt x="63" y="171"/>
                  <a:pt x="81" y="152"/>
                  <a:pt x="81" y="130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8"/>
                  <a:pt x="80" y="4"/>
                  <a:pt x="79" y="0"/>
                </a:cubicBezTo>
                <a:lnTo>
                  <a:pt x="65" y="0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28">
            <a:extLst>
              <a:ext uri="{FF2B5EF4-FFF2-40B4-BE49-F238E27FC236}">
                <a16:creationId xmlns:a16="http://schemas.microsoft.com/office/drawing/2014/main" id="{44A8E4F4-5F0E-5037-D6F6-E961654CC882}"/>
              </a:ext>
            </a:extLst>
          </p:cNvPr>
          <p:cNvSpPr>
            <a:spLocks/>
          </p:cNvSpPr>
          <p:nvPr/>
        </p:nvSpPr>
        <p:spPr bwMode="auto">
          <a:xfrm>
            <a:off x="4392613" y="2289400"/>
            <a:ext cx="469900" cy="174625"/>
          </a:xfrm>
          <a:custGeom>
            <a:avLst/>
            <a:gdLst>
              <a:gd name="T0" fmla="*/ 111 w 111"/>
              <a:gd name="T1" fmla="*/ 20 h 41"/>
              <a:gd name="T2" fmla="*/ 90 w 111"/>
              <a:gd name="T3" fmla="*/ 41 h 41"/>
              <a:gd name="T4" fmla="*/ 21 w 111"/>
              <a:gd name="T5" fmla="*/ 41 h 41"/>
              <a:gd name="T6" fmla="*/ 0 w 111"/>
              <a:gd name="T7" fmla="*/ 20 h 41"/>
              <a:gd name="T8" fmla="*/ 21 w 111"/>
              <a:gd name="T9" fmla="*/ 0 h 41"/>
              <a:gd name="T10" fmla="*/ 90 w 111"/>
              <a:gd name="T11" fmla="*/ 0 h 41"/>
              <a:gd name="T12" fmla="*/ 111 w 111"/>
              <a:gd name="T13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41">
                <a:moveTo>
                  <a:pt x="111" y="20"/>
                </a:moveTo>
                <a:cubicBezTo>
                  <a:pt x="111" y="32"/>
                  <a:pt x="101" y="41"/>
                  <a:pt x="9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01" y="0"/>
                  <a:pt x="111" y="9"/>
                  <a:pt x="111" y="2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29">
            <a:extLst>
              <a:ext uri="{FF2B5EF4-FFF2-40B4-BE49-F238E27FC236}">
                <a16:creationId xmlns:a16="http://schemas.microsoft.com/office/drawing/2014/main" id="{C929EBFF-03A4-AEC5-ED64-97605B0299CF}"/>
              </a:ext>
            </a:extLst>
          </p:cNvPr>
          <p:cNvSpPr>
            <a:spLocks/>
          </p:cNvSpPr>
          <p:nvPr/>
        </p:nvSpPr>
        <p:spPr bwMode="auto">
          <a:xfrm>
            <a:off x="4346575" y="3657825"/>
            <a:ext cx="566738" cy="101600"/>
          </a:xfrm>
          <a:custGeom>
            <a:avLst/>
            <a:gdLst>
              <a:gd name="T0" fmla="*/ 0 w 134"/>
              <a:gd name="T1" fmla="*/ 24 h 24"/>
              <a:gd name="T2" fmla="*/ 0 w 134"/>
              <a:gd name="T3" fmla="*/ 24 h 24"/>
              <a:gd name="T4" fmla="*/ 18 w 134"/>
              <a:gd name="T5" fmla="*/ 0 h 24"/>
              <a:gd name="T6" fmla="*/ 115 w 134"/>
              <a:gd name="T7" fmla="*/ 0 h 24"/>
              <a:gd name="T8" fmla="*/ 134 w 134"/>
              <a:gd name="T9" fmla="*/ 24 h 24"/>
              <a:gd name="T10" fmla="*/ 0 w 134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24">
                <a:moveTo>
                  <a:pt x="0" y="24"/>
                </a:move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8" y="0"/>
                  <a:pt x="18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5" y="0"/>
                  <a:pt x="134" y="11"/>
                  <a:pt x="134" y="24"/>
                </a:cubicBezTo>
                <a:lnTo>
                  <a:pt x="0" y="24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30">
            <a:extLst>
              <a:ext uri="{FF2B5EF4-FFF2-40B4-BE49-F238E27FC236}">
                <a16:creationId xmlns:a16="http://schemas.microsoft.com/office/drawing/2014/main" id="{6B3AA189-EFCF-0525-8FC5-32B961178F36}"/>
              </a:ext>
            </a:extLst>
          </p:cNvPr>
          <p:cNvSpPr>
            <a:spLocks/>
          </p:cNvSpPr>
          <p:nvPr/>
        </p:nvSpPr>
        <p:spPr bwMode="auto">
          <a:xfrm>
            <a:off x="4545013" y="3614963"/>
            <a:ext cx="169863" cy="33338"/>
          </a:xfrm>
          <a:custGeom>
            <a:avLst/>
            <a:gdLst>
              <a:gd name="T0" fmla="*/ 0 w 40"/>
              <a:gd name="T1" fmla="*/ 8 h 8"/>
              <a:gd name="T2" fmla="*/ 0 w 40"/>
              <a:gd name="T3" fmla="*/ 8 h 8"/>
              <a:gd name="T4" fmla="*/ 7 w 40"/>
              <a:gd name="T5" fmla="*/ 0 h 8"/>
              <a:gd name="T6" fmla="*/ 33 w 40"/>
              <a:gd name="T7" fmla="*/ 0 h 8"/>
              <a:gd name="T8" fmla="*/ 40 w 40"/>
              <a:gd name="T9" fmla="*/ 8 h 8"/>
              <a:gd name="T10" fmla="*/ 0 w 40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8"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7" y="0"/>
                  <a:pt x="40" y="3"/>
                  <a:pt x="40" y="8"/>
                </a:cubicBezTo>
                <a:lnTo>
                  <a:pt x="0" y="8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31">
            <a:extLst>
              <a:ext uri="{FF2B5EF4-FFF2-40B4-BE49-F238E27FC236}">
                <a16:creationId xmlns:a16="http://schemas.microsoft.com/office/drawing/2014/main" id="{E54DAA76-F406-AFF1-EC97-9C0DB2374E58}"/>
              </a:ext>
            </a:extLst>
          </p:cNvPr>
          <p:cNvSpPr>
            <a:spLocks noEditPoints="1"/>
          </p:cNvSpPr>
          <p:nvPr/>
        </p:nvSpPr>
        <p:spPr bwMode="auto">
          <a:xfrm>
            <a:off x="4359275" y="3792763"/>
            <a:ext cx="541338" cy="609600"/>
          </a:xfrm>
          <a:custGeom>
            <a:avLst/>
            <a:gdLst>
              <a:gd name="T0" fmla="*/ 123 w 128"/>
              <a:gd name="T1" fmla="*/ 0 h 144"/>
              <a:gd name="T2" fmla="*/ 4 w 128"/>
              <a:gd name="T3" fmla="*/ 0 h 144"/>
              <a:gd name="T4" fmla="*/ 0 w 128"/>
              <a:gd name="T5" fmla="*/ 16 h 144"/>
              <a:gd name="T6" fmla="*/ 0 w 128"/>
              <a:gd name="T7" fmla="*/ 111 h 144"/>
              <a:gd name="T8" fmla="*/ 32 w 128"/>
              <a:gd name="T9" fmla="*/ 144 h 144"/>
              <a:gd name="T10" fmla="*/ 95 w 128"/>
              <a:gd name="T11" fmla="*/ 144 h 144"/>
              <a:gd name="T12" fmla="*/ 128 w 128"/>
              <a:gd name="T13" fmla="*/ 111 h 144"/>
              <a:gd name="T14" fmla="*/ 128 w 128"/>
              <a:gd name="T15" fmla="*/ 16 h 144"/>
              <a:gd name="T16" fmla="*/ 123 w 128"/>
              <a:gd name="T17" fmla="*/ 0 h 144"/>
              <a:gd name="T18" fmla="*/ 64 w 128"/>
              <a:gd name="T19" fmla="*/ 106 h 144"/>
              <a:gd name="T20" fmla="*/ 23 w 128"/>
              <a:gd name="T21" fmla="*/ 65 h 144"/>
              <a:gd name="T22" fmla="*/ 64 w 128"/>
              <a:gd name="T23" fmla="*/ 24 h 144"/>
              <a:gd name="T24" fmla="*/ 105 w 128"/>
              <a:gd name="T25" fmla="*/ 65 h 144"/>
              <a:gd name="T26" fmla="*/ 64 w 128"/>
              <a:gd name="T27" fmla="*/ 10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144">
                <a:moveTo>
                  <a:pt x="12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5"/>
                  <a:pt x="0" y="10"/>
                  <a:pt x="0" y="16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29"/>
                  <a:pt x="14" y="144"/>
                  <a:pt x="32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113" y="144"/>
                  <a:pt x="128" y="129"/>
                  <a:pt x="128" y="111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10"/>
                  <a:pt x="126" y="5"/>
                  <a:pt x="123" y="0"/>
                </a:cubicBezTo>
                <a:close/>
                <a:moveTo>
                  <a:pt x="64" y="106"/>
                </a:moveTo>
                <a:cubicBezTo>
                  <a:pt x="41" y="106"/>
                  <a:pt x="23" y="87"/>
                  <a:pt x="23" y="65"/>
                </a:cubicBezTo>
                <a:cubicBezTo>
                  <a:pt x="23" y="42"/>
                  <a:pt x="41" y="24"/>
                  <a:pt x="64" y="24"/>
                </a:cubicBezTo>
                <a:cubicBezTo>
                  <a:pt x="86" y="24"/>
                  <a:pt x="105" y="42"/>
                  <a:pt x="105" y="65"/>
                </a:cubicBezTo>
                <a:cubicBezTo>
                  <a:pt x="105" y="87"/>
                  <a:pt x="86" y="106"/>
                  <a:pt x="64" y="106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Rectangle 132">
            <a:extLst>
              <a:ext uri="{FF2B5EF4-FFF2-40B4-BE49-F238E27FC236}">
                <a16:creationId xmlns:a16="http://schemas.microsoft.com/office/drawing/2014/main" id="{59589600-4E6A-76AF-42CA-CF82C4FB0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5" y="5321525"/>
            <a:ext cx="307975" cy="296863"/>
          </a:xfrm>
          <a:prstGeom prst="rect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33">
            <a:extLst>
              <a:ext uri="{FF2B5EF4-FFF2-40B4-BE49-F238E27FC236}">
                <a16:creationId xmlns:a16="http://schemas.microsoft.com/office/drawing/2014/main" id="{3B8D33CC-7629-FD67-6BEE-E017AD500696}"/>
              </a:ext>
            </a:extLst>
          </p:cNvPr>
          <p:cNvSpPr>
            <a:spLocks noEditPoints="1"/>
          </p:cNvSpPr>
          <p:nvPr/>
        </p:nvSpPr>
        <p:spPr bwMode="auto">
          <a:xfrm>
            <a:off x="4384675" y="5054825"/>
            <a:ext cx="485775" cy="711200"/>
          </a:xfrm>
          <a:custGeom>
            <a:avLst/>
            <a:gdLst>
              <a:gd name="T0" fmla="*/ 105 w 115"/>
              <a:gd name="T1" fmla="*/ 42 h 168"/>
              <a:gd name="T2" fmla="*/ 103 w 115"/>
              <a:gd name="T3" fmla="*/ 40 h 168"/>
              <a:gd name="T4" fmla="*/ 83 w 115"/>
              <a:gd name="T5" fmla="*/ 18 h 168"/>
              <a:gd name="T6" fmla="*/ 83 w 115"/>
              <a:gd name="T7" fmla="*/ 17 h 168"/>
              <a:gd name="T8" fmla="*/ 82 w 115"/>
              <a:gd name="T9" fmla="*/ 17 h 168"/>
              <a:gd name="T10" fmla="*/ 69 w 115"/>
              <a:gd name="T11" fmla="*/ 2 h 168"/>
              <a:gd name="T12" fmla="*/ 68 w 115"/>
              <a:gd name="T13" fmla="*/ 0 h 168"/>
              <a:gd name="T14" fmla="*/ 47 w 115"/>
              <a:gd name="T15" fmla="*/ 0 h 168"/>
              <a:gd name="T16" fmla="*/ 46 w 115"/>
              <a:gd name="T17" fmla="*/ 2 h 168"/>
              <a:gd name="T18" fmla="*/ 32 w 115"/>
              <a:gd name="T19" fmla="*/ 17 h 168"/>
              <a:gd name="T20" fmla="*/ 32 w 115"/>
              <a:gd name="T21" fmla="*/ 17 h 168"/>
              <a:gd name="T22" fmla="*/ 32 w 115"/>
              <a:gd name="T23" fmla="*/ 18 h 168"/>
              <a:gd name="T24" fmla="*/ 25 w 115"/>
              <a:gd name="T25" fmla="*/ 26 h 168"/>
              <a:gd name="T26" fmla="*/ 15 w 115"/>
              <a:gd name="T27" fmla="*/ 36 h 168"/>
              <a:gd name="T28" fmla="*/ 12 w 115"/>
              <a:gd name="T29" fmla="*/ 40 h 168"/>
              <a:gd name="T30" fmla="*/ 10 w 115"/>
              <a:gd name="T31" fmla="*/ 42 h 168"/>
              <a:gd name="T32" fmla="*/ 0 w 115"/>
              <a:gd name="T33" fmla="*/ 66 h 168"/>
              <a:gd name="T34" fmla="*/ 0 w 115"/>
              <a:gd name="T35" fmla="*/ 82 h 168"/>
              <a:gd name="T36" fmla="*/ 0 w 115"/>
              <a:gd name="T37" fmla="*/ 135 h 168"/>
              <a:gd name="T38" fmla="*/ 10 w 115"/>
              <a:gd name="T39" fmla="*/ 158 h 168"/>
              <a:gd name="T40" fmla="*/ 33 w 115"/>
              <a:gd name="T41" fmla="*/ 168 h 168"/>
              <a:gd name="T42" fmla="*/ 57 w 115"/>
              <a:gd name="T43" fmla="*/ 168 h 168"/>
              <a:gd name="T44" fmla="*/ 82 w 115"/>
              <a:gd name="T45" fmla="*/ 168 h 168"/>
              <a:gd name="T46" fmla="*/ 105 w 115"/>
              <a:gd name="T47" fmla="*/ 158 h 168"/>
              <a:gd name="T48" fmla="*/ 115 w 115"/>
              <a:gd name="T49" fmla="*/ 135 h 168"/>
              <a:gd name="T50" fmla="*/ 115 w 115"/>
              <a:gd name="T51" fmla="*/ 82 h 168"/>
              <a:gd name="T52" fmla="*/ 115 w 115"/>
              <a:gd name="T53" fmla="*/ 66 h 168"/>
              <a:gd name="T54" fmla="*/ 105 w 115"/>
              <a:gd name="T55" fmla="*/ 42 h 168"/>
              <a:gd name="T56" fmla="*/ 51 w 115"/>
              <a:gd name="T57" fmla="*/ 9 h 168"/>
              <a:gd name="T58" fmla="*/ 63 w 115"/>
              <a:gd name="T59" fmla="*/ 9 h 168"/>
              <a:gd name="T60" fmla="*/ 70 w 115"/>
              <a:gd name="T61" fmla="*/ 17 h 168"/>
              <a:gd name="T62" fmla="*/ 45 w 115"/>
              <a:gd name="T63" fmla="*/ 17 h 168"/>
              <a:gd name="T64" fmla="*/ 51 w 115"/>
              <a:gd name="T65" fmla="*/ 9 h 168"/>
              <a:gd name="T66" fmla="*/ 106 w 115"/>
              <a:gd name="T67" fmla="*/ 82 h 168"/>
              <a:gd name="T68" fmla="*/ 106 w 115"/>
              <a:gd name="T69" fmla="*/ 135 h 168"/>
              <a:gd name="T70" fmla="*/ 99 w 115"/>
              <a:gd name="T71" fmla="*/ 152 h 168"/>
              <a:gd name="T72" fmla="*/ 82 w 115"/>
              <a:gd name="T73" fmla="*/ 159 h 168"/>
              <a:gd name="T74" fmla="*/ 57 w 115"/>
              <a:gd name="T75" fmla="*/ 159 h 168"/>
              <a:gd name="T76" fmla="*/ 33 w 115"/>
              <a:gd name="T77" fmla="*/ 159 h 168"/>
              <a:gd name="T78" fmla="*/ 16 w 115"/>
              <a:gd name="T79" fmla="*/ 152 h 168"/>
              <a:gd name="T80" fmla="*/ 9 w 115"/>
              <a:gd name="T81" fmla="*/ 135 h 168"/>
              <a:gd name="T82" fmla="*/ 9 w 115"/>
              <a:gd name="T83" fmla="*/ 82 h 168"/>
              <a:gd name="T84" fmla="*/ 9 w 115"/>
              <a:gd name="T85" fmla="*/ 66 h 168"/>
              <a:gd name="T86" fmla="*/ 16 w 115"/>
              <a:gd name="T87" fmla="*/ 49 h 168"/>
              <a:gd name="T88" fmla="*/ 18 w 115"/>
              <a:gd name="T89" fmla="*/ 46 h 168"/>
              <a:gd name="T90" fmla="*/ 35 w 115"/>
              <a:gd name="T91" fmla="*/ 27 h 168"/>
              <a:gd name="T92" fmla="*/ 79 w 115"/>
              <a:gd name="T93" fmla="*/ 27 h 168"/>
              <a:gd name="T94" fmla="*/ 83 w 115"/>
              <a:gd name="T95" fmla="*/ 32 h 168"/>
              <a:gd name="T96" fmla="*/ 93 w 115"/>
              <a:gd name="T97" fmla="*/ 43 h 168"/>
              <a:gd name="T98" fmla="*/ 96 w 115"/>
              <a:gd name="T99" fmla="*/ 46 h 168"/>
              <a:gd name="T100" fmla="*/ 99 w 115"/>
              <a:gd name="T101" fmla="*/ 49 h 168"/>
              <a:gd name="T102" fmla="*/ 106 w 115"/>
              <a:gd name="T103" fmla="*/ 66 h 168"/>
              <a:gd name="T104" fmla="*/ 106 w 115"/>
              <a:gd name="T105" fmla="*/ 8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5" h="168">
                <a:moveTo>
                  <a:pt x="105" y="42"/>
                </a:moveTo>
                <a:cubicBezTo>
                  <a:pt x="105" y="42"/>
                  <a:pt x="104" y="41"/>
                  <a:pt x="103" y="40"/>
                </a:cubicBezTo>
                <a:cubicBezTo>
                  <a:pt x="99" y="36"/>
                  <a:pt x="91" y="27"/>
                  <a:pt x="83" y="18"/>
                </a:cubicBezTo>
                <a:cubicBezTo>
                  <a:pt x="83" y="17"/>
                  <a:pt x="83" y="17"/>
                  <a:pt x="83" y="17"/>
                </a:cubicBezTo>
                <a:cubicBezTo>
                  <a:pt x="82" y="17"/>
                  <a:pt x="82" y="17"/>
                  <a:pt x="82" y="17"/>
                </a:cubicBezTo>
                <a:cubicBezTo>
                  <a:pt x="78" y="11"/>
                  <a:pt x="73" y="6"/>
                  <a:pt x="69" y="2"/>
                </a:cubicBezTo>
                <a:cubicBezTo>
                  <a:pt x="68" y="0"/>
                  <a:pt x="68" y="0"/>
                  <a:pt x="6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2"/>
                  <a:pt x="46" y="2"/>
                  <a:pt x="46" y="2"/>
                </a:cubicBezTo>
                <a:cubicBezTo>
                  <a:pt x="42" y="6"/>
                  <a:pt x="37" y="11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29" y="20"/>
                  <a:pt x="27" y="23"/>
                  <a:pt x="25" y="26"/>
                </a:cubicBezTo>
                <a:cubicBezTo>
                  <a:pt x="21" y="30"/>
                  <a:pt x="18" y="33"/>
                  <a:pt x="15" y="36"/>
                </a:cubicBezTo>
                <a:cubicBezTo>
                  <a:pt x="14" y="38"/>
                  <a:pt x="13" y="39"/>
                  <a:pt x="12" y="40"/>
                </a:cubicBezTo>
                <a:cubicBezTo>
                  <a:pt x="11" y="41"/>
                  <a:pt x="10" y="42"/>
                  <a:pt x="10" y="42"/>
                </a:cubicBezTo>
                <a:cubicBezTo>
                  <a:pt x="4" y="48"/>
                  <a:pt x="0" y="57"/>
                  <a:pt x="0" y="6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4" y="152"/>
                  <a:pt x="10" y="158"/>
                </a:cubicBezTo>
                <a:cubicBezTo>
                  <a:pt x="16" y="164"/>
                  <a:pt x="24" y="168"/>
                  <a:pt x="33" y="168"/>
                </a:cubicBezTo>
                <a:cubicBezTo>
                  <a:pt x="57" y="168"/>
                  <a:pt x="57" y="168"/>
                  <a:pt x="57" y="168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91" y="168"/>
                  <a:pt x="99" y="164"/>
                  <a:pt x="105" y="158"/>
                </a:cubicBezTo>
                <a:cubicBezTo>
                  <a:pt x="111" y="152"/>
                  <a:pt x="115" y="144"/>
                  <a:pt x="115" y="135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57"/>
                  <a:pt x="111" y="48"/>
                  <a:pt x="105" y="42"/>
                </a:cubicBezTo>
                <a:close/>
                <a:moveTo>
                  <a:pt x="51" y="9"/>
                </a:moveTo>
                <a:cubicBezTo>
                  <a:pt x="63" y="9"/>
                  <a:pt x="63" y="9"/>
                  <a:pt x="63" y="9"/>
                </a:cubicBezTo>
                <a:cubicBezTo>
                  <a:pt x="65" y="12"/>
                  <a:pt x="68" y="14"/>
                  <a:pt x="70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7" y="14"/>
                  <a:pt x="49" y="12"/>
                  <a:pt x="51" y="9"/>
                </a:cubicBezTo>
                <a:close/>
                <a:moveTo>
                  <a:pt x="106" y="82"/>
                </a:moveTo>
                <a:cubicBezTo>
                  <a:pt x="106" y="135"/>
                  <a:pt x="106" y="135"/>
                  <a:pt x="106" y="135"/>
                </a:cubicBezTo>
                <a:cubicBezTo>
                  <a:pt x="106" y="142"/>
                  <a:pt x="103" y="148"/>
                  <a:pt x="99" y="152"/>
                </a:cubicBezTo>
                <a:cubicBezTo>
                  <a:pt x="94" y="156"/>
                  <a:pt x="88" y="159"/>
                  <a:pt x="82" y="159"/>
                </a:cubicBezTo>
                <a:cubicBezTo>
                  <a:pt x="57" y="159"/>
                  <a:pt x="57" y="159"/>
                  <a:pt x="57" y="159"/>
                </a:cubicBezTo>
                <a:cubicBezTo>
                  <a:pt x="33" y="159"/>
                  <a:pt x="33" y="159"/>
                  <a:pt x="33" y="159"/>
                </a:cubicBezTo>
                <a:cubicBezTo>
                  <a:pt x="27" y="159"/>
                  <a:pt x="21" y="156"/>
                  <a:pt x="16" y="152"/>
                </a:cubicBezTo>
                <a:cubicBezTo>
                  <a:pt x="12" y="148"/>
                  <a:pt x="9" y="142"/>
                  <a:pt x="9" y="135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59"/>
                  <a:pt x="12" y="53"/>
                  <a:pt x="16" y="49"/>
                </a:cubicBezTo>
                <a:cubicBezTo>
                  <a:pt x="17" y="48"/>
                  <a:pt x="17" y="48"/>
                  <a:pt x="18" y="46"/>
                </a:cubicBezTo>
                <a:cubicBezTo>
                  <a:pt x="22" y="43"/>
                  <a:pt x="29" y="35"/>
                  <a:pt x="35" y="27"/>
                </a:cubicBezTo>
                <a:cubicBezTo>
                  <a:pt x="79" y="27"/>
                  <a:pt x="79" y="27"/>
                  <a:pt x="79" y="27"/>
                </a:cubicBezTo>
                <a:cubicBezTo>
                  <a:pt x="81" y="29"/>
                  <a:pt x="82" y="30"/>
                  <a:pt x="83" y="32"/>
                </a:cubicBezTo>
                <a:cubicBezTo>
                  <a:pt x="87" y="36"/>
                  <a:pt x="90" y="40"/>
                  <a:pt x="93" y="43"/>
                </a:cubicBezTo>
                <a:cubicBezTo>
                  <a:pt x="94" y="44"/>
                  <a:pt x="95" y="45"/>
                  <a:pt x="96" y="46"/>
                </a:cubicBezTo>
                <a:cubicBezTo>
                  <a:pt x="97" y="48"/>
                  <a:pt x="98" y="48"/>
                  <a:pt x="99" y="49"/>
                </a:cubicBezTo>
                <a:cubicBezTo>
                  <a:pt x="103" y="53"/>
                  <a:pt x="106" y="59"/>
                  <a:pt x="106" y="66"/>
                </a:cubicBezTo>
                <a:lnTo>
                  <a:pt x="106" y="82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34">
            <a:extLst>
              <a:ext uri="{FF2B5EF4-FFF2-40B4-BE49-F238E27FC236}">
                <a16:creationId xmlns:a16="http://schemas.microsoft.com/office/drawing/2014/main" id="{70EF70F7-7999-AFAD-47C6-B438315D393F}"/>
              </a:ext>
            </a:extLst>
          </p:cNvPr>
          <p:cNvSpPr>
            <a:spLocks/>
          </p:cNvSpPr>
          <p:nvPr/>
        </p:nvSpPr>
        <p:spPr bwMode="auto">
          <a:xfrm>
            <a:off x="4422775" y="4894488"/>
            <a:ext cx="409575" cy="236538"/>
          </a:xfrm>
          <a:custGeom>
            <a:avLst/>
            <a:gdLst>
              <a:gd name="T0" fmla="*/ 82 w 97"/>
              <a:gd name="T1" fmla="*/ 0 h 56"/>
              <a:gd name="T2" fmla="*/ 15 w 97"/>
              <a:gd name="T3" fmla="*/ 0 h 56"/>
              <a:gd name="T4" fmla="*/ 0 w 97"/>
              <a:gd name="T5" fmla="*/ 18 h 56"/>
              <a:gd name="T6" fmla="*/ 15 w 97"/>
              <a:gd name="T7" fmla="*/ 35 h 56"/>
              <a:gd name="T8" fmla="*/ 23 w 97"/>
              <a:gd name="T9" fmla="*/ 35 h 56"/>
              <a:gd name="T10" fmla="*/ 23 w 97"/>
              <a:gd name="T11" fmla="*/ 56 h 56"/>
              <a:gd name="T12" fmla="*/ 74 w 97"/>
              <a:gd name="T13" fmla="*/ 56 h 56"/>
              <a:gd name="T14" fmla="*/ 74 w 97"/>
              <a:gd name="T15" fmla="*/ 35 h 56"/>
              <a:gd name="T16" fmla="*/ 82 w 97"/>
              <a:gd name="T17" fmla="*/ 35 h 56"/>
              <a:gd name="T18" fmla="*/ 97 w 97"/>
              <a:gd name="T19" fmla="*/ 18 h 56"/>
              <a:gd name="T20" fmla="*/ 82 w 97"/>
              <a:gd name="T2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" h="56">
                <a:moveTo>
                  <a:pt x="82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27"/>
                  <a:pt x="7" y="35"/>
                  <a:pt x="15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56"/>
                  <a:pt x="23" y="56"/>
                  <a:pt x="23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35"/>
                  <a:pt x="74" y="35"/>
                  <a:pt x="74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90" y="35"/>
                  <a:pt x="97" y="27"/>
                  <a:pt x="97" y="18"/>
                </a:cubicBezTo>
                <a:cubicBezTo>
                  <a:pt x="97" y="8"/>
                  <a:pt x="90" y="0"/>
                  <a:pt x="82" y="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35">
            <a:extLst>
              <a:ext uri="{FF2B5EF4-FFF2-40B4-BE49-F238E27FC236}">
                <a16:creationId xmlns:a16="http://schemas.microsoft.com/office/drawing/2014/main" id="{5FB6355B-0448-9B43-65EC-174376C6A8C9}"/>
              </a:ext>
            </a:extLst>
          </p:cNvPr>
          <p:cNvSpPr>
            <a:spLocks noEditPoints="1"/>
          </p:cNvSpPr>
          <p:nvPr/>
        </p:nvSpPr>
        <p:spPr bwMode="auto">
          <a:xfrm>
            <a:off x="4214813" y="994000"/>
            <a:ext cx="825500" cy="728663"/>
          </a:xfrm>
          <a:custGeom>
            <a:avLst/>
            <a:gdLst>
              <a:gd name="T0" fmla="*/ 144 w 195"/>
              <a:gd name="T1" fmla="*/ 95 h 172"/>
              <a:gd name="T2" fmla="*/ 95 w 195"/>
              <a:gd name="T3" fmla="*/ 144 h 172"/>
              <a:gd name="T4" fmla="*/ 47 w 195"/>
              <a:gd name="T5" fmla="*/ 95 h 172"/>
              <a:gd name="T6" fmla="*/ 47 w 195"/>
              <a:gd name="T7" fmla="*/ 92 h 172"/>
              <a:gd name="T8" fmla="*/ 0 w 195"/>
              <a:gd name="T9" fmla="*/ 92 h 172"/>
              <a:gd name="T10" fmla="*/ 0 w 195"/>
              <a:gd name="T11" fmla="*/ 153 h 172"/>
              <a:gd name="T12" fmla="*/ 19 w 195"/>
              <a:gd name="T13" fmla="*/ 172 h 172"/>
              <a:gd name="T14" fmla="*/ 176 w 195"/>
              <a:gd name="T15" fmla="*/ 172 h 172"/>
              <a:gd name="T16" fmla="*/ 195 w 195"/>
              <a:gd name="T17" fmla="*/ 153 h 172"/>
              <a:gd name="T18" fmla="*/ 195 w 195"/>
              <a:gd name="T19" fmla="*/ 92 h 172"/>
              <a:gd name="T20" fmla="*/ 144 w 195"/>
              <a:gd name="T21" fmla="*/ 92 h 172"/>
              <a:gd name="T22" fmla="*/ 144 w 195"/>
              <a:gd name="T23" fmla="*/ 95 h 172"/>
              <a:gd name="T24" fmla="*/ 176 w 195"/>
              <a:gd name="T25" fmla="*/ 31 h 172"/>
              <a:gd name="T26" fmla="*/ 130 w 195"/>
              <a:gd name="T27" fmla="*/ 31 h 172"/>
              <a:gd name="T28" fmla="*/ 130 w 195"/>
              <a:gd name="T29" fmla="*/ 12 h 172"/>
              <a:gd name="T30" fmla="*/ 118 w 195"/>
              <a:gd name="T31" fmla="*/ 0 h 172"/>
              <a:gd name="T32" fmla="*/ 77 w 195"/>
              <a:gd name="T33" fmla="*/ 0 h 172"/>
              <a:gd name="T34" fmla="*/ 64 w 195"/>
              <a:gd name="T35" fmla="*/ 12 h 172"/>
              <a:gd name="T36" fmla="*/ 64 w 195"/>
              <a:gd name="T37" fmla="*/ 31 h 172"/>
              <a:gd name="T38" fmla="*/ 19 w 195"/>
              <a:gd name="T39" fmla="*/ 31 h 172"/>
              <a:gd name="T40" fmla="*/ 0 w 195"/>
              <a:gd name="T41" fmla="*/ 50 h 172"/>
              <a:gd name="T42" fmla="*/ 0 w 195"/>
              <a:gd name="T43" fmla="*/ 86 h 172"/>
              <a:gd name="T44" fmla="*/ 48 w 195"/>
              <a:gd name="T45" fmla="*/ 86 h 172"/>
              <a:gd name="T46" fmla="*/ 95 w 195"/>
              <a:gd name="T47" fmla="*/ 47 h 172"/>
              <a:gd name="T48" fmla="*/ 102 w 195"/>
              <a:gd name="T49" fmla="*/ 47 h 172"/>
              <a:gd name="T50" fmla="*/ 103 w 195"/>
              <a:gd name="T51" fmla="*/ 47 h 172"/>
              <a:gd name="T52" fmla="*/ 106 w 195"/>
              <a:gd name="T53" fmla="*/ 48 h 172"/>
              <a:gd name="T54" fmla="*/ 143 w 195"/>
              <a:gd name="T55" fmla="*/ 86 h 172"/>
              <a:gd name="T56" fmla="*/ 195 w 195"/>
              <a:gd name="T57" fmla="*/ 86 h 172"/>
              <a:gd name="T58" fmla="*/ 195 w 195"/>
              <a:gd name="T59" fmla="*/ 50 h 172"/>
              <a:gd name="T60" fmla="*/ 176 w 195"/>
              <a:gd name="T61" fmla="*/ 31 h 172"/>
              <a:gd name="T62" fmla="*/ 117 w 195"/>
              <a:gd name="T63" fmla="*/ 31 h 172"/>
              <a:gd name="T64" fmla="*/ 78 w 195"/>
              <a:gd name="T65" fmla="*/ 31 h 172"/>
              <a:gd name="T66" fmla="*/ 78 w 195"/>
              <a:gd name="T67" fmla="*/ 13 h 172"/>
              <a:gd name="T68" fmla="*/ 117 w 195"/>
              <a:gd name="T69" fmla="*/ 13 h 172"/>
              <a:gd name="T70" fmla="*/ 117 w 195"/>
              <a:gd name="T71" fmla="*/ 3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5" h="172">
                <a:moveTo>
                  <a:pt x="144" y="95"/>
                </a:moveTo>
                <a:cubicBezTo>
                  <a:pt x="144" y="122"/>
                  <a:pt x="122" y="144"/>
                  <a:pt x="95" y="144"/>
                </a:cubicBezTo>
                <a:cubicBezTo>
                  <a:pt x="68" y="144"/>
                  <a:pt x="47" y="122"/>
                  <a:pt x="47" y="95"/>
                </a:cubicBezTo>
                <a:cubicBezTo>
                  <a:pt x="47" y="94"/>
                  <a:pt x="47" y="93"/>
                  <a:pt x="47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64"/>
                  <a:pt x="9" y="172"/>
                  <a:pt x="19" y="172"/>
                </a:cubicBezTo>
                <a:cubicBezTo>
                  <a:pt x="176" y="172"/>
                  <a:pt x="176" y="172"/>
                  <a:pt x="176" y="172"/>
                </a:cubicBezTo>
                <a:cubicBezTo>
                  <a:pt x="186" y="172"/>
                  <a:pt x="195" y="164"/>
                  <a:pt x="195" y="153"/>
                </a:cubicBezTo>
                <a:cubicBezTo>
                  <a:pt x="195" y="92"/>
                  <a:pt x="195" y="92"/>
                  <a:pt x="195" y="92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3"/>
                  <a:pt x="144" y="94"/>
                  <a:pt x="144" y="95"/>
                </a:cubicBezTo>
                <a:close/>
                <a:moveTo>
                  <a:pt x="176" y="31"/>
                </a:moveTo>
                <a:cubicBezTo>
                  <a:pt x="130" y="31"/>
                  <a:pt x="130" y="31"/>
                  <a:pt x="130" y="31"/>
                </a:cubicBezTo>
                <a:cubicBezTo>
                  <a:pt x="130" y="12"/>
                  <a:pt x="130" y="12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0" y="0"/>
                  <a:pt x="64" y="5"/>
                  <a:pt x="64" y="12"/>
                </a:cubicBezTo>
                <a:cubicBezTo>
                  <a:pt x="64" y="31"/>
                  <a:pt x="64" y="31"/>
                  <a:pt x="64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9" y="31"/>
                  <a:pt x="0" y="40"/>
                  <a:pt x="0" y="50"/>
                </a:cubicBezTo>
                <a:cubicBezTo>
                  <a:pt x="0" y="86"/>
                  <a:pt x="0" y="86"/>
                  <a:pt x="0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52" y="64"/>
                  <a:pt x="72" y="47"/>
                  <a:pt x="95" y="47"/>
                </a:cubicBezTo>
                <a:cubicBezTo>
                  <a:pt x="98" y="47"/>
                  <a:pt x="100" y="47"/>
                  <a:pt x="102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7"/>
                  <a:pt x="105" y="47"/>
                  <a:pt x="106" y="48"/>
                </a:cubicBezTo>
                <a:cubicBezTo>
                  <a:pt x="125" y="52"/>
                  <a:pt x="140" y="67"/>
                  <a:pt x="143" y="86"/>
                </a:cubicBezTo>
                <a:cubicBezTo>
                  <a:pt x="195" y="86"/>
                  <a:pt x="195" y="86"/>
                  <a:pt x="195" y="86"/>
                </a:cubicBezTo>
                <a:cubicBezTo>
                  <a:pt x="195" y="50"/>
                  <a:pt x="195" y="50"/>
                  <a:pt x="195" y="50"/>
                </a:cubicBezTo>
                <a:cubicBezTo>
                  <a:pt x="195" y="40"/>
                  <a:pt x="186" y="31"/>
                  <a:pt x="176" y="31"/>
                </a:cubicBezTo>
                <a:close/>
                <a:moveTo>
                  <a:pt x="117" y="31"/>
                </a:moveTo>
                <a:cubicBezTo>
                  <a:pt x="78" y="31"/>
                  <a:pt x="78" y="31"/>
                  <a:pt x="78" y="31"/>
                </a:cubicBezTo>
                <a:cubicBezTo>
                  <a:pt x="78" y="13"/>
                  <a:pt x="78" y="13"/>
                  <a:pt x="78" y="13"/>
                </a:cubicBezTo>
                <a:cubicBezTo>
                  <a:pt x="117" y="13"/>
                  <a:pt x="117" y="13"/>
                  <a:pt x="117" y="13"/>
                </a:cubicBezTo>
                <a:lnTo>
                  <a:pt x="117" y="31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51">
            <a:extLst>
              <a:ext uri="{FF2B5EF4-FFF2-40B4-BE49-F238E27FC236}">
                <a16:creationId xmlns:a16="http://schemas.microsoft.com/office/drawing/2014/main" id="{C0DAD563-1B07-A22E-DE73-55F35AB5237E}"/>
              </a:ext>
            </a:extLst>
          </p:cNvPr>
          <p:cNvSpPr>
            <a:spLocks/>
          </p:cNvSpPr>
          <p:nvPr/>
        </p:nvSpPr>
        <p:spPr bwMode="auto">
          <a:xfrm>
            <a:off x="1549400" y="2489425"/>
            <a:ext cx="190500" cy="190500"/>
          </a:xfrm>
          <a:custGeom>
            <a:avLst/>
            <a:gdLst>
              <a:gd name="T0" fmla="*/ 42 w 45"/>
              <a:gd name="T1" fmla="*/ 16 h 45"/>
              <a:gd name="T2" fmla="*/ 29 w 45"/>
              <a:gd name="T3" fmla="*/ 16 h 45"/>
              <a:gd name="T4" fmla="*/ 29 w 45"/>
              <a:gd name="T5" fmla="*/ 3 h 45"/>
              <a:gd name="T6" fmla="*/ 26 w 45"/>
              <a:gd name="T7" fmla="*/ 0 h 45"/>
              <a:gd name="T8" fmla="*/ 20 w 45"/>
              <a:gd name="T9" fmla="*/ 0 h 45"/>
              <a:gd name="T10" fmla="*/ 16 w 45"/>
              <a:gd name="T11" fmla="*/ 3 h 45"/>
              <a:gd name="T12" fmla="*/ 16 w 45"/>
              <a:gd name="T13" fmla="*/ 16 h 45"/>
              <a:gd name="T14" fmla="*/ 3 w 45"/>
              <a:gd name="T15" fmla="*/ 16 h 45"/>
              <a:gd name="T16" fmla="*/ 0 w 45"/>
              <a:gd name="T17" fmla="*/ 19 h 45"/>
              <a:gd name="T18" fmla="*/ 0 w 45"/>
              <a:gd name="T19" fmla="*/ 25 h 45"/>
              <a:gd name="T20" fmla="*/ 3 w 45"/>
              <a:gd name="T21" fmla="*/ 29 h 45"/>
              <a:gd name="T22" fmla="*/ 16 w 45"/>
              <a:gd name="T23" fmla="*/ 29 h 45"/>
              <a:gd name="T24" fmla="*/ 16 w 45"/>
              <a:gd name="T25" fmla="*/ 42 h 45"/>
              <a:gd name="T26" fmla="*/ 20 w 45"/>
              <a:gd name="T27" fmla="*/ 45 h 45"/>
              <a:gd name="T28" fmla="*/ 26 w 45"/>
              <a:gd name="T29" fmla="*/ 45 h 45"/>
              <a:gd name="T30" fmla="*/ 29 w 45"/>
              <a:gd name="T31" fmla="*/ 42 h 45"/>
              <a:gd name="T32" fmla="*/ 29 w 45"/>
              <a:gd name="T33" fmla="*/ 29 h 45"/>
              <a:gd name="T34" fmla="*/ 42 w 45"/>
              <a:gd name="T35" fmla="*/ 29 h 45"/>
              <a:gd name="T36" fmla="*/ 45 w 45"/>
              <a:gd name="T37" fmla="*/ 25 h 45"/>
              <a:gd name="T38" fmla="*/ 45 w 45"/>
              <a:gd name="T39" fmla="*/ 19 h 45"/>
              <a:gd name="T40" fmla="*/ 42 w 45"/>
              <a:gd name="T41" fmla="*/ 1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5" h="45">
                <a:moveTo>
                  <a:pt x="42" y="16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28" y="0"/>
                  <a:pt x="26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3"/>
                </a:cubicBezTo>
                <a:cubicBezTo>
                  <a:pt x="16" y="16"/>
                  <a:pt x="16" y="16"/>
                  <a:pt x="16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6"/>
                  <a:pt x="0" y="17"/>
                  <a:pt x="0" y="1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7"/>
                  <a:pt x="2" y="29"/>
                  <a:pt x="3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4"/>
                  <a:pt x="18" y="45"/>
                  <a:pt x="20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8" y="45"/>
                  <a:pt x="29" y="44"/>
                  <a:pt x="29" y="42"/>
                </a:cubicBezTo>
                <a:cubicBezTo>
                  <a:pt x="29" y="29"/>
                  <a:pt x="29" y="29"/>
                  <a:pt x="29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4" y="29"/>
                  <a:pt x="45" y="27"/>
                  <a:pt x="45" y="25"/>
                </a:cubicBezTo>
                <a:cubicBezTo>
                  <a:pt x="45" y="19"/>
                  <a:pt x="45" y="19"/>
                  <a:pt x="45" y="19"/>
                </a:cubicBezTo>
                <a:cubicBezTo>
                  <a:pt x="45" y="17"/>
                  <a:pt x="44" y="16"/>
                  <a:pt x="42" y="16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52">
            <a:extLst>
              <a:ext uri="{FF2B5EF4-FFF2-40B4-BE49-F238E27FC236}">
                <a16:creationId xmlns:a16="http://schemas.microsoft.com/office/drawing/2014/main" id="{E5BCC58F-4239-E4BF-CA90-DE11EA78A423}"/>
              </a:ext>
            </a:extLst>
          </p:cNvPr>
          <p:cNvSpPr>
            <a:spLocks noEditPoints="1"/>
          </p:cNvSpPr>
          <p:nvPr/>
        </p:nvSpPr>
        <p:spPr bwMode="auto">
          <a:xfrm>
            <a:off x="1435100" y="2302100"/>
            <a:ext cx="573088" cy="758825"/>
          </a:xfrm>
          <a:custGeom>
            <a:avLst/>
            <a:gdLst>
              <a:gd name="T0" fmla="*/ 134 w 135"/>
              <a:gd name="T1" fmla="*/ 55 h 179"/>
              <a:gd name="T2" fmla="*/ 129 w 135"/>
              <a:gd name="T3" fmla="*/ 45 h 179"/>
              <a:gd name="T4" fmla="*/ 90 w 135"/>
              <a:gd name="T5" fmla="*/ 6 h 179"/>
              <a:gd name="T6" fmla="*/ 79 w 135"/>
              <a:gd name="T7" fmla="*/ 0 h 179"/>
              <a:gd name="T8" fmla="*/ 79 w 135"/>
              <a:gd name="T9" fmla="*/ 1 h 179"/>
              <a:gd name="T10" fmla="*/ 79 w 135"/>
              <a:gd name="T11" fmla="*/ 0 h 179"/>
              <a:gd name="T12" fmla="*/ 21 w 135"/>
              <a:gd name="T13" fmla="*/ 0 h 179"/>
              <a:gd name="T14" fmla="*/ 0 w 135"/>
              <a:gd name="T15" fmla="*/ 21 h 179"/>
              <a:gd name="T16" fmla="*/ 0 w 135"/>
              <a:gd name="T17" fmla="*/ 160 h 179"/>
              <a:gd name="T18" fmla="*/ 21 w 135"/>
              <a:gd name="T19" fmla="*/ 179 h 179"/>
              <a:gd name="T20" fmla="*/ 114 w 135"/>
              <a:gd name="T21" fmla="*/ 179 h 179"/>
              <a:gd name="T22" fmla="*/ 135 w 135"/>
              <a:gd name="T23" fmla="*/ 159 h 179"/>
              <a:gd name="T24" fmla="*/ 135 w 135"/>
              <a:gd name="T25" fmla="*/ 56 h 179"/>
              <a:gd name="T26" fmla="*/ 134 w 135"/>
              <a:gd name="T27" fmla="*/ 55 h 179"/>
              <a:gd name="T28" fmla="*/ 85 w 135"/>
              <a:gd name="T29" fmla="*/ 20 h 179"/>
              <a:gd name="T30" fmla="*/ 115 w 135"/>
              <a:gd name="T31" fmla="*/ 50 h 179"/>
              <a:gd name="T32" fmla="*/ 92 w 135"/>
              <a:gd name="T33" fmla="*/ 50 h 179"/>
              <a:gd name="T34" fmla="*/ 85 w 135"/>
              <a:gd name="T35" fmla="*/ 42 h 179"/>
              <a:gd name="T36" fmla="*/ 85 w 135"/>
              <a:gd name="T37" fmla="*/ 20 h 179"/>
              <a:gd name="T38" fmla="*/ 121 w 135"/>
              <a:gd name="T39" fmla="*/ 159 h 179"/>
              <a:gd name="T40" fmla="*/ 114 w 135"/>
              <a:gd name="T41" fmla="*/ 166 h 179"/>
              <a:gd name="T42" fmla="*/ 21 w 135"/>
              <a:gd name="T43" fmla="*/ 166 h 179"/>
              <a:gd name="T44" fmla="*/ 14 w 135"/>
              <a:gd name="T45" fmla="*/ 159 h 179"/>
              <a:gd name="T46" fmla="*/ 14 w 135"/>
              <a:gd name="T47" fmla="*/ 21 h 179"/>
              <a:gd name="T48" fmla="*/ 21 w 135"/>
              <a:gd name="T49" fmla="*/ 14 h 179"/>
              <a:gd name="T50" fmla="*/ 71 w 135"/>
              <a:gd name="T51" fmla="*/ 14 h 179"/>
              <a:gd name="T52" fmla="*/ 71 w 135"/>
              <a:gd name="T53" fmla="*/ 42 h 179"/>
              <a:gd name="T54" fmla="*/ 92 w 135"/>
              <a:gd name="T55" fmla="*/ 63 h 179"/>
              <a:gd name="T56" fmla="*/ 121 w 135"/>
              <a:gd name="T57" fmla="*/ 63 h 179"/>
              <a:gd name="T58" fmla="*/ 121 w 135"/>
              <a:gd name="T59" fmla="*/ 15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5" h="179">
                <a:moveTo>
                  <a:pt x="134" y="55"/>
                </a:moveTo>
                <a:cubicBezTo>
                  <a:pt x="134" y="51"/>
                  <a:pt x="132" y="48"/>
                  <a:pt x="129" y="45"/>
                </a:cubicBezTo>
                <a:cubicBezTo>
                  <a:pt x="90" y="6"/>
                  <a:pt x="90" y="6"/>
                  <a:pt x="90" y="6"/>
                </a:cubicBezTo>
                <a:cubicBezTo>
                  <a:pt x="87" y="3"/>
                  <a:pt x="83" y="1"/>
                  <a:pt x="79" y="0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0"/>
                  <a:pt x="79" y="0"/>
                  <a:pt x="79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160"/>
                  <a:pt x="0" y="160"/>
                  <a:pt x="0" y="160"/>
                </a:cubicBezTo>
                <a:cubicBezTo>
                  <a:pt x="1" y="171"/>
                  <a:pt x="10" y="179"/>
                  <a:pt x="21" y="179"/>
                </a:cubicBezTo>
                <a:cubicBezTo>
                  <a:pt x="114" y="179"/>
                  <a:pt x="114" y="179"/>
                  <a:pt x="114" y="179"/>
                </a:cubicBezTo>
                <a:cubicBezTo>
                  <a:pt x="125" y="179"/>
                  <a:pt x="135" y="170"/>
                  <a:pt x="135" y="159"/>
                </a:cubicBezTo>
                <a:cubicBezTo>
                  <a:pt x="135" y="56"/>
                  <a:pt x="135" y="56"/>
                  <a:pt x="135" y="56"/>
                </a:cubicBezTo>
                <a:lnTo>
                  <a:pt x="134" y="55"/>
                </a:lnTo>
                <a:close/>
                <a:moveTo>
                  <a:pt x="85" y="20"/>
                </a:moveTo>
                <a:cubicBezTo>
                  <a:pt x="115" y="50"/>
                  <a:pt x="115" y="50"/>
                  <a:pt x="115" y="50"/>
                </a:cubicBezTo>
                <a:cubicBezTo>
                  <a:pt x="92" y="50"/>
                  <a:pt x="92" y="50"/>
                  <a:pt x="92" y="50"/>
                </a:cubicBezTo>
                <a:cubicBezTo>
                  <a:pt x="88" y="50"/>
                  <a:pt x="85" y="46"/>
                  <a:pt x="85" y="42"/>
                </a:cubicBezTo>
                <a:lnTo>
                  <a:pt x="85" y="20"/>
                </a:lnTo>
                <a:close/>
                <a:moveTo>
                  <a:pt x="121" y="159"/>
                </a:moveTo>
                <a:cubicBezTo>
                  <a:pt x="121" y="163"/>
                  <a:pt x="118" y="166"/>
                  <a:pt x="114" y="166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17" y="166"/>
                  <a:pt x="14" y="163"/>
                  <a:pt x="14" y="159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7"/>
                  <a:pt x="17" y="14"/>
                  <a:pt x="2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54"/>
                  <a:pt x="81" y="63"/>
                  <a:pt x="92" y="63"/>
                </a:cubicBezTo>
                <a:cubicBezTo>
                  <a:pt x="121" y="63"/>
                  <a:pt x="121" y="63"/>
                  <a:pt x="121" y="63"/>
                </a:cubicBezTo>
                <a:lnTo>
                  <a:pt x="121" y="159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53">
            <a:extLst>
              <a:ext uri="{FF2B5EF4-FFF2-40B4-BE49-F238E27FC236}">
                <a16:creationId xmlns:a16="http://schemas.microsoft.com/office/drawing/2014/main" id="{F0B7912B-FBF5-8295-28A5-11C3EF977757}"/>
              </a:ext>
            </a:extLst>
          </p:cNvPr>
          <p:cNvSpPr>
            <a:spLocks/>
          </p:cNvSpPr>
          <p:nvPr/>
        </p:nvSpPr>
        <p:spPr bwMode="auto">
          <a:xfrm>
            <a:off x="1546225" y="2845025"/>
            <a:ext cx="350838" cy="53975"/>
          </a:xfrm>
          <a:custGeom>
            <a:avLst/>
            <a:gdLst>
              <a:gd name="T0" fmla="*/ 77 w 83"/>
              <a:gd name="T1" fmla="*/ 0 h 13"/>
              <a:gd name="T2" fmla="*/ 20 w 83"/>
              <a:gd name="T3" fmla="*/ 0 h 13"/>
              <a:gd name="T4" fmla="*/ 20 w 83"/>
              <a:gd name="T5" fmla="*/ 0 h 13"/>
              <a:gd name="T6" fmla="*/ 6 w 83"/>
              <a:gd name="T7" fmla="*/ 0 h 13"/>
              <a:gd name="T8" fmla="*/ 0 w 83"/>
              <a:gd name="T9" fmla="*/ 7 h 13"/>
              <a:gd name="T10" fmla="*/ 6 w 83"/>
              <a:gd name="T11" fmla="*/ 13 h 13"/>
              <a:gd name="T12" fmla="*/ 10 w 83"/>
              <a:gd name="T13" fmla="*/ 13 h 13"/>
              <a:gd name="T14" fmla="*/ 59 w 83"/>
              <a:gd name="T15" fmla="*/ 13 h 13"/>
              <a:gd name="T16" fmla="*/ 77 w 83"/>
              <a:gd name="T17" fmla="*/ 13 h 13"/>
              <a:gd name="T18" fmla="*/ 83 w 83"/>
              <a:gd name="T19" fmla="*/ 7 h 13"/>
              <a:gd name="T20" fmla="*/ 77 w 83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13">
                <a:moveTo>
                  <a:pt x="77" y="0"/>
                </a:move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3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3"/>
                  <a:pt x="83" y="10"/>
                  <a:pt x="83" y="7"/>
                </a:cubicBezTo>
                <a:cubicBezTo>
                  <a:pt x="83" y="3"/>
                  <a:pt x="80" y="0"/>
                  <a:pt x="77" y="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54">
            <a:extLst>
              <a:ext uri="{FF2B5EF4-FFF2-40B4-BE49-F238E27FC236}">
                <a16:creationId xmlns:a16="http://schemas.microsoft.com/office/drawing/2014/main" id="{CEB1399C-57CD-0511-8941-1B7DFBE6B5EF}"/>
              </a:ext>
            </a:extLst>
          </p:cNvPr>
          <p:cNvSpPr>
            <a:spLocks/>
          </p:cNvSpPr>
          <p:nvPr/>
        </p:nvSpPr>
        <p:spPr bwMode="auto">
          <a:xfrm>
            <a:off x="1546225" y="2725963"/>
            <a:ext cx="350838" cy="58738"/>
          </a:xfrm>
          <a:custGeom>
            <a:avLst/>
            <a:gdLst>
              <a:gd name="T0" fmla="*/ 77 w 83"/>
              <a:gd name="T1" fmla="*/ 0 h 14"/>
              <a:gd name="T2" fmla="*/ 72 w 83"/>
              <a:gd name="T3" fmla="*/ 0 h 14"/>
              <a:gd name="T4" fmla="*/ 60 w 83"/>
              <a:gd name="T5" fmla="*/ 0 h 14"/>
              <a:gd name="T6" fmla="*/ 6 w 83"/>
              <a:gd name="T7" fmla="*/ 0 h 14"/>
              <a:gd name="T8" fmla="*/ 0 w 83"/>
              <a:gd name="T9" fmla="*/ 7 h 14"/>
              <a:gd name="T10" fmla="*/ 6 w 83"/>
              <a:gd name="T11" fmla="*/ 14 h 14"/>
              <a:gd name="T12" fmla="*/ 63 w 83"/>
              <a:gd name="T13" fmla="*/ 14 h 14"/>
              <a:gd name="T14" fmla="*/ 63 w 83"/>
              <a:gd name="T15" fmla="*/ 14 h 14"/>
              <a:gd name="T16" fmla="*/ 77 w 83"/>
              <a:gd name="T17" fmla="*/ 14 h 14"/>
              <a:gd name="T18" fmla="*/ 83 w 83"/>
              <a:gd name="T19" fmla="*/ 7 h 14"/>
              <a:gd name="T20" fmla="*/ 77 w 83"/>
              <a:gd name="T2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" h="14">
                <a:moveTo>
                  <a:pt x="77" y="0"/>
                </a:moveTo>
                <a:cubicBezTo>
                  <a:pt x="72" y="0"/>
                  <a:pt x="72" y="0"/>
                  <a:pt x="7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6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80" y="14"/>
                  <a:pt x="83" y="11"/>
                  <a:pt x="83" y="7"/>
                </a:cubicBezTo>
                <a:cubicBezTo>
                  <a:pt x="83" y="3"/>
                  <a:pt x="80" y="0"/>
                  <a:pt x="77" y="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55">
            <a:extLst>
              <a:ext uri="{FF2B5EF4-FFF2-40B4-BE49-F238E27FC236}">
                <a16:creationId xmlns:a16="http://schemas.microsoft.com/office/drawing/2014/main" id="{5C1E7ECB-0864-257E-D317-1C20727F4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425" y="1548038"/>
            <a:ext cx="122238" cy="123825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Oval 156">
            <a:extLst>
              <a:ext uri="{FF2B5EF4-FFF2-40B4-BE49-F238E27FC236}">
                <a16:creationId xmlns:a16="http://schemas.microsoft.com/office/drawing/2014/main" id="{B29A5001-E179-C399-8AC4-16EFE12C7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863" y="1548038"/>
            <a:ext cx="127000" cy="123825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57">
            <a:extLst>
              <a:ext uri="{FF2B5EF4-FFF2-40B4-BE49-F238E27FC236}">
                <a16:creationId xmlns:a16="http://schemas.microsoft.com/office/drawing/2014/main" id="{38EFF969-DF4B-89B3-92C1-60699601CC92}"/>
              </a:ext>
            </a:extLst>
          </p:cNvPr>
          <p:cNvSpPr>
            <a:spLocks/>
          </p:cNvSpPr>
          <p:nvPr/>
        </p:nvSpPr>
        <p:spPr bwMode="auto">
          <a:xfrm>
            <a:off x="1241425" y="1116238"/>
            <a:ext cx="855663" cy="415925"/>
          </a:xfrm>
          <a:custGeom>
            <a:avLst/>
            <a:gdLst>
              <a:gd name="T0" fmla="*/ 82 w 202"/>
              <a:gd name="T1" fmla="*/ 98 h 98"/>
              <a:gd name="T2" fmla="*/ 75 w 202"/>
              <a:gd name="T3" fmla="*/ 93 h 98"/>
              <a:gd name="T4" fmla="*/ 42 w 202"/>
              <a:gd name="T5" fmla="*/ 17 h 98"/>
              <a:gd name="T6" fmla="*/ 8 w 202"/>
              <a:gd name="T7" fmla="*/ 17 h 98"/>
              <a:gd name="T8" fmla="*/ 0 w 202"/>
              <a:gd name="T9" fmla="*/ 8 h 98"/>
              <a:gd name="T10" fmla="*/ 8 w 202"/>
              <a:gd name="T11" fmla="*/ 0 h 98"/>
              <a:gd name="T12" fmla="*/ 48 w 202"/>
              <a:gd name="T13" fmla="*/ 0 h 98"/>
              <a:gd name="T14" fmla="*/ 55 w 202"/>
              <a:gd name="T15" fmla="*/ 5 h 98"/>
              <a:gd name="T16" fmla="*/ 88 w 202"/>
              <a:gd name="T17" fmla="*/ 82 h 98"/>
              <a:gd name="T18" fmla="*/ 193 w 202"/>
              <a:gd name="T19" fmla="*/ 82 h 98"/>
              <a:gd name="T20" fmla="*/ 202 w 202"/>
              <a:gd name="T21" fmla="*/ 90 h 98"/>
              <a:gd name="T22" fmla="*/ 193 w 202"/>
              <a:gd name="T23" fmla="*/ 98 h 98"/>
              <a:gd name="T24" fmla="*/ 82 w 202"/>
              <a:gd name="T25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2" h="98">
                <a:moveTo>
                  <a:pt x="82" y="98"/>
                </a:moveTo>
                <a:cubicBezTo>
                  <a:pt x="75" y="93"/>
                  <a:pt x="75" y="93"/>
                  <a:pt x="75" y="93"/>
                </a:cubicBezTo>
                <a:cubicBezTo>
                  <a:pt x="42" y="17"/>
                  <a:pt x="42" y="17"/>
                  <a:pt x="42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5"/>
                  <a:pt x="55" y="5"/>
                  <a:pt x="55" y="5"/>
                </a:cubicBezTo>
                <a:cubicBezTo>
                  <a:pt x="88" y="82"/>
                  <a:pt x="88" y="82"/>
                  <a:pt x="88" y="82"/>
                </a:cubicBezTo>
                <a:cubicBezTo>
                  <a:pt x="193" y="82"/>
                  <a:pt x="193" y="82"/>
                  <a:pt x="193" y="82"/>
                </a:cubicBezTo>
                <a:cubicBezTo>
                  <a:pt x="198" y="82"/>
                  <a:pt x="202" y="85"/>
                  <a:pt x="202" y="90"/>
                </a:cubicBezTo>
                <a:cubicBezTo>
                  <a:pt x="202" y="95"/>
                  <a:pt x="198" y="98"/>
                  <a:pt x="193" y="98"/>
                </a:cubicBezTo>
                <a:lnTo>
                  <a:pt x="82" y="98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58">
            <a:extLst>
              <a:ext uri="{FF2B5EF4-FFF2-40B4-BE49-F238E27FC236}">
                <a16:creationId xmlns:a16="http://schemas.microsoft.com/office/drawing/2014/main" id="{C1545903-52F8-DC98-D076-31378F4B4B1F}"/>
              </a:ext>
            </a:extLst>
          </p:cNvPr>
          <p:cNvSpPr>
            <a:spLocks noEditPoints="1"/>
          </p:cNvSpPr>
          <p:nvPr/>
        </p:nvSpPr>
        <p:spPr bwMode="auto">
          <a:xfrm>
            <a:off x="1503363" y="1044800"/>
            <a:ext cx="715963" cy="406400"/>
          </a:xfrm>
          <a:custGeom>
            <a:avLst/>
            <a:gdLst>
              <a:gd name="T0" fmla="*/ 148 w 169"/>
              <a:gd name="T1" fmla="*/ 0 h 96"/>
              <a:gd name="T2" fmla="*/ 109 w 169"/>
              <a:gd name="T3" fmla="*/ 0 h 96"/>
              <a:gd name="T4" fmla="*/ 59 w 169"/>
              <a:gd name="T5" fmla="*/ 0 h 96"/>
              <a:gd name="T6" fmla="*/ 20 w 169"/>
              <a:gd name="T7" fmla="*/ 0 h 96"/>
              <a:gd name="T8" fmla="*/ 5 w 169"/>
              <a:gd name="T9" fmla="*/ 23 h 96"/>
              <a:gd name="T10" fmla="*/ 25 w 169"/>
              <a:gd name="T11" fmla="*/ 73 h 96"/>
              <a:gd name="T12" fmla="*/ 59 w 169"/>
              <a:gd name="T13" fmla="*/ 96 h 96"/>
              <a:gd name="T14" fmla="*/ 109 w 169"/>
              <a:gd name="T15" fmla="*/ 96 h 96"/>
              <a:gd name="T16" fmla="*/ 143 w 169"/>
              <a:gd name="T17" fmla="*/ 73 h 96"/>
              <a:gd name="T18" fmla="*/ 163 w 169"/>
              <a:gd name="T19" fmla="*/ 23 h 96"/>
              <a:gd name="T20" fmla="*/ 148 w 169"/>
              <a:gd name="T21" fmla="*/ 0 h 96"/>
              <a:gd name="T22" fmla="*/ 84 w 169"/>
              <a:gd name="T23" fmla="*/ 80 h 96"/>
              <a:gd name="T24" fmla="*/ 49 w 169"/>
              <a:gd name="T25" fmla="*/ 45 h 96"/>
              <a:gd name="T26" fmla="*/ 84 w 169"/>
              <a:gd name="T27" fmla="*/ 10 h 96"/>
              <a:gd name="T28" fmla="*/ 119 w 169"/>
              <a:gd name="T29" fmla="*/ 45 h 96"/>
              <a:gd name="T30" fmla="*/ 84 w 169"/>
              <a:gd name="T31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9" h="96">
                <a:moveTo>
                  <a:pt x="148" y="0"/>
                </a:moveTo>
                <a:cubicBezTo>
                  <a:pt x="109" y="0"/>
                  <a:pt x="109" y="0"/>
                  <a:pt x="109" y="0"/>
                </a:cubicBezTo>
                <a:cubicBezTo>
                  <a:pt x="95" y="0"/>
                  <a:pt x="73" y="0"/>
                  <a:pt x="5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10"/>
                  <a:pt x="5" y="23"/>
                </a:cubicBezTo>
                <a:cubicBezTo>
                  <a:pt x="25" y="73"/>
                  <a:pt x="25" y="73"/>
                  <a:pt x="25" y="73"/>
                </a:cubicBezTo>
                <a:cubicBezTo>
                  <a:pt x="30" y="85"/>
                  <a:pt x="45" y="96"/>
                  <a:pt x="5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23" y="96"/>
                  <a:pt x="138" y="85"/>
                  <a:pt x="143" y="73"/>
                </a:cubicBezTo>
                <a:cubicBezTo>
                  <a:pt x="163" y="23"/>
                  <a:pt x="163" y="23"/>
                  <a:pt x="163" y="23"/>
                </a:cubicBezTo>
                <a:cubicBezTo>
                  <a:pt x="169" y="10"/>
                  <a:pt x="162" y="0"/>
                  <a:pt x="148" y="0"/>
                </a:cubicBezTo>
                <a:close/>
                <a:moveTo>
                  <a:pt x="84" y="80"/>
                </a:moveTo>
                <a:cubicBezTo>
                  <a:pt x="65" y="80"/>
                  <a:pt x="49" y="64"/>
                  <a:pt x="49" y="45"/>
                </a:cubicBezTo>
                <a:cubicBezTo>
                  <a:pt x="49" y="25"/>
                  <a:pt x="65" y="10"/>
                  <a:pt x="84" y="10"/>
                </a:cubicBezTo>
                <a:cubicBezTo>
                  <a:pt x="104" y="10"/>
                  <a:pt x="119" y="25"/>
                  <a:pt x="119" y="45"/>
                </a:cubicBezTo>
                <a:cubicBezTo>
                  <a:pt x="119" y="64"/>
                  <a:pt x="104" y="80"/>
                  <a:pt x="84" y="8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59">
            <a:extLst>
              <a:ext uri="{FF2B5EF4-FFF2-40B4-BE49-F238E27FC236}">
                <a16:creationId xmlns:a16="http://schemas.microsoft.com/office/drawing/2014/main" id="{E1781D98-6ADD-8549-7C6F-1F013BEFC911}"/>
              </a:ext>
            </a:extLst>
          </p:cNvPr>
          <p:cNvSpPr>
            <a:spLocks/>
          </p:cNvSpPr>
          <p:nvPr/>
        </p:nvSpPr>
        <p:spPr bwMode="auto">
          <a:xfrm>
            <a:off x="1757363" y="1128938"/>
            <a:ext cx="207963" cy="207963"/>
          </a:xfrm>
          <a:custGeom>
            <a:avLst/>
            <a:gdLst>
              <a:gd name="T0" fmla="*/ 46 w 49"/>
              <a:gd name="T1" fmla="*/ 18 h 49"/>
              <a:gd name="T2" fmla="*/ 31 w 49"/>
              <a:gd name="T3" fmla="*/ 18 h 49"/>
              <a:gd name="T4" fmla="*/ 31 w 49"/>
              <a:gd name="T5" fmla="*/ 4 h 49"/>
              <a:gd name="T6" fmla="*/ 27 w 49"/>
              <a:gd name="T7" fmla="*/ 0 h 49"/>
              <a:gd name="T8" fmla="*/ 21 w 49"/>
              <a:gd name="T9" fmla="*/ 0 h 49"/>
              <a:gd name="T10" fmla="*/ 17 w 49"/>
              <a:gd name="T11" fmla="*/ 4 h 49"/>
              <a:gd name="T12" fmla="*/ 17 w 49"/>
              <a:gd name="T13" fmla="*/ 18 h 49"/>
              <a:gd name="T14" fmla="*/ 3 w 49"/>
              <a:gd name="T15" fmla="*/ 18 h 49"/>
              <a:gd name="T16" fmla="*/ 0 w 49"/>
              <a:gd name="T17" fmla="*/ 22 h 49"/>
              <a:gd name="T18" fmla="*/ 0 w 49"/>
              <a:gd name="T19" fmla="*/ 24 h 49"/>
              <a:gd name="T20" fmla="*/ 0 w 49"/>
              <a:gd name="T21" fmla="*/ 27 h 49"/>
              <a:gd name="T22" fmla="*/ 0 w 49"/>
              <a:gd name="T23" fmla="*/ 28 h 49"/>
              <a:gd name="T24" fmla="*/ 3 w 49"/>
              <a:gd name="T25" fmla="*/ 32 h 49"/>
              <a:gd name="T26" fmla="*/ 17 w 49"/>
              <a:gd name="T27" fmla="*/ 32 h 49"/>
              <a:gd name="T28" fmla="*/ 17 w 49"/>
              <a:gd name="T29" fmla="*/ 46 h 49"/>
              <a:gd name="T30" fmla="*/ 21 w 49"/>
              <a:gd name="T31" fmla="*/ 49 h 49"/>
              <a:gd name="T32" fmla="*/ 27 w 49"/>
              <a:gd name="T33" fmla="*/ 49 h 49"/>
              <a:gd name="T34" fmla="*/ 31 w 49"/>
              <a:gd name="T35" fmla="*/ 46 h 49"/>
              <a:gd name="T36" fmla="*/ 31 w 49"/>
              <a:gd name="T37" fmla="*/ 32 h 49"/>
              <a:gd name="T38" fmla="*/ 46 w 49"/>
              <a:gd name="T39" fmla="*/ 32 h 49"/>
              <a:gd name="T40" fmla="*/ 49 w 49"/>
              <a:gd name="T41" fmla="*/ 28 h 49"/>
              <a:gd name="T42" fmla="*/ 49 w 49"/>
              <a:gd name="T43" fmla="*/ 27 h 49"/>
              <a:gd name="T44" fmla="*/ 49 w 49"/>
              <a:gd name="T45" fmla="*/ 24 h 49"/>
              <a:gd name="T46" fmla="*/ 49 w 49"/>
              <a:gd name="T47" fmla="*/ 22 h 49"/>
              <a:gd name="T48" fmla="*/ 46 w 49"/>
              <a:gd name="T49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" h="49">
                <a:moveTo>
                  <a:pt x="46" y="18"/>
                </a:moveTo>
                <a:cubicBezTo>
                  <a:pt x="31" y="18"/>
                  <a:pt x="31" y="18"/>
                  <a:pt x="31" y="18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2"/>
                  <a:pt x="29" y="0"/>
                  <a:pt x="27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7" y="2"/>
                  <a:pt x="17" y="4"/>
                </a:cubicBezTo>
                <a:cubicBezTo>
                  <a:pt x="17" y="18"/>
                  <a:pt x="17" y="18"/>
                  <a:pt x="17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2"/>
                  <a:pt x="3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8"/>
                  <a:pt x="19" y="49"/>
                  <a:pt x="21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9" y="49"/>
                  <a:pt x="31" y="48"/>
                  <a:pt x="31" y="46"/>
                </a:cubicBezTo>
                <a:cubicBezTo>
                  <a:pt x="31" y="32"/>
                  <a:pt x="31" y="32"/>
                  <a:pt x="31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9" y="30"/>
                  <a:pt x="49" y="28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0"/>
                  <a:pt x="47" y="18"/>
                  <a:pt x="46" y="1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60">
            <a:extLst>
              <a:ext uri="{FF2B5EF4-FFF2-40B4-BE49-F238E27FC236}">
                <a16:creationId xmlns:a16="http://schemas.microsoft.com/office/drawing/2014/main" id="{EA374000-4533-00B3-935D-085121B805BC}"/>
              </a:ext>
            </a:extLst>
          </p:cNvPr>
          <p:cNvSpPr>
            <a:spLocks noEditPoints="1"/>
          </p:cNvSpPr>
          <p:nvPr/>
        </p:nvSpPr>
        <p:spPr bwMode="auto">
          <a:xfrm>
            <a:off x="1304925" y="3673700"/>
            <a:ext cx="825500" cy="661988"/>
          </a:xfrm>
          <a:custGeom>
            <a:avLst/>
            <a:gdLst>
              <a:gd name="T0" fmla="*/ 158 w 195"/>
              <a:gd name="T1" fmla="*/ 42 h 156"/>
              <a:gd name="T2" fmla="*/ 159 w 195"/>
              <a:gd name="T3" fmla="*/ 37 h 156"/>
              <a:gd name="T4" fmla="*/ 141 w 195"/>
              <a:gd name="T5" fmla="*/ 6 h 156"/>
              <a:gd name="T6" fmla="*/ 83 w 195"/>
              <a:gd name="T7" fmla="*/ 17 h 156"/>
              <a:gd name="T8" fmla="*/ 65 w 195"/>
              <a:gd name="T9" fmla="*/ 1 h 156"/>
              <a:gd name="T10" fmla="*/ 32 w 195"/>
              <a:gd name="T11" fmla="*/ 8 h 156"/>
              <a:gd name="T12" fmla="*/ 19 w 195"/>
              <a:gd name="T13" fmla="*/ 28 h 156"/>
              <a:gd name="T14" fmla="*/ 2 w 195"/>
              <a:gd name="T15" fmla="*/ 64 h 156"/>
              <a:gd name="T16" fmla="*/ 9 w 195"/>
              <a:gd name="T17" fmla="*/ 130 h 156"/>
              <a:gd name="T18" fmla="*/ 19 w 195"/>
              <a:gd name="T19" fmla="*/ 148 h 156"/>
              <a:gd name="T20" fmla="*/ 19 w 195"/>
              <a:gd name="T21" fmla="*/ 147 h 156"/>
              <a:gd name="T22" fmla="*/ 19 w 195"/>
              <a:gd name="T23" fmla="*/ 147 h 156"/>
              <a:gd name="T24" fmla="*/ 19 w 195"/>
              <a:gd name="T25" fmla="*/ 93 h 156"/>
              <a:gd name="T26" fmla="*/ 19 w 195"/>
              <a:gd name="T27" fmla="*/ 89 h 156"/>
              <a:gd name="T28" fmla="*/ 27 w 195"/>
              <a:gd name="T29" fmla="*/ 64 h 156"/>
              <a:gd name="T30" fmla="*/ 50 w 195"/>
              <a:gd name="T31" fmla="*/ 51 h 156"/>
              <a:gd name="T32" fmla="*/ 158 w 195"/>
              <a:gd name="T33" fmla="*/ 42 h 156"/>
              <a:gd name="T34" fmla="*/ 194 w 195"/>
              <a:gd name="T35" fmla="*/ 56 h 156"/>
              <a:gd name="T36" fmla="*/ 189 w 195"/>
              <a:gd name="T37" fmla="*/ 54 h 156"/>
              <a:gd name="T38" fmla="*/ 188 w 195"/>
              <a:gd name="T39" fmla="*/ 54 h 156"/>
              <a:gd name="T40" fmla="*/ 156 w 195"/>
              <a:gd name="T41" fmla="*/ 57 h 156"/>
              <a:gd name="T42" fmla="*/ 51 w 195"/>
              <a:gd name="T43" fmla="*/ 65 h 156"/>
              <a:gd name="T44" fmla="*/ 39 w 195"/>
              <a:gd name="T45" fmla="*/ 73 h 156"/>
              <a:gd name="T46" fmla="*/ 33 w 195"/>
              <a:gd name="T47" fmla="*/ 89 h 156"/>
              <a:gd name="T48" fmla="*/ 33 w 195"/>
              <a:gd name="T49" fmla="*/ 92 h 156"/>
              <a:gd name="T50" fmla="*/ 33 w 195"/>
              <a:gd name="T51" fmla="*/ 92 h 156"/>
              <a:gd name="T52" fmla="*/ 34 w 195"/>
              <a:gd name="T53" fmla="*/ 146 h 156"/>
              <a:gd name="T54" fmla="*/ 34 w 195"/>
              <a:gd name="T55" fmla="*/ 149 h 156"/>
              <a:gd name="T56" fmla="*/ 45 w 195"/>
              <a:gd name="T57" fmla="*/ 156 h 156"/>
              <a:gd name="T58" fmla="*/ 47 w 195"/>
              <a:gd name="T59" fmla="*/ 156 h 156"/>
              <a:gd name="T60" fmla="*/ 142 w 195"/>
              <a:gd name="T61" fmla="*/ 147 h 156"/>
              <a:gd name="T62" fmla="*/ 154 w 195"/>
              <a:gd name="T63" fmla="*/ 142 h 156"/>
              <a:gd name="T64" fmla="*/ 163 w 195"/>
              <a:gd name="T65" fmla="*/ 130 h 156"/>
              <a:gd name="T66" fmla="*/ 163 w 195"/>
              <a:gd name="T67" fmla="*/ 130 h 156"/>
              <a:gd name="T68" fmla="*/ 192 w 195"/>
              <a:gd name="T69" fmla="*/ 74 h 156"/>
              <a:gd name="T70" fmla="*/ 195 w 195"/>
              <a:gd name="T71" fmla="*/ 62 h 156"/>
              <a:gd name="T72" fmla="*/ 194 w 195"/>
              <a:gd name="T73" fmla="*/ 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6">
                <a:moveTo>
                  <a:pt x="158" y="42"/>
                </a:moveTo>
                <a:cubicBezTo>
                  <a:pt x="159" y="37"/>
                  <a:pt x="159" y="37"/>
                  <a:pt x="159" y="37"/>
                </a:cubicBezTo>
                <a:cubicBezTo>
                  <a:pt x="162" y="18"/>
                  <a:pt x="154" y="3"/>
                  <a:pt x="141" y="6"/>
                </a:cubicBezTo>
                <a:cubicBezTo>
                  <a:pt x="83" y="17"/>
                  <a:pt x="83" y="17"/>
                  <a:pt x="83" y="17"/>
                </a:cubicBezTo>
                <a:cubicBezTo>
                  <a:pt x="83" y="6"/>
                  <a:pt x="71" y="0"/>
                  <a:pt x="65" y="1"/>
                </a:cubicBezTo>
                <a:cubicBezTo>
                  <a:pt x="32" y="8"/>
                  <a:pt x="32" y="8"/>
                  <a:pt x="32" y="8"/>
                </a:cubicBezTo>
                <a:cubicBezTo>
                  <a:pt x="26" y="9"/>
                  <a:pt x="19" y="18"/>
                  <a:pt x="19" y="28"/>
                </a:cubicBezTo>
                <a:cubicBezTo>
                  <a:pt x="8" y="31"/>
                  <a:pt x="0" y="47"/>
                  <a:pt x="2" y="64"/>
                </a:cubicBezTo>
                <a:cubicBezTo>
                  <a:pt x="9" y="130"/>
                  <a:pt x="9" y="130"/>
                  <a:pt x="9" y="130"/>
                </a:cubicBezTo>
                <a:cubicBezTo>
                  <a:pt x="10" y="138"/>
                  <a:pt x="14" y="145"/>
                  <a:pt x="19" y="148"/>
                </a:cubicBezTo>
                <a:cubicBezTo>
                  <a:pt x="19" y="147"/>
                  <a:pt x="19" y="147"/>
                  <a:pt x="19" y="147"/>
                </a:cubicBezTo>
                <a:cubicBezTo>
                  <a:pt x="19" y="147"/>
                  <a:pt x="19" y="147"/>
                  <a:pt x="19" y="147"/>
                </a:cubicBezTo>
                <a:cubicBezTo>
                  <a:pt x="19" y="93"/>
                  <a:pt x="19" y="93"/>
                  <a:pt x="19" y="93"/>
                </a:cubicBezTo>
                <a:cubicBezTo>
                  <a:pt x="19" y="92"/>
                  <a:pt x="19" y="91"/>
                  <a:pt x="19" y="89"/>
                </a:cubicBezTo>
                <a:cubicBezTo>
                  <a:pt x="19" y="80"/>
                  <a:pt x="22" y="71"/>
                  <a:pt x="27" y="64"/>
                </a:cubicBezTo>
                <a:cubicBezTo>
                  <a:pt x="32" y="57"/>
                  <a:pt x="40" y="52"/>
                  <a:pt x="50" y="51"/>
                </a:cubicBezTo>
                <a:lnTo>
                  <a:pt x="158" y="42"/>
                </a:lnTo>
                <a:close/>
                <a:moveTo>
                  <a:pt x="194" y="56"/>
                </a:moveTo>
                <a:cubicBezTo>
                  <a:pt x="193" y="55"/>
                  <a:pt x="192" y="54"/>
                  <a:pt x="189" y="54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56" y="57"/>
                  <a:pt x="156" y="57"/>
                  <a:pt x="156" y="57"/>
                </a:cubicBezTo>
                <a:cubicBezTo>
                  <a:pt x="51" y="65"/>
                  <a:pt x="51" y="65"/>
                  <a:pt x="51" y="65"/>
                </a:cubicBezTo>
                <a:cubicBezTo>
                  <a:pt x="46" y="66"/>
                  <a:pt x="42" y="68"/>
                  <a:pt x="39" y="73"/>
                </a:cubicBezTo>
                <a:cubicBezTo>
                  <a:pt x="35" y="77"/>
                  <a:pt x="33" y="83"/>
                  <a:pt x="33" y="89"/>
                </a:cubicBezTo>
                <a:cubicBezTo>
                  <a:pt x="33" y="90"/>
                  <a:pt x="33" y="91"/>
                  <a:pt x="33" y="92"/>
                </a:cubicBezTo>
                <a:cubicBezTo>
                  <a:pt x="33" y="92"/>
                  <a:pt x="33" y="92"/>
                  <a:pt x="33" y="92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4" y="147"/>
                  <a:pt x="34" y="148"/>
                  <a:pt x="34" y="149"/>
                </a:cubicBezTo>
                <a:cubicBezTo>
                  <a:pt x="36" y="153"/>
                  <a:pt x="40" y="156"/>
                  <a:pt x="45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45" y="146"/>
                  <a:pt x="150" y="145"/>
                  <a:pt x="154" y="142"/>
                </a:cubicBezTo>
                <a:cubicBezTo>
                  <a:pt x="158" y="139"/>
                  <a:pt x="161" y="134"/>
                  <a:pt x="163" y="130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92" y="74"/>
                  <a:pt x="192" y="74"/>
                  <a:pt x="192" y="74"/>
                </a:cubicBezTo>
                <a:cubicBezTo>
                  <a:pt x="194" y="70"/>
                  <a:pt x="195" y="65"/>
                  <a:pt x="195" y="62"/>
                </a:cubicBezTo>
                <a:cubicBezTo>
                  <a:pt x="195" y="59"/>
                  <a:pt x="194" y="57"/>
                  <a:pt x="194" y="56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Oval 161">
            <a:extLst>
              <a:ext uri="{FF2B5EF4-FFF2-40B4-BE49-F238E27FC236}">
                <a16:creationId xmlns:a16="http://schemas.microsoft.com/office/drawing/2014/main" id="{D8E76C26-373A-9EB8-5CDB-C6EAA89AC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963" y="3970563"/>
            <a:ext cx="301625" cy="301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62">
            <a:extLst>
              <a:ext uri="{FF2B5EF4-FFF2-40B4-BE49-F238E27FC236}">
                <a16:creationId xmlns:a16="http://schemas.microsoft.com/office/drawing/2014/main" id="{53EC9671-6593-DB8E-626C-2C4DEBB92C82}"/>
              </a:ext>
            </a:extLst>
          </p:cNvPr>
          <p:cNvSpPr>
            <a:spLocks/>
          </p:cNvSpPr>
          <p:nvPr/>
        </p:nvSpPr>
        <p:spPr bwMode="auto">
          <a:xfrm>
            <a:off x="1651000" y="4016600"/>
            <a:ext cx="207963" cy="207963"/>
          </a:xfrm>
          <a:custGeom>
            <a:avLst/>
            <a:gdLst>
              <a:gd name="T0" fmla="*/ 46 w 49"/>
              <a:gd name="T1" fmla="*/ 18 h 49"/>
              <a:gd name="T2" fmla="*/ 31 w 49"/>
              <a:gd name="T3" fmla="*/ 18 h 49"/>
              <a:gd name="T4" fmla="*/ 31 w 49"/>
              <a:gd name="T5" fmla="*/ 3 h 49"/>
              <a:gd name="T6" fmla="*/ 28 w 49"/>
              <a:gd name="T7" fmla="*/ 0 h 49"/>
              <a:gd name="T8" fmla="*/ 21 w 49"/>
              <a:gd name="T9" fmla="*/ 0 h 49"/>
              <a:gd name="T10" fmla="*/ 18 w 49"/>
              <a:gd name="T11" fmla="*/ 3 h 49"/>
              <a:gd name="T12" fmla="*/ 18 w 49"/>
              <a:gd name="T13" fmla="*/ 18 h 49"/>
              <a:gd name="T14" fmla="*/ 3 w 49"/>
              <a:gd name="T15" fmla="*/ 18 h 49"/>
              <a:gd name="T16" fmla="*/ 0 w 49"/>
              <a:gd name="T17" fmla="*/ 21 h 49"/>
              <a:gd name="T18" fmla="*/ 0 w 49"/>
              <a:gd name="T19" fmla="*/ 23 h 49"/>
              <a:gd name="T20" fmla="*/ 0 w 49"/>
              <a:gd name="T21" fmla="*/ 27 h 49"/>
              <a:gd name="T22" fmla="*/ 0 w 49"/>
              <a:gd name="T23" fmla="*/ 28 h 49"/>
              <a:gd name="T24" fmla="*/ 3 w 49"/>
              <a:gd name="T25" fmla="*/ 31 h 49"/>
              <a:gd name="T26" fmla="*/ 18 w 49"/>
              <a:gd name="T27" fmla="*/ 31 h 49"/>
              <a:gd name="T28" fmla="*/ 18 w 49"/>
              <a:gd name="T29" fmla="*/ 46 h 49"/>
              <a:gd name="T30" fmla="*/ 21 w 49"/>
              <a:gd name="T31" fmla="*/ 49 h 49"/>
              <a:gd name="T32" fmla="*/ 28 w 49"/>
              <a:gd name="T33" fmla="*/ 49 h 49"/>
              <a:gd name="T34" fmla="*/ 31 w 49"/>
              <a:gd name="T35" fmla="*/ 46 h 49"/>
              <a:gd name="T36" fmla="*/ 31 w 49"/>
              <a:gd name="T37" fmla="*/ 31 h 49"/>
              <a:gd name="T38" fmla="*/ 46 w 49"/>
              <a:gd name="T39" fmla="*/ 31 h 49"/>
              <a:gd name="T40" fmla="*/ 49 w 49"/>
              <a:gd name="T41" fmla="*/ 28 h 49"/>
              <a:gd name="T42" fmla="*/ 49 w 49"/>
              <a:gd name="T43" fmla="*/ 27 h 49"/>
              <a:gd name="T44" fmla="*/ 49 w 49"/>
              <a:gd name="T45" fmla="*/ 23 h 49"/>
              <a:gd name="T46" fmla="*/ 49 w 49"/>
              <a:gd name="T47" fmla="*/ 21 h 49"/>
              <a:gd name="T48" fmla="*/ 46 w 49"/>
              <a:gd name="T49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9" h="49">
                <a:moveTo>
                  <a:pt x="46" y="18"/>
                </a:moveTo>
                <a:cubicBezTo>
                  <a:pt x="31" y="18"/>
                  <a:pt x="31" y="18"/>
                  <a:pt x="31" y="18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1"/>
                  <a:pt x="30" y="0"/>
                  <a:pt x="28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18"/>
                  <a:pt x="18" y="18"/>
                  <a:pt x="18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19"/>
                  <a:pt x="0" y="2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3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8"/>
                  <a:pt x="19" y="49"/>
                  <a:pt x="21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30" y="49"/>
                  <a:pt x="31" y="48"/>
                  <a:pt x="31" y="46"/>
                </a:cubicBezTo>
                <a:cubicBezTo>
                  <a:pt x="31" y="31"/>
                  <a:pt x="31" y="31"/>
                  <a:pt x="31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8" y="31"/>
                  <a:pt x="49" y="30"/>
                  <a:pt x="49" y="28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19"/>
                  <a:pt x="48" y="18"/>
                  <a:pt x="46" y="1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63">
            <a:extLst>
              <a:ext uri="{FF2B5EF4-FFF2-40B4-BE49-F238E27FC236}">
                <a16:creationId xmlns:a16="http://schemas.microsoft.com/office/drawing/2014/main" id="{8E477C88-6419-8CE2-074B-780E55A5A433}"/>
              </a:ext>
            </a:extLst>
          </p:cNvPr>
          <p:cNvSpPr>
            <a:spLocks/>
          </p:cNvSpPr>
          <p:nvPr/>
        </p:nvSpPr>
        <p:spPr bwMode="auto">
          <a:xfrm>
            <a:off x="1447800" y="5011963"/>
            <a:ext cx="393700" cy="500063"/>
          </a:xfrm>
          <a:custGeom>
            <a:avLst/>
            <a:gdLst>
              <a:gd name="T0" fmla="*/ 93 w 93"/>
              <a:gd name="T1" fmla="*/ 110 h 118"/>
              <a:gd name="T2" fmla="*/ 93 w 93"/>
              <a:gd name="T3" fmla="*/ 110 h 118"/>
              <a:gd name="T4" fmla="*/ 57 w 93"/>
              <a:gd name="T5" fmla="*/ 104 h 118"/>
              <a:gd name="T6" fmla="*/ 8 w 93"/>
              <a:gd name="T7" fmla="*/ 36 h 118"/>
              <a:gd name="T8" fmla="*/ 14 w 93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118">
                <a:moveTo>
                  <a:pt x="93" y="110"/>
                </a:moveTo>
                <a:cubicBezTo>
                  <a:pt x="93" y="110"/>
                  <a:pt x="93" y="110"/>
                  <a:pt x="93" y="110"/>
                </a:cubicBezTo>
                <a:cubicBezTo>
                  <a:pt x="82" y="118"/>
                  <a:pt x="66" y="115"/>
                  <a:pt x="57" y="104"/>
                </a:cubicBezTo>
                <a:cubicBezTo>
                  <a:pt x="8" y="36"/>
                  <a:pt x="8" y="36"/>
                  <a:pt x="8" y="36"/>
                </a:cubicBezTo>
                <a:cubicBezTo>
                  <a:pt x="0" y="24"/>
                  <a:pt x="2" y="8"/>
                  <a:pt x="14" y="0"/>
                </a:cubicBezTo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64">
            <a:extLst>
              <a:ext uri="{FF2B5EF4-FFF2-40B4-BE49-F238E27FC236}">
                <a16:creationId xmlns:a16="http://schemas.microsoft.com/office/drawing/2014/main" id="{CEB5E606-6E53-E464-BA28-7365812E79E5}"/>
              </a:ext>
            </a:extLst>
          </p:cNvPr>
          <p:cNvSpPr>
            <a:spLocks/>
          </p:cNvSpPr>
          <p:nvPr/>
        </p:nvSpPr>
        <p:spPr bwMode="auto">
          <a:xfrm>
            <a:off x="1528763" y="4957988"/>
            <a:ext cx="160338" cy="173038"/>
          </a:xfrm>
          <a:custGeom>
            <a:avLst/>
            <a:gdLst>
              <a:gd name="T0" fmla="*/ 35 w 38"/>
              <a:gd name="T1" fmla="*/ 24 h 41"/>
              <a:gd name="T2" fmla="*/ 33 w 38"/>
              <a:gd name="T3" fmla="*/ 36 h 41"/>
              <a:gd name="T4" fmla="*/ 29 w 38"/>
              <a:gd name="T5" fmla="*/ 39 h 41"/>
              <a:gd name="T6" fmla="*/ 18 w 38"/>
              <a:gd name="T7" fmla="*/ 37 h 41"/>
              <a:gd name="T8" fmla="*/ 3 w 38"/>
              <a:gd name="T9" fmla="*/ 17 h 41"/>
              <a:gd name="T10" fmla="*/ 5 w 38"/>
              <a:gd name="T11" fmla="*/ 5 h 41"/>
              <a:gd name="T12" fmla="*/ 9 w 38"/>
              <a:gd name="T13" fmla="*/ 2 h 41"/>
              <a:gd name="T14" fmla="*/ 20 w 38"/>
              <a:gd name="T15" fmla="*/ 4 h 41"/>
              <a:gd name="T16" fmla="*/ 35 w 38"/>
              <a:gd name="T17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41">
                <a:moveTo>
                  <a:pt x="35" y="24"/>
                </a:moveTo>
                <a:cubicBezTo>
                  <a:pt x="38" y="28"/>
                  <a:pt x="37" y="33"/>
                  <a:pt x="33" y="36"/>
                </a:cubicBezTo>
                <a:cubicBezTo>
                  <a:pt x="29" y="39"/>
                  <a:pt x="29" y="39"/>
                  <a:pt x="29" y="39"/>
                </a:cubicBezTo>
                <a:cubicBezTo>
                  <a:pt x="25" y="41"/>
                  <a:pt x="20" y="41"/>
                  <a:pt x="18" y="37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13"/>
                  <a:pt x="1" y="8"/>
                  <a:pt x="5" y="5"/>
                </a:cubicBezTo>
                <a:cubicBezTo>
                  <a:pt x="9" y="2"/>
                  <a:pt x="9" y="2"/>
                  <a:pt x="9" y="2"/>
                </a:cubicBezTo>
                <a:cubicBezTo>
                  <a:pt x="13" y="0"/>
                  <a:pt x="18" y="1"/>
                  <a:pt x="20" y="4"/>
                </a:cubicBezTo>
                <a:lnTo>
                  <a:pt x="35" y="24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65">
            <a:extLst>
              <a:ext uri="{FF2B5EF4-FFF2-40B4-BE49-F238E27FC236}">
                <a16:creationId xmlns:a16="http://schemas.microsoft.com/office/drawing/2014/main" id="{DE9C0F19-E845-8237-CB6A-4B12DA657D14}"/>
              </a:ext>
            </a:extLst>
          </p:cNvPr>
          <p:cNvSpPr>
            <a:spLocks/>
          </p:cNvSpPr>
          <p:nvPr/>
        </p:nvSpPr>
        <p:spPr bwMode="auto">
          <a:xfrm>
            <a:off x="1770063" y="5288188"/>
            <a:ext cx="157163" cy="173038"/>
          </a:xfrm>
          <a:custGeom>
            <a:avLst/>
            <a:gdLst>
              <a:gd name="T0" fmla="*/ 34 w 37"/>
              <a:gd name="T1" fmla="*/ 24 h 41"/>
              <a:gd name="T2" fmla="*/ 32 w 37"/>
              <a:gd name="T3" fmla="*/ 36 h 41"/>
              <a:gd name="T4" fmla="*/ 28 w 37"/>
              <a:gd name="T5" fmla="*/ 39 h 41"/>
              <a:gd name="T6" fmla="*/ 17 w 37"/>
              <a:gd name="T7" fmla="*/ 37 h 41"/>
              <a:gd name="T8" fmla="*/ 2 w 37"/>
              <a:gd name="T9" fmla="*/ 17 h 41"/>
              <a:gd name="T10" fmla="*/ 4 w 37"/>
              <a:gd name="T11" fmla="*/ 5 h 41"/>
              <a:gd name="T12" fmla="*/ 8 w 37"/>
              <a:gd name="T13" fmla="*/ 2 h 41"/>
              <a:gd name="T14" fmla="*/ 20 w 37"/>
              <a:gd name="T15" fmla="*/ 4 h 41"/>
              <a:gd name="T16" fmla="*/ 34 w 37"/>
              <a:gd name="T17" fmla="*/ 2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41">
                <a:moveTo>
                  <a:pt x="34" y="24"/>
                </a:moveTo>
                <a:cubicBezTo>
                  <a:pt x="37" y="28"/>
                  <a:pt x="36" y="33"/>
                  <a:pt x="32" y="36"/>
                </a:cubicBezTo>
                <a:cubicBezTo>
                  <a:pt x="28" y="39"/>
                  <a:pt x="28" y="39"/>
                  <a:pt x="28" y="39"/>
                </a:cubicBezTo>
                <a:cubicBezTo>
                  <a:pt x="24" y="41"/>
                  <a:pt x="19" y="41"/>
                  <a:pt x="17" y="37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3"/>
                  <a:pt x="0" y="8"/>
                  <a:pt x="4" y="5"/>
                </a:cubicBezTo>
                <a:cubicBezTo>
                  <a:pt x="8" y="2"/>
                  <a:pt x="8" y="2"/>
                  <a:pt x="8" y="2"/>
                </a:cubicBezTo>
                <a:cubicBezTo>
                  <a:pt x="12" y="0"/>
                  <a:pt x="17" y="1"/>
                  <a:pt x="20" y="4"/>
                </a:cubicBezTo>
                <a:lnTo>
                  <a:pt x="34" y="24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66">
            <a:extLst>
              <a:ext uri="{FF2B5EF4-FFF2-40B4-BE49-F238E27FC236}">
                <a16:creationId xmlns:a16="http://schemas.microsoft.com/office/drawing/2014/main" id="{6E9AB1EF-3E77-181C-F527-DAF923AB2794}"/>
              </a:ext>
            </a:extLst>
          </p:cNvPr>
          <p:cNvSpPr>
            <a:spLocks/>
          </p:cNvSpPr>
          <p:nvPr/>
        </p:nvSpPr>
        <p:spPr bwMode="auto">
          <a:xfrm>
            <a:off x="1460500" y="5504088"/>
            <a:ext cx="522288" cy="198438"/>
          </a:xfrm>
          <a:custGeom>
            <a:avLst/>
            <a:gdLst>
              <a:gd name="T0" fmla="*/ 91 w 123"/>
              <a:gd name="T1" fmla="*/ 47 h 47"/>
              <a:gd name="T2" fmla="*/ 69 w 123"/>
              <a:gd name="T3" fmla="*/ 40 h 47"/>
              <a:gd name="T4" fmla="*/ 59 w 123"/>
              <a:gd name="T5" fmla="*/ 26 h 47"/>
              <a:gd name="T6" fmla="*/ 59 w 123"/>
              <a:gd name="T7" fmla="*/ 25 h 47"/>
              <a:gd name="T8" fmla="*/ 51 w 123"/>
              <a:gd name="T9" fmla="*/ 13 h 47"/>
              <a:gd name="T10" fmla="*/ 32 w 123"/>
              <a:gd name="T11" fmla="*/ 7 h 47"/>
              <a:gd name="T12" fmla="*/ 32 w 123"/>
              <a:gd name="T13" fmla="*/ 7 h 47"/>
              <a:gd name="T14" fmla="*/ 13 w 123"/>
              <a:gd name="T15" fmla="*/ 12 h 47"/>
              <a:gd name="T16" fmla="*/ 6 w 123"/>
              <a:gd name="T17" fmla="*/ 24 h 47"/>
              <a:gd name="T18" fmla="*/ 6 w 123"/>
              <a:gd name="T19" fmla="*/ 24 h 47"/>
              <a:gd name="T20" fmla="*/ 3 w 123"/>
              <a:gd name="T21" fmla="*/ 27 h 47"/>
              <a:gd name="T22" fmla="*/ 0 w 123"/>
              <a:gd name="T23" fmla="*/ 25 h 47"/>
              <a:gd name="T24" fmla="*/ 0 w 123"/>
              <a:gd name="T25" fmla="*/ 24 h 47"/>
              <a:gd name="T26" fmla="*/ 10 w 123"/>
              <a:gd name="T27" fmla="*/ 8 h 47"/>
              <a:gd name="T28" fmla="*/ 32 w 123"/>
              <a:gd name="T29" fmla="*/ 1 h 47"/>
              <a:gd name="T30" fmla="*/ 32 w 123"/>
              <a:gd name="T31" fmla="*/ 1 h 47"/>
              <a:gd name="T32" fmla="*/ 54 w 123"/>
              <a:gd name="T33" fmla="*/ 8 h 47"/>
              <a:gd name="T34" fmla="*/ 64 w 123"/>
              <a:gd name="T35" fmla="*/ 22 h 47"/>
              <a:gd name="T36" fmla="*/ 64 w 123"/>
              <a:gd name="T37" fmla="*/ 23 h 47"/>
              <a:gd name="T38" fmla="*/ 72 w 123"/>
              <a:gd name="T39" fmla="*/ 36 h 47"/>
              <a:gd name="T40" fmla="*/ 91 w 123"/>
              <a:gd name="T41" fmla="*/ 41 h 47"/>
              <a:gd name="T42" fmla="*/ 91 w 123"/>
              <a:gd name="T43" fmla="*/ 41 h 47"/>
              <a:gd name="T44" fmla="*/ 92 w 123"/>
              <a:gd name="T45" fmla="*/ 41 h 47"/>
              <a:gd name="T46" fmla="*/ 110 w 123"/>
              <a:gd name="T47" fmla="*/ 36 h 47"/>
              <a:gd name="T48" fmla="*/ 110 w 123"/>
              <a:gd name="T49" fmla="*/ 36 h 47"/>
              <a:gd name="T50" fmla="*/ 117 w 123"/>
              <a:gd name="T51" fmla="*/ 24 h 47"/>
              <a:gd name="T52" fmla="*/ 117 w 123"/>
              <a:gd name="T53" fmla="*/ 24 h 47"/>
              <a:gd name="T54" fmla="*/ 117 w 123"/>
              <a:gd name="T55" fmla="*/ 23 h 47"/>
              <a:gd name="T56" fmla="*/ 109 w 123"/>
              <a:gd name="T57" fmla="*/ 11 h 47"/>
              <a:gd name="T58" fmla="*/ 90 w 123"/>
              <a:gd name="T59" fmla="*/ 6 h 47"/>
              <a:gd name="T60" fmla="*/ 87 w 123"/>
              <a:gd name="T61" fmla="*/ 3 h 47"/>
              <a:gd name="T62" fmla="*/ 90 w 123"/>
              <a:gd name="T63" fmla="*/ 0 h 47"/>
              <a:gd name="T64" fmla="*/ 113 w 123"/>
              <a:gd name="T65" fmla="*/ 7 h 47"/>
              <a:gd name="T66" fmla="*/ 123 w 123"/>
              <a:gd name="T67" fmla="*/ 24 h 47"/>
              <a:gd name="T68" fmla="*/ 123 w 123"/>
              <a:gd name="T69" fmla="*/ 24 h 47"/>
              <a:gd name="T70" fmla="*/ 114 w 123"/>
              <a:gd name="T71" fmla="*/ 40 h 47"/>
              <a:gd name="T72" fmla="*/ 113 w 123"/>
              <a:gd name="T73" fmla="*/ 41 h 47"/>
              <a:gd name="T74" fmla="*/ 92 w 123"/>
              <a:gd name="T75" fmla="*/ 47 h 47"/>
              <a:gd name="T76" fmla="*/ 91 w 123"/>
              <a:gd name="T7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3" h="47">
                <a:moveTo>
                  <a:pt x="91" y="47"/>
                </a:moveTo>
                <a:cubicBezTo>
                  <a:pt x="83" y="47"/>
                  <a:pt x="75" y="44"/>
                  <a:pt x="69" y="40"/>
                </a:cubicBezTo>
                <a:cubicBezTo>
                  <a:pt x="64" y="37"/>
                  <a:pt x="60" y="32"/>
                  <a:pt x="59" y="26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0"/>
                  <a:pt x="56" y="16"/>
                  <a:pt x="51" y="13"/>
                </a:cubicBezTo>
                <a:cubicBezTo>
                  <a:pt x="46" y="9"/>
                  <a:pt x="39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24" y="7"/>
                  <a:pt x="18" y="9"/>
                  <a:pt x="13" y="12"/>
                </a:cubicBezTo>
                <a:cubicBezTo>
                  <a:pt x="9" y="15"/>
                  <a:pt x="6" y="20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6"/>
                  <a:pt x="5" y="27"/>
                  <a:pt x="3" y="27"/>
                </a:cubicBezTo>
                <a:cubicBezTo>
                  <a:pt x="2" y="27"/>
                  <a:pt x="0" y="26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7"/>
                  <a:pt x="4" y="12"/>
                  <a:pt x="10" y="8"/>
                </a:cubicBezTo>
                <a:cubicBezTo>
                  <a:pt x="16" y="4"/>
                  <a:pt x="23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40" y="1"/>
                  <a:pt x="48" y="4"/>
                  <a:pt x="54" y="8"/>
                </a:cubicBezTo>
                <a:cubicBezTo>
                  <a:pt x="59" y="12"/>
                  <a:pt x="63" y="16"/>
                  <a:pt x="64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8"/>
                  <a:pt x="67" y="32"/>
                  <a:pt x="72" y="36"/>
                </a:cubicBezTo>
                <a:cubicBezTo>
                  <a:pt x="77" y="39"/>
                  <a:pt x="84" y="41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2" y="41"/>
                  <a:pt x="92" y="41"/>
                  <a:pt x="92" y="41"/>
                </a:cubicBezTo>
                <a:cubicBezTo>
                  <a:pt x="99" y="41"/>
                  <a:pt x="106" y="39"/>
                  <a:pt x="110" y="36"/>
                </a:cubicBezTo>
                <a:cubicBezTo>
                  <a:pt x="110" y="36"/>
                  <a:pt x="110" y="36"/>
                  <a:pt x="110" y="36"/>
                </a:cubicBezTo>
                <a:cubicBezTo>
                  <a:pt x="115" y="33"/>
                  <a:pt x="117" y="28"/>
                  <a:pt x="117" y="24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9"/>
                  <a:pt x="114" y="14"/>
                  <a:pt x="109" y="11"/>
                </a:cubicBezTo>
                <a:cubicBezTo>
                  <a:pt x="105" y="8"/>
                  <a:pt x="98" y="6"/>
                  <a:pt x="90" y="6"/>
                </a:cubicBezTo>
                <a:cubicBezTo>
                  <a:pt x="89" y="6"/>
                  <a:pt x="87" y="4"/>
                  <a:pt x="87" y="3"/>
                </a:cubicBezTo>
                <a:cubicBezTo>
                  <a:pt x="87" y="1"/>
                  <a:pt x="89" y="0"/>
                  <a:pt x="90" y="0"/>
                </a:cubicBezTo>
                <a:cubicBezTo>
                  <a:pt x="99" y="0"/>
                  <a:pt x="107" y="2"/>
                  <a:pt x="113" y="7"/>
                </a:cubicBezTo>
                <a:cubicBezTo>
                  <a:pt x="118" y="11"/>
                  <a:pt x="123" y="17"/>
                  <a:pt x="123" y="24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3" y="31"/>
                  <a:pt x="119" y="36"/>
                  <a:pt x="114" y="40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08" y="45"/>
                  <a:pt x="100" y="47"/>
                  <a:pt x="92" y="47"/>
                </a:cubicBezTo>
                <a:lnTo>
                  <a:pt x="91" y="47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68">
            <a:extLst>
              <a:ext uri="{FF2B5EF4-FFF2-40B4-BE49-F238E27FC236}">
                <a16:creationId xmlns:a16="http://schemas.microsoft.com/office/drawing/2014/main" id="{8BCF51E2-02F4-D2CE-8FB7-BBA213D7D308}"/>
              </a:ext>
            </a:extLst>
          </p:cNvPr>
          <p:cNvSpPr>
            <a:spLocks/>
          </p:cNvSpPr>
          <p:nvPr/>
        </p:nvSpPr>
        <p:spPr bwMode="auto">
          <a:xfrm>
            <a:off x="4460875" y="3970563"/>
            <a:ext cx="338138" cy="220663"/>
          </a:xfrm>
          <a:custGeom>
            <a:avLst/>
            <a:gdLst>
              <a:gd name="T0" fmla="*/ 73 w 80"/>
              <a:gd name="T1" fmla="*/ 11 h 52"/>
              <a:gd name="T2" fmla="*/ 56 w 80"/>
              <a:gd name="T3" fmla="*/ 2 h 52"/>
              <a:gd name="T4" fmla="*/ 40 w 80"/>
              <a:gd name="T5" fmla="*/ 10 h 52"/>
              <a:gd name="T6" fmla="*/ 24 w 80"/>
              <a:gd name="T7" fmla="*/ 2 h 52"/>
              <a:gd name="T8" fmla="*/ 7 w 80"/>
              <a:gd name="T9" fmla="*/ 11 h 52"/>
              <a:gd name="T10" fmla="*/ 40 w 80"/>
              <a:gd name="T11" fmla="*/ 52 h 52"/>
              <a:gd name="T12" fmla="*/ 40 w 80"/>
              <a:gd name="T13" fmla="*/ 52 h 52"/>
              <a:gd name="T14" fmla="*/ 40 w 80"/>
              <a:gd name="T15" fmla="*/ 52 h 52"/>
              <a:gd name="T16" fmla="*/ 40 w 80"/>
              <a:gd name="T17" fmla="*/ 52 h 52"/>
              <a:gd name="T18" fmla="*/ 73 w 80"/>
              <a:gd name="T19" fmla="*/ 1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52">
                <a:moveTo>
                  <a:pt x="73" y="11"/>
                </a:moveTo>
                <a:cubicBezTo>
                  <a:pt x="66" y="0"/>
                  <a:pt x="56" y="2"/>
                  <a:pt x="56" y="2"/>
                </a:cubicBezTo>
                <a:cubicBezTo>
                  <a:pt x="56" y="2"/>
                  <a:pt x="43" y="3"/>
                  <a:pt x="40" y="10"/>
                </a:cubicBezTo>
                <a:cubicBezTo>
                  <a:pt x="36" y="3"/>
                  <a:pt x="24" y="2"/>
                  <a:pt x="24" y="2"/>
                </a:cubicBezTo>
                <a:cubicBezTo>
                  <a:pt x="24" y="2"/>
                  <a:pt x="13" y="0"/>
                  <a:pt x="7" y="11"/>
                </a:cubicBezTo>
                <a:cubicBezTo>
                  <a:pt x="0" y="28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0" y="52"/>
                  <a:pt x="80" y="28"/>
                  <a:pt x="73" y="1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82">
            <a:extLst>
              <a:ext uri="{FF2B5EF4-FFF2-40B4-BE49-F238E27FC236}">
                <a16:creationId xmlns:a16="http://schemas.microsoft.com/office/drawing/2014/main" id="{EEC40567-4FB8-FFF4-F2C2-9834CFB3DAD4}"/>
              </a:ext>
            </a:extLst>
          </p:cNvPr>
          <p:cNvSpPr>
            <a:spLocks/>
          </p:cNvSpPr>
          <p:nvPr/>
        </p:nvSpPr>
        <p:spPr bwMode="auto">
          <a:xfrm>
            <a:off x="10123488" y="1248000"/>
            <a:ext cx="471488" cy="215900"/>
          </a:xfrm>
          <a:custGeom>
            <a:avLst/>
            <a:gdLst>
              <a:gd name="T0" fmla="*/ 27 w 297"/>
              <a:gd name="T1" fmla="*/ 123 h 136"/>
              <a:gd name="T2" fmla="*/ 64 w 297"/>
              <a:gd name="T3" fmla="*/ 64 h 136"/>
              <a:gd name="T4" fmla="*/ 118 w 297"/>
              <a:gd name="T5" fmla="*/ 125 h 136"/>
              <a:gd name="T6" fmla="*/ 139 w 297"/>
              <a:gd name="T7" fmla="*/ 75 h 136"/>
              <a:gd name="T8" fmla="*/ 185 w 297"/>
              <a:gd name="T9" fmla="*/ 128 h 136"/>
              <a:gd name="T10" fmla="*/ 230 w 297"/>
              <a:gd name="T11" fmla="*/ 67 h 136"/>
              <a:gd name="T12" fmla="*/ 273 w 297"/>
              <a:gd name="T13" fmla="*/ 136 h 136"/>
              <a:gd name="T14" fmla="*/ 297 w 297"/>
              <a:gd name="T15" fmla="*/ 5 h 136"/>
              <a:gd name="T16" fmla="*/ 265 w 297"/>
              <a:gd name="T17" fmla="*/ 0 h 136"/>
              <a:gd name="T18" fmla="*/ 257 w 297"/>
              <a:gd name="T19" fmla="*/ 45 h 136"/>
              <a:gd name="T20" fmla="*/ 233 w 297"/>
              <a:gd name="T21" fmla="*/ 8 h 136"/>
              <a:gd name="T22" fmla="*/ 185 w 297"/>
              <a:gd name="T23" fmla="*/ 75 h 136"/>
              <a:gd name="T24" fmla="*/ 131 w 297"/>
              <a:gd name="T25" fmla="*/ 11 h 136"/>
              <a:gd name="T26" fmla="*/ 107 w 297"/>
              <a:gd name="T27" fmla="*/ 64 h 136"/>
              <a:gd name="T28" fmla="*/ 59 w 297"/>
              <a:gd name="T29" fmla="*/ 8 h 136"/>
              <a:gd name="T30" fmla="*/ 0 w 297"/>
              <a:gd name="T31" fmla="*/ 107 h 136"/>
              <a:gd name="T32" fmla="*/ 27 w 297"/>
              <a:gd name="T33" fmla="*/ 12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7" h="136">
                <a:moveTo>
                  <a:pt x="27" y="123"/>
                </a:moveTo>
                <a:lnTo>
                  <a:pt x="64" y="64"/>
                </a:lnTo>
                <a:lnTo>
                  <a:pt x="118" y="125"/>
                </a:lnTo>
                <a:lnTo>
                  <a:pt x="139" y="75"/>
                </a:lnTo>
                <a:lnTo>
                  <a:pt x="185" y="128"/>
                </a:lnTo>
                <a:lnTo>
                  <a:pt x="230" y="67"/>
                </a:lnTo>
                <a:lnTo>
                  <a:pt x="273" y="136"/>
                </a:lnTo>
                <a:lnTo>
                  <a:pt x="297" y="5"/>
                </a:lnTo>
                <a:lnTo>
                  <a:pt x="265" y="0"/>
                </a:lnTo>
                <a:lnTo>
                  <a:pt x="257" y="45"/>
                </a:lnTo>
                <a:lnTo>
                  <a:pt x="233" y="8"/>
                </a:lnTo>
                <a:lnTo>
                  <a:pt x="185" y="75"/>
                </a:lnTo>
                <a:lnTo>
                  <a:pt x="131" y="11"/>
                </a:lnTo>
                <a:lnTo>
                  <a:pt x="107" y="64"/>
                </a:lnTo>
                <a:lnTo>
                  <a:pt x="59" y="8"/>
                </a:lnTo>
                <a:lnTo>
                  <a:pt x="0" y="107"/>
                </a:lnTo>
                <a:lnTo>
                  <a:pt x="27" y="123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85">
            <a:extLst>
              <a:ext uri="{FF2B5EF4-FFF2-40B4-BE49-F238E27FC236}">
                <a16:creationId xmlns:a16="http://schemas.microsoft.com/office/drawing/2014/main" id="{9F37866F-D738-E401-B241-939343878EB1}"/>
              </a:ext>
            </a:extLst>
          </p:cNvPr>
          <p:cNvSpPr>
            <a:spLocks/>
          </p:cNvSpPr>
          <p:nvPr/>
        </p:nvSpPr>
        <p:spPr bwMode="auto">
          <a:xfrm>
            <a:off x="9886950" y="5300888"/>
            <a:ext cx="427038" cy="325438"/>
          </a:xfrm>
          <a:custGeom>
            <a:avLst/>
            <a:gdLst>
              <a:gd name="T0" fmla="*/ 8 w 101"/>
              <a:gd name="T1" fmla="*/ 0 h 77"/>
              <a:gd name="T2" fmla="*/ 35 w 101"/>
              <a:gd name="T3" fmla="*/ 66 h 77"/>
              <a:gd name="T4" fmla="*/ 101 w 101"/>
              <a:gd name="T5" fmla="*/ 52 h 77"/>
              <a:gd name="T6" fmla="*/ 98 w 101"/>
              <a:gd name="T7" fmla="*/ 45 h 77"/>
              <a:gd name="T8" fmla="*/ 8 w 101"/>
              <a:gd name="T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77">
                <a:moveTo>
                  <a:pt x="8" y="0"/>
                </a:moveTo>
                <a:cubicBezTo>
                  <a:pt x="0" y="25"/>
                  <a:pt x="11" y="53"/>
                  <a:pt x="35" y="66"/>
                </a:cubicBezTo>
                <a:cubicBezTo>
                  <a:pt x="58" y="77"/>
                  <a:pt x="85" y="71"/>
                  <a:pt x="101" y="52"/>
                </a:cubicBezTo>
                <a:cubicBezTo>
                  <a:pt x="99" y="50"/>
                  <a:pt x="99" y="47"/>
                  <a:pt x="98" y="45"/>
                </a:cubicBezTo>
                <a:lnTo>
                  <a:pt x="8" y="0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86">
            <a:extLst>
              <a:ext uri="{FF2B5EF4-FFF2-40B4-BE49-F238E27FC236}">
                <a16:creationId xmlns:a16="http://schemas.microsoft.com/office/drawing/2014/main" id="{48EE8056-9C75-61F0-612F-DBCAD80356FB}"/>
              </a:ext>
            </a:extLst>
          </p:cNvPr>
          <p:cNvSpPr>
            <a:spLocks/>
          </p:cNvSpPr>
          <p:nvPr/>
        </p:nvSpPr>
        <p:spPr bwMode="auto">
          <a:xfrm>
            <a:off x="9950450" y="5118325"/>
            <a:ext cx="390525" cy="300038"/>
          </a:xfrm>
          <a:custGeom>
            <a:avLst/>
            <a:gdLst>
              <a:gd name="T0" fmla="*/ 69 w 92"/>
              <a:gd name="T1" fmla="*/ 12 h 71"/>
              <a:gd name="T2" fmla="*/ 0 w 92"/>
              <a:gd name="T3" fmla="*/ 30 h 71"/>
              <a:gd name="T4" fmla="*/ 80 w 92"/>
              <a:gd name="T5" fmla="*/ 71 h 71"/>
              <a:gd name="T6" fmla="*/ 92 w 92"/>
              <a:gd name="T7" fmla="*/ 36 h 71"/>
              <a:gd name="T8" fmla="*/ 69 w 92"/>
              <a:gd name="T9" fmla="*/ 1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71">
                <a:moveTo>
                  <a:pt x="69" y="12"/>
                </a:moveTo>
                <a:cubicBezTo>
                  <a:pt x="44" y="0"/>
                  <a:pt x="15" y="8"/>
                  <a:pt x="0" y="30"/>
                </a:cubicBezTo>
                <a:cubicBezTo>
                  <a:pt x="80" y="71"/>
                  <a:pt x="80" y="71"/>
                  <a:pt x="80" y="71"/>
                </a:cubicBezTo>
                <a:cubicBezTo>
                  <a:pt x="81" y="58"/>
                  <a:pt x="85" y="46"/>
                  <a:pt x="92" y="36"/>
                </a:cubicBezTo>
                <a:cubicBezTo>
                  <a:pt x="87" y="26"/>
                  <a:pt x="79" y="18"/>
                  <a:pt x="69" y="12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87">
            <a:extLst>
              <a:ext uri="{FF2B5EF4-FFF2-40B4-BE49-F238E27FC236}">
                <a16:creationId xmlns:a16="http://schemas.microsoft.com/office/drawing/2014/main" id="{C5D45E86-D2BF-E6A0-EF39-78DDB08538A9}"/>
              </a:ext>
            </a:extLst>
          </p:cNvPr>
          <p:cNvSpPr>
            <a:spLocks/>
          </p:cNvSpPr>
          <p:nvPr/>
        </p:nvSpPr>
        <p:spPr bwMode="auto">
          <a:xfrm>
            <a:off x="10404475" y="5283425"/>
            <a:ext cx="388938" cy="363538"/>
          </a:xfrm>
          <a:custGeom>
            <a:avLst/>
            <a:gdLst>
              <a:gd name="T0" fmla="*/ 76 w 92"/>
              <a:gd name="T1" fmla="*/ 0 h 86"/>
              <a:gd name="T2" fmla="*/ 0 w 92"/>
              <a:gd name="T3" fmla="*/ 75 h 86"/>
              <a:gd name="T4" fmla="*/ 33 w 92"/>
              <a:gd name="T5" fmla="*/ 86 h 86"/>
              <a:gd name="T6" fmla="*/ 71 w 92"/>
              <a:gd name="T7" fmla="*/ 70 h 86"/>
              <a:gd name="T8" fmla="*/ 76 w 92"/>
              <a:gd name="T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86">
                <a:moveTo>
                  <a:pt x="76" y="0"/>
                </a:moveTo>
                <a:cubicBezTo>
                  <a:pt x="0" y="75"/>
                  <a:pt x="0" y="75"/>
                  <a:pt x="0" y="75"/>
                </a:cubicBezTo>
                <a:cubicBezTo>
                  <a:pt x="10" y="82"/>
                  <a:pt x="21" y="86"/>
                  <a:pt x="33" y="86"/>
                </a:cubicBezTo>
                <a:cubicBezTo>
                  <a:pt x="47" y="86"/>
                  <a:pt x="60" y="81"/>
                  <a:pt x="71" y="70"/>
                </a:cubicBezTo>
                <a:cubicBezTo>
                  <a:pt x="90" y="51"/>
                  <a:pt x="92" y="21"/>
                  <a:pt x="76" y="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88">
            <a:extLst>
              <a:ext uri="{FF2B5EF4-FFF2-40B4-BE49-F238E27FC236}">
                <a16:creationId xmlns:a16="http://schemas.microsoft.com/office/drawing/2014/main" id="{168EEDA3-4398-1BD0-A2E8-A899C0A9687D}"/>
              </a:ext>
            </a:extLst>
          </p:cNvPr>
          <p:cNvSpPr>
            <a:spLocks/>
          </p:cNvSpPr>
          <p:nvPr/>
        </p:nvSpPr>
        <p:spPr bwMode="auto">
          <a:xfrm>
            <a:off x="10310813" y="5189763"/>
            <a:ext cx="368300" cy="368300"/>
          </a:xfrm>
          <a:custGeom>
            <a:avLst/>
            <a:gdLst>
              <a:gd name="T0" fmla="*/ 55 w 87"/>
              <a:gd name="T1" fmla="*/ 0 h 87"/>
              <a:gd name="T2" fmla="*/ 17 w 87"/>
              <a:gd name="T3" fmla="*/ 16 h 87"/>
              <a:gd name="T4" fmla="*/ 10 w 87"/>
              <a:gd name="T5" fmla="*/ 24 h 87"/>
              <a:gd name="T6" fmla="*/ 1 w 87"/>
              <a:gd name="T7" fmla="*/ 56 h 87"/>
              <a:gd name="T8" fmla="*/ 12 w 87"/>
              <a:gd name="T9" fmla="*/ 87 h 87"/>
              <a:gd name="T10" fmla="*/ 87 w 87"/>
              <a:gd name="T11" fmla="*/ 11 h 87"/>
              <a:gd name="T12" fmla="*/ 55 w 87"/>
              <a:gd name="T1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55" y="0"/>
                </a:moveTo>
                <a:cubicBezTo>
                  <a:pt x="41" y="0"/>
                  <a:pt x="27" y="6"/>
                  <a:pt x="17" y="16"/>
                </a:cubicBezTo>
                <a:cubicBezTo>
                  <a:pt x="14" y="19"/>
                  <a:pt x="12" y="21"/>
                  <a:pt x="10" y="24"/>
                </a:cubicBezTo>
                <a:cubicBezTo>
                  <a:pt x="3" y="34"/>
                  <a:pt x="0" y="45"/>
                  <a:pt x="1" y="56"/>
                </a:cubicBezTo>
                <a:cubicBezTo>
                  <a:pt x="1" y="67"/>
                  <a:pt x="5" y="78"/>
                  <a:pt x="12" y="87"/>
                </a:cubicBezTo>
                <a:cubicBezTo>
                  <a:pt x="87" y="11"/>
                  <a:pt x="87" y="11"/>
                  <a:pt x="87" y="11"/>
                </a:cubicBezTo>
                <a:cubicBezTo>
                  <a:pt x="78" y="4"/>
                  <a:pt x="66" y="0"/>
                  <a:pt x="55" y="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93">
            <a:extLst>
              <a:ext uri="{FF2B5EF4-FFF2-40B4-BE49-F238E27FC236}">
                <a16:creationId xmlns:a16="http://schemas.microsoft.com/office/drawing/2014/main" id="{62FEBDDD-0AA1-B4D6-507A-723F33D5309F}"/>
              </a:ext>
            </a:extLst>
          </p:cNvPr>
          <p:cNvSpPr>
            <a:spLocks/>
          </p:cNvSpPr>
          <p:nvPr/>
        </p:nvSpPr>
        <p:spPr bwMode="auto">
          <a:xfrm>
            <a:off x="10085388" y="4148363"/>
            <a:ext cx="423863" cy="423863"/>
          </a:xfrm>
          <a:custGeom>
            <a:avLst/>
            <a:gdLst>
              <a:gd name="T0" fmla="*/ 72 w 100"/>
              <a:gd name="T1" fmla="*/ 88 h 100"/>
              <a:gd name="T2" fmla="*/ 64 w 100"/>
              <a:gd name="T3" fmla="*/ 87 h 100"/>
              <a:gd name="T4" fmla="*/ 53 w 100"/>
              <a:gd name="T5" fmla="*/ 79 h 100"/>
              <a:gd name="T6" fmla="*/ 47 w 100"/>
              <a:gd name="T7" fmla="*/ 57 h 100"/>
              <a:gd name="T8" fmla="*/ 48 w 100"/>
              <a:gd name="T9" fmla="*/ 49 h 100"/>
              <a:gd name="T10" fmla="*/ 70 w 100"/>
              <a:gd name="T11" fmla="*/ 40 h 100"/>
              <a:gd name="T12" fmla="*/ 96 w 100"/>
              <a:gd name="T13" fmla="*/ 12 h 100"/>
              <a:gd name="T14" fmla="*/ 100 w 100"/>
              <a:gd name="T15" fmla="*/ 5 h 100"/>
              <a:gd name="T16" fmla="*/ 90 w 100"/>
              <a:gd name="T17" fmla="*/ 0 h 100"/>
              <a:gd name="T18" fmla="*/ 79 w 100"/>
              <a:gd name="T19" fmla="*/ 15 h 100"/>
              <a:gd name="T20" fmla="*/ 63 w 100"/>
              <a:gd name="T21" fmla="*/ 31 h 100"/>
              <a:gd name="T22" fmla="*/ 42 w 100"/>
              <a:gd name="T23" fmla="*/ 38 h 100"/>
              <a:gd name="T24" fmla="*/ 39 w 100"/>
              <a:gd name="T25" fmla="*/ 37 h 100"/>
              <a:gd name="T26" fmla="*/ 29 w 100"/>
              <a:gd name="T27" fmla="*/ 26 h 100"/>
              <a:gd name="T28" fmla="*/ 13 w 100"/>
              <a:gd name="T29" fmla="*/ 2 h 100"/>
              <a:gd name="T30" fmla="*/ 12 w 100"/>
              <a:gd name="T31" fmla="*/ 0 h 100"/>
              <a:gd name="T32" fmla="*/ 0 w 100"/>
              <a:gd name="T33" fmla="*/ 3 h 100"/>
              <a:gd name="T34" fmla="*/ 11 w 100"/>
              <a:gd name="T35" fmla="*/ 21 h 100"/>
              <a:gd name="T36" fmla="*/ 25 w 100"/>
              <a:gd name="T37" fmla="*/ 40 h 100"/>
              <a:gd name="T38" fmla="*/ 33 w 100"/>
              <a:gd name="T39" fmla="*/ 46 h 100"/>
              <a:gd name="T40" fmla="*/ 36 w 100"/>
              <a:gd name="T41" fmla="*/ 48 h 100"/>
              <a:gd name="T42" fmla="*/ 36 w 100"/>
              <a:gd name="T43" fmla="*/ 57 h 100"/>
              <a:gd name="T44" fmla="*/ 39 w 100"/>
              <a:gd name="T45" fmla="*/ 78 h 100"/>
              <a:gd name="T46" fmla="*/ 54 w 100"/>
              <a:gd name="T47" fmla="*/ 96 h 100"/>
              <a:gd name="T48" fmla="*/ 72 w 100"/>
              <a:gd name="T49" fmla="*/ 100 h 100"/>
              <a:gd name="T50" fmla="*/ 77 w 100"/>
              <a:gd name="T51" fmla="*/ 99 h 100"/>
              <a:gd name="T52" fmla="*/ 73 w 100"/>
              <a:gd name="T53" fmla="*/ 88 h 100"/>
              <a:gd name="T54" fmla="*/ 72 w 100"/>
              <a:gd name="T55" fmla="*/ 8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0" h="100">
                <a:moveTo>
                  <a:pt x="72" y="88"/>
                </a:moveTo>
                <a:cubicBezTo>
                  <a:pt x="70" y="88"/>
                  <a:pt x="67" y="88"/>
                  <a:pt x="64" y="87"/>
                </a:cubicBezTo>
                <a:cubicBezTo>
                  <a:pt x="59" y="86"/>
                  <a:pt x="56" y="84"/>
                  <a:pt x="53" y="79"/>
                </a:cubicBezTo>
                <a:cubicBezTo>
                  <a:pt x="50" y="75"/>
                  <a:pt x="47" y="68"/>
                  <a:pt x="47" y="57"/>
                </a:cubicBezTo>
                <a:cubicBezTo>
                  <a:pt x="47" y="55"/>
                  <a:pt x="48" y="52"/>
                  <a:pt x="48" y="49"/>
                </a:cubicBezTo>
                <a:cubicBezTo>
                  <a:pt x="56" y="48"/>
                  <a:pt x="63" y="44"/>
                  <a:pt x="70" y="40"/>
                </a:cubicBezTo>
                <a:cubicBezTo>
                  <a:pt x="81" y="32"/>
                  <a:pt x="90" y="21"/>
                  <a:pt x="96" y="12"/>
                </a:cubicBezTo>
                <a:cubicBezTo>
                  <a:pt x="98" y="9"/>
                  <a:pt x="99" y="7"/>
                  <a:pt x="100" y="5"/>
                </a:cubicBezTo>
                <a:cubicBezTo>
                  <a:pt x="96" y="4"/>
                  <a:pt x="93" y="3"/>
                  <a:pt x="90" y="0"/>
                </a:cubicBezTo>
                <a:cubicBezTo>
                  <a:pt x="87" y="5"/>
                  <a:pt x="84" y="10"/>
                  <a:pt x="79" y="15"/>
                </a:cubicBezTo>
                <a:cubicBezTo>
                  <a:pt x="75" y="21"/>
                  <a:pt x="69" y="27"/>
                  <a:pt x="63" y="31"/>
                </a:cubicBezTo>
                <a:cubicBezTo>
                  <a:pt x="56" y="35"/>
                  <a:pt x="50" y="38"/>
                  <a:pt x="42" y="38"/>
                </a:cubicBezTo>
                <a:cubicBezTo>
                  <a:pt x="42" y="38"/>
                  <a:pt x="41" y="38"/>
                  <a:pt x="39" y="37"/>
                </a:cubicBezTo>
                <a:cubicBezTo>
                  <a:pt x="37" y="35"/>
                  <a:pt x="33" y="31"/>
                  <a:pt x="29" y="26"/>
                </a:cubicBezTo>
                <a:cubicBezTo>
                  <a:pt x="23" y="18"/>
                  <a:pt x="17" y="9"/>
                  <a:pt x="13" y="2"/>
                </a:cubicBezTo>
                <a:cubicBezTo>
                  <a:pt x="12" y="1"/>
                  <a:pt x="12" y="0"/>
                  <a:pt x="12" y="0"/>
                </a:cubicBezTo>
                <a:cubicBezTo>
                  <a:pt x="8" y="2"/>
                  <a:pt x="4" y="3"/>
                  <a:pt x="0" y="3"/>
                </a:cubicBezTo>
                <a:cubicBezTo>
                  <a:pt x="3" y="8"/>
                  <a:pt x="7" y="14"/>
                  <a:pt x="11" y="21"/>
                </a:cubicBezTo>
                <a:cubicBezTo>
                  <a:pt x="15" y="27"/>
                  <a:pt x="20" y="34"/>
                  <a:pt x="25" y="40"/>
                </a:cubicBezTo>
                <a:cubicBezTo>
                  <a:pt x="28" y="42"/>
                  <a:pt x="30" y="45"/>
                  <a:pt x="33" y="46"/>
                </a:cubicBezTo>
                <a:cubicBezTo>
                  <a:pt x="34" y="47"/>
                  <a:pt x="35" y="48"/>
                  <a:pt x="36" y="48"/>
                </a:cubicBezTo>
                <a:cubicBezTo>
                  <a:pt x="36" y="51"/>
                  <a:pt x="36" y="54"/>
                  <a:pt x="36" y="57"/>
                </a:cubicBezTo>
                <a:cubicBezTo>
                  <a:pt x="36" y="66"/>
                  <a:pt x="37" y="72"/>
                  <a:pt x="39" y="78"/>
                </a:cubicBezTo>
                <a:cubicBezTo>
                  <a:pt x="42" y="87"/>
                  <a:pt x="48" y="92"/>
                  <a:pt x="54" y="96"/>
                </a:cubicBezTo>
                <a:cubicBezTo>
                  <a:pt x="60" y="99"/>
                  <a:pt x="67" y="100"/>
                  <a:pt x="72" y="100"/>
                </a:cubicBezTo>
                <a:cubicBezTo>
                  <a:pt x="74" y="100"/>
                  <a:pt x="76" y="100"/>
                  <a:pt x="77" y="99"/>
                </a:cubicBezTo>
                <a:cubicBezTo>
                  <a:pt x="75" y="96"/>
                  <a:pt x="74" y="92"/>
                  <a:pt x="73" y="88"/>
                </a:cubicBezTo>
                <a:lnTo>
                  <a:pt x="72" y="88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94">
            <a:extLst>
              <a:ext uri="{FF2B5EF4-FFF2-40B4-BE49-F238E27FC236}">
                <a16:creationId xmlns:a16="http://schemas.microsoft.com/office/drawing/2014/main" id="{E9CA8EF7-679D-A3C2-CB91-4651C2F904F5}"/>
              </a:ext>
            </a:extLst>
          </p:cNvPr>
          <p:cNvSpPr>
            <a:spLocks noEditPoints="1"/>
          </p:cNvSpPr>
          <p:nvPr/>
        </p:nvSpPr>
        <p:spPr bwMode="auto">
          <a:xfrm>
            <a:off x="10417175" y="4407125"/>
            <a:ext cx="211138" cy="198438"/>
          </a:xfrm>
          <a:custGeom>
            <a:avLst/>
            <a:gdLst>
              <a:gd name="T0" fmla="*/ 25 w 50"/>
              <a:gd name="T1" fmla="*/ 0 h 47"/>
              <a:gd name="T2" fmla="*/ 0 w 50"/>
              <a:gd name="T3" fmla="*/ 24 h 47"/>
              <a:gd name="T4" fmla="*/ 0 w 50"/>
              <a:gd name="T5" fmla="*/ 27 h 47"/>
              <a:gd name="T6" fmla="*/ 5 w 50"/>
              <a:gd name="T7" fmla="*/ 38 h 47"/>
              <a:gd name="T8" fmla="*/ 25 w 50"/>
              <a:gd name="T9" fmla="*/ 47 h 47"/>
              <a:gd name="T10" fmla="*/ 50 w 50"/>
              <a:gd name="T11" fmla="*/ 24 h 47"/>
              <a:gd name="T12" fmla="*/ 25 w 50"/>
              <a:gd name="T13" fmla="*/ 0 h 47"/>
              <a:gd name="T14" fmla="*/ 25 w 50"/>
              <a:gd name="T15" fmla="*/ 34 h 47"/>
              <a:gd name="T16" fmla="*/ 13 w 50"/>
              <a:gd name="T17" fmla="*/ 24 h 47"/>
              <a:gd name="T18" fmla="*/ 25 w 50"/>
              <a:gd name="T19" fmla="*/ 13 h 47"/>
              <a:gd name="T20" fmla="*/ 37 w 50"/>
              <a:gd name="T21" fmla="*/ 24 h 47"/>
              <a:gd name="T22" fmla="*/ 25 w 50"/>
              <a:gd name="T23" fmla="*/ 3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47">
                <a:moveTo>
                  <a:pt x="25" y="0"/>
                </a:moveTo>
                <a:cubicBezTo>
                  <a:pt x="12" y="0"/>
                  <a:pt x="0" y="10"/>
                  <a:pt x="0" y="24"/>
                </a:cubicBezTo>
                <a:cubicBezTo>
                  <a:pt x="0" y="25"/>
                  <a:pt x="0" y="26"/>
                  <a:pt x="0" y="27"/>
                </a:cubicBezTo>
                <a:cubicBezTo>
                  <a:pt x="1" y="31"/>
                  <a:pt x="2" y="35"/>
                  <a:pt x="5" y="38"/>
                </a:cubicBezTo>
                <a:cubicBezTo>
                  <a:pt x="9" y="44"/>
                  <a:pt x="17" y="47"/>
                  <a:pt x="25" y="47"/>
                </a:cubicBezTo>
                <a:cubicBezTo>
                  <a:pt x="38" y="47"/>
                  <a:pt x="50" y="37"/>
                  <a:pt x="50" y="24"/>
                </a:cubicBezTo>
                <a:cubicBezTo>
                  <a:pt x="50" y="10"/>
                  <a:pt x="38" y="0"/>
                  <a:pt x="25" y="0"/>
                </a:cubicBezTo>
                <a:close/>
                <a:moveTo>
                  <a:pt x="25" y="34"/>
                </a:moveTo>
                <a:cubicBezTo>
                  <a:pt x="18" y="34"/>
                  <a:pt x="13" y="29"/>
                  <a:pt x="13" y="24"/>
                </a:cubicBezTo>
                <a:cubicBezTo>
                  <a:pt x="13" y="18"/>
                  <a:pt x="18" y="13"/>
                  <a:pt x="25" y="13"/>
                </a:cubicBezTo>
                <a:cubicBezTo>
                  <a:pt x="32" y="13"/>
                  <a:pt x="37" y="18"/>
                  <a:pt x="37" y="24"/>
                </a:cubicBezTo>
                <a:cubicBezTo>
                  <a:pt x="37" y="29"/>
                  <a:pt x="32" y="34"/>
                  <a:pt x="25" y="34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95">
            <a:extLst>
              <a:ext uri="{FF2B5EF4-FFF2-40B4-BE49-F238E27FC236}">
                <a16:creationId xmlns:a16="http://schemas.microsoft.com/office/drawing/2014/main" id="{5AD5610E-F107-16F2-A8F0-660B61FEAB76}"/>
              </a:ext>
            </a:extLst>
          </p:cNvPr>
          <p:cNvSpPr>
            <a:spLocks noEditPoints="1"/>
          </p:cNvSpPr>
          <p:nvPr/>
        </p:nvSpPr>
        <p:spPr bwMode="auto">
          <a:xfrm>
            <a:off x="10450513" y="4000725"/>
            <a:ext cx="157163" cy="152400"/>
          </a:xfrm>
          <a:custGeom>
            <a:avLst/>
            <a:gdLst>
              <a:gd name="T0" fmla="*/ 18 w 37"/>
              <a:gd name="T1" fmla="*/ 0 h 36"/>
              <a:gd name="T2" fmla="*/ 0 w 37"/>
              <a:gd name="T3" fmla="*/ 18 h 36"/>
              <a:gd name="T4" fmla="*/ 6 w 37"/>
              <a:gd name="T5" fmla="*/ 31 h 36"/>
              <a:gd name="T6" fmla="*/ 17 w 37"/>
              <a:gd name="T7" fmla="*/ 36 h 36"/>
              <a:gd name="T8" fmla="*/ 18 w 37"/>
              <a:gd name="T9" fmla="*/ 36 h 36"/>
              <a:gd name="T10" fmla="*/ 37 w 37"/>
              <a:gd name="T11" fmla="*/ 18 h 36"/>
              <a:gd name="T12" fmla="*/ 18 w 37"/>
              <a:gd name="T13" fmla="*/ 0 h 36"/>
              <a:gd name="T14" fmla="*/ 18 w 37"/>
              <a:gd name="T15" fmla="*/ 26 h 36"/>
              <a:gd name="T16" fmla="*/ 10 w 37"/>
              <a:gd name="T17" fmla="*/ 18 h 36"/>
              <a:gd name="T18" fmla="*/ 18 w 37"/>
              <a:gd name="T19" fmla="*/ 10 h 36"/>
              <a:gd name="T20" fmla="*/ 27 w 37"/>
              <a:gd name="T21" fmla="*/ 18 h 36"/>
              <a:gd name="T22" fmla="*/ 18 w 37"/>
              <a:gd name="T23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36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3"/>
                  <a:pt x="2" y="28"/>
                  <a:pt x="6" y="31"/>
                </a:cubicBezTo>
                <a:cubicBezTo>
                  <a:pt x="9" y="34"/>
                  <a:pt x="13" y="35"/>
                  <a:pt x="17" y="36"/>
                </a:cubicBezTo>
                <a:cubicBezTo>
                  <a:pt x="17" y="36"/>
                  <a:pt x="18" y="36"/>
                  <a:pt x="18" y="36"/>
                </a:cubicBezTo>
                <a:cubicBezTo>
                  <a:pt x="29" y="36"/>
                  <a:pt x="37" y="28"/>
                  <a:pt x="37" y="18"/>
                </a:cubicBezTo>
                <a:cubicBezTo>
                  <a:pt x="37" y="8"/>
                  <a:pt x="29" y="0"/>
                  <a:pt x="18" y="0"/>
                </a:cubicBezTo>
                <a:close/>
                <a:moveTo>
                  <a:pt x="18" y="26"/>
                </a:moveTo>
                <a:cubicBezTo>
                  <a:pt x="13" y="26"/>
                  <a:pt x="10" y="22"/>
                  <a:pt x="10" y="18"/>
                </a:cubicBezTo>
                <a:cubicBezTo>
                  <a:pt x="10" y="14"/>
                  <a:pt x="13" y="10"/>
                  <a:pt x="18" y="10"/>
                </a:cubicBezTo>
                <a:cubicBezTo>
                  <a:pt x="24" y="10"/>
                  <a:pt x="27" y="14"/>
                  <a:pt x="27" y="18"/>
                </a:cubicBezTo>
                <a:cubicBezTo>
                  <a:pt x="27" y="22"/>
                  <a:pt x="24" y="26"/>
                  <a:pt x="18" y="26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96">
            <a:extLst>
              <a:ext uri="{FF2B5EF4-FFF2-40B4-BE49-F238E27FC236}">
                <a16:creationId xmlns:a16="http://schemas.microsoft.com/office/drawing/2014/main" id="{CB573B76-82FC-CBD4-D94C-9E469DF16B5A}"/>
              </a:ext>
            </a:extLst>
          </p:cNvPr>
          <p:cNvSpPr>
            <a:spLocks noEditPoints="1"/>
          </p:cNvSpPr>
          <p:nvPr/>
        </p:nvSpPr>
        <p:spPr bwMode="auto">
          <a:xfrm>
            <a:off x="10006013" y="3988025"/>
            <a:ext cx="160338" cy="152400"/>
          </a:xfrm>
          <a:custGeom>
            <a:avLst/>
            <a:gdLst>
              <a:gd name="T0" fmla="*/ 19 w 38"/>
              <a:gd name="T1" fmla="*/ 0 h 36"/>
              <a:gd name="T2" fmla="*/ 0 w 38"/>
              <a:gd name="T3" fmla="*/ 18 h 36"/>
              <a:gd name="T4" fmla="*/ 16 w 38"/>
              <a:gd name="T5" fmla="*/ 36 h 36"/>
              <a:gd name="T6" fmla="*/ 19 w 38"/>
              <a:gd name="T7" fmla="*/ 36 h 36"/>
              <a:gd name="T8" fmla="*/ 28 w 38"/>
              <a:gd name="T9" fmla="*/ 33 h 36"/>
              <a:gd name="T10" fmla="*/ 38 w 38"/>
              <a:gd name="T11" fmla="*/ 18 h 36"/>
              <a:gd name="T12" fmla="*/ 19 w 38"/>
              <a:gd name="T13" fmla="*/ 0 h 36"/>
              <a:gd name="T14" fmla="*/ 10 w 38"/>
              <a:gd name="T15" fmla="*/ 18 h 36"/>
              <a:gd name="T16" fmla="*/ 19 w 38"/>
              <a:gd name="T17" fmla="*/ 10 h 36"/>
              <a:gd name="T18" fmla="*/ 28 w 38"/>
              <a:gd name="T19" fmla="*/ 18 h 36"/>
              <a:gd name="T20" fmla="*/ 19 w 38"/>
              <a:gd name="T21" fmla="*/ 26 h 36"/>
              <a:gd name="T22" fmla="*/ 10 w 38"/>
              <a:gd name="T23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36">
                <a:moveTo>
                  <a:pt x="19" y="0"/>
                </a:moveTo>
                <a:cubicBezTo>
                  <a:pt x="9" y="0"/>
                  <a:pt x="0" y="8"/>
                  <a:pt x="0" y="18"/>
                </a:cubicBezTo>
                <a:cubicBezTo>
                  <a:pt x="0" y="27"/>
                  <a:pt x="7" y="34"/>
                  <a:pt x="16" y="36"/>
                </a:cubicBezTo>
                <a:cubicBezTo>
                  <a:pt x="17" y="36"/>
                  <a:pt x="18" y="36"/>
                  <a:pt x="19" y="36"/>
                </a:cubicBezTo>
                <a:cubicBezTo>
                  <a:pt x="22" y="36"/>
                  <a:pt x="25" y="35"/>
                  <a:pt x="28" y="33"/>
                </a:cubicBezTo>
                <a:cubicBezTo>
                  <a:pt x="34" y="30"/>
                  <a:pt x="38" y="25"/>
                  <a:pt x="38" y="18"/>
                </a:cubicBezTo>
                <a:cubicBezTo>
                  <a:pt x="38" y="8"/>
                  <a:pt x="29" y="0"/>
                  <a:pt x="19" y="0"/>
                </a:cubicBezTo>
                <a:close/>
                <a:moveTo>
                  <a:pt x="10" y="18"/>
                </a:moveTo>
                <a:cubicBezTo>
                  <a:pt x="10" y="14"/>
                  <a:pt x="14" y="10"/>
                  <a:pt x="19" y="10"/>
                </a:cubicBezTo>
                <a:cubicBezTo>
                  <a:pt x="24" y="10"/>
                  <a:pt x="28" y="14"/>
                  <a:pt x="28" y="18"/>
                </a:cubicBezTo>
                <a:cubicBezTo>
                  <a:pt x="28" y="22"/>
                  <a:pt x="24" y="26"/>
                  <a:pt x="19" y="26"/>
                </a:cubicBezTo>
                <a:cubicBezTo>
                  <a:pt x="14" y="26"/>
                  <a:pt x="10" y="22"/>
                  <a:pt x="10" y="1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97">
            <a:extLst>
              <a:ext uri="{FF2B5EF4-FFF2-40B4-BE49-F238E27FC236}">
                <a16:creationId xmlns:a16="http://schemas.microsoft.com/office/drawing/2014/main" id="{01089C16-21F9-6841-1748-B0294031C372}"/>
              </a:ext>
            </a:extLst>
          </p:cNvPr>
          <p:cNvSpPr>
            <a:spLocks/>
          </p:cNvSpPr>
          <p:nvPr/>
        </p:nvSpPr>
        <p:spPr bwMode="auto">
          <a:xfrm>
            <a:off x="9963150" y="2348138"/>
            <a:ext cx="771525" cy="771525"/>
          </a:xfrm>
          <a:custGeom>
            <a:avLst/>
            <a:gdLst>
              <a:gd name="T0" fmla="*/ 182 w 182"/>
              <a:gd name="T1" fmla="*/ 139 h 182"/>
              <a:gd name="T2" fmla="*/ 140 w 182"/>
              <a:gd name="T3" fmla="*/ 182 h 182"/>
              <a:gd name="T4" fmla="*/ 43 w 182"/>
              <a:gd name="T5" fmla="*/ 182 h 182"/>
              <a:gd name="T6" fmla="*/ 0 w 182"/>
              <a:gd name="T7" fmla="*/ 139 h 182"/>
              <a:gd name="T8" fmla="*/ 0 w 182"/>
              <a:gd name="T9" fmla="*/ 42 h 182"/>
              <a:gd name="T10" fmla="*/ 43 w 182"/>
              <a:gd name="T11" fmla="*/ 0 h 182"/>
              <a:gd name="T12" fmla="*/ 140 w 182"/>
              <a:gd name="T13" fmla="*/ 0 h 182"/>
              <a:gd name="T14" fmla="*/ 182 w 182"/>
              <a:gd name="T15" fmla="*/ 42 h 182"/>
              <a:gd name="T16" fmla="*/ 182 w 182"/>
              <a:gd name="T17" fmla="*/ 139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182">
                <a:moveTo>
                  <a:pt x="182" y="139"/>
                </a:moveTo>
                <a:cubicBezTo>
                  <a:pt x="182" y="163"/>
                  <a:pt x="163" y="182"/>
                  <a:pt x="140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19" y="182"/>
                  <a:pt x="0" y="163"/>
                  <a:pt x="0" y="139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19" y="0"/>
                  <a:pt x="43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63" y="0"/>
                  <a:pt x="182" y="19"/>
                  <a:pt x="182" y="42"/>
                </a:cubicBezTo>
                <a:lnTo>
                  <a:pt x="182" y="139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Oval 198">
            <a:extLst>
              <a:ext uri="{FF2B5EF4-FFF2-40B4-BE49-F238E27FC236}">
                <a16:creationId xmlns:a16="http://schemas.microsoft.com/office/drawing/2014/main" id="{1AA0BFB8-A1A3-AAE7-7E97-CC8DB4EFC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2050" y="2441800"/>
            <a:ext cx="596900" cy="581025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99">
            <a:extLst>
              <a:ext uri="{FF2B5EF4-FFF2-40B4-BE49-F238E27FC236}">
                <a16:creationId xmlns:a16="http://schemas.microsoft.com/office/drawing/2014/main" id="{FA988F99-E6FF-2203-8FB8-BDC45F8AC462}"/>
              </a:ext>
            </a:extLst>
          </p:cNvPr>
          <p:cNvSpPr>
            <a:spLocks noEditPoints="1"/>
          </p:cNvSpPr>
          <p:nvPr/>
        </p:nvSpPr>
        <p:spPr bwMode="auto">
          <a:xfrm>
            <a:off x="10044113" y="2433863"/>
            <a:ext cx="614363" cy="601663"/>
          </a:xfrm>
          <a:custGeom>
            <a:avLst/>
            <a:gdLst>
              <a:gd name="T0" fmla="*/ 72 w 145"/>
              <a:gd name="T1" fmla="*/ 4 h 142"/>
              <a:gd name="T2" fmla="*/ 140 w 145"/>
              <a:gd name="T3" fmla="*/ 71 h 142"/>
              <a:gd name="T4" fmla="*/ 72 w 145"/>
              <a:gd name="T5" fmla="*/ 137 h 142"/>
              <a:gd name="T6" fmla="*/ 4 w 145"/>
              <a:gd name="T7" fmla="*/ 71 h 142"/>
              <a:gd name="T8" fmla="*/ 72 w 145"/>
              <a:gd name="T9" fmla="*/ 4 h 142"/>
              <a:gd name="T10" fmla="*/ 72 w 145"/>
              <a:gd name="T11" fmla="*/ 0 h 142"/>
              <a:gd name="T12" fmla="*/ 0 w 145"/>
              <a:gd name="T13" fmla="*/ 71 h 142"/>
              <a:gd name="T14" fmla="*/ 72 w 145"/>
              <a:gd name="T15" fmla="*/ 142 h 142"/>
              <a:gd name="T16" fmla="*/ 145 w 145"/>
              <a:gd name="T17" fmla="*/ 71 h 142"/>
              <a:gd name="T18" fmla="*/ 72 w 145"/>
              <a:gd name="T1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5" h="142">
                <a:moveTo>
                  <a:pt x="72" y="4"/>
                </a:moveTo>
                <a:cubicBezTo>
                  <a:pt x="110" y="4"/>
                  <a:pt x="140" y="34"/>
                  <a:pt x="140" y="71"/>
                </a:cubicBezTo>
                <a:cubicBezTo>
                  <a:pt x="140" y="107"/>
                  <a:pt x="110" y="137"/>
                  <a:pt x="72" y="137"/>
                </a:cubicBezTo>
                <a:cubicBezTo>
                  <a:pt x="35" y="137"/>
                  <a:pt x="4" y="107"/>
                  <a:pt x="4" y="71"/>
                </a:cubicBezTo>
                <a:cubicBezTo>
                  <a:pt x="4" y="34"/>
                  <a:pt x="35" y="4"/>
                  <a:pt x="72" y="4"/>
                </a:cubicBezTo>
                <a:moveTo>
                  <a:pt x="72" y="0"/>
                </a:moveTo>
                <a:cubicBezTo>
                  <a:pt x="32" y="0"/>
                  <a:pt x="0" y="32"/>
                  <a:pt x="0" y="71"/>
                </a:cubicBezTo>
                <a:cubicBezTo>
                  <a:pt x="0" y="110"/>
                  <a:pt x="32" y="142"/>
                  <a:pt x="72" y="142"/>
                </a:cubicBezTo>
                <a:cubicBezTo>
                  <a:pt x="112" y="142"/>
                  <a:pt x="145" y="110"/>
                  <a:pt x="145" y="71"/>
                </a:cubicBezTo>
                <a:cubicBezTo>
                  <a:pt x="145" y="32"/>
                  <a:pt x="112" y="0"/>
                  <a:pt x="7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200">
            <a:extLst>
              <a:ext uri="{FF2B5EF4-FFF2-40B4-BE49-F238E27FC236}">
                <a16:creationId xmlns:a16="http://schemas.microsoft.com/office/drawing/2014/main" id="{193732FF-BB1E-4AA2-E9E7-E5CF62565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8088" y="2489425"/>
            <a:ext cx="500063" cy="485775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201">
            <a:extLst>
              <a:ext uri="{FF2B5EF4-FFF2-40B4-BE49-F238E27FC236}">
                <a16:creationId xmlns:a16="http://schemas.microsoft.com/office/drawing/2014/main" id="{73CCC4DF-C56D-F474-C98C-FB6C64B9875D}"/>
              </a:ext>
            </a:extLst>
          </p:cNvPr>
          <p:cNvSpPr>
            <a:spLocks/>
          </p:cNvSpPr>
          <p:nvPr/>
        </p:nvSpPr>
        <p:spPr bwMode="auto">
          <a:xfrm>
            <a:off x="10090150" y="2479900"/>
            <a:ext cx="520700" cy="504825"/>
          </a:xfrm>
          <a:custGeom>
            <a:avLst/>
            <a:gdLst>
              <a:gd name="T0" fmla="*/ 120 w 123"/>
              <a:gd name="T1" fmla="*/ 60 h 119"/>
              <a:gd name="T2" fmla="*/ 118 w 123"/>
              <a:gd name="T3" fmla="*/ 60 h 119"/>
              <a:gd name="T4" fmla="*/ 101 w 123"/>
              <a:gd name="T5" fmla="*/ 99 h 119"/>
              <a:gd name="T6" fmla="*/ 61 w 123"/>
              <a:gd name="T7" fmla="*/ 115 h 119"/>
              <a:gd name="T8" fmla="*/ 21 w 123"/>
              <a:gd name="T9" fmla="*/ 99 h 119"/>
              <a:gd name="T10" fmla="*/ 5 w 123"/>
              <a:gd name="T11" fmla="*/ 60 h 119"/>
              <a:gd name="T12" fmla="*/ 21 w 123"/>
              <a:gd name="T13" fmla="*/ 21 h 119"/>
              <a:gd name="T14" fmla="*/ 61 w 123"/>
              <a:gd name="T15" fmla="*/ 5 h 119"/>
              <a:gd name="T16" fmla="*/ 101 w 123"/>
              <a:gd name="T17" fmla="*/ 21 h 119"/>
              <a:gd name="T18" fmla="*/ 118 w 123"/>
              <a:gd name="T19" fmla="*/ 60 h 119"/>
              <a:gd name="T20" fmla="*/ 120 w 123"/>
              <a:gd name="T21" fmla="*/ 60 h 119"/>
              <a:gd name="T22" fmla="*/ 123 w 123"/>
              <a:gd name="T23" fmla="*/ 60 h 119"/>
              <a:gd name="T24" fmla="*/ 105 w 123"/>
              <a:gd name="T25" fmla="*/ 17 h 119"/>
              <a:gd name="T26" fmla="*/ 61 w 123"/>
              <a:gd name="T27" fmla="*/ 0 h 119"/>
              <a:gd name="T28" fmla="*/ 18 w 123"/>
              <a:gd name="T29" fmla="*/ 17 h 119"/>
              <a:gd name="T30" fmla="*/ 0 w 123"/>
              <a:gd name="T31" fmla="*/ 60 h 119"/>
              <a:gd name="T32" fmla="*/ 18 w 123"/>
              <a:gd name="T33" fmla="*/ 102 h 119"/>
              <a:gd name="T34" fmla="*/ 61 w 123"/>
              <a:gd name="T35" fmla="*/ 119 h 119"/>
              <a:gd name="T36" fmla="*/ 105 w 123"/>
              <a:gd name="T37" fmla="*/ 102 h 119"/>
              <a:gd name="T38" fmla="*/ 123 w 123"/>
              <a:gd name="T39" fmla="*/ 60 h 119"/>
              <a:gd name="T40" fmla="*/ 120 w 123"/>
              <a:gd name="T41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3" h="119">
                <a:moveTo>
                  <a:pt x="120" y="60"/>
                </a:moveTo>
                <a:cubicBezTo>
                  <a:pt x="118" y="60"/>
                  <a:pt x="118" y="60"/>
                  <a:pt x="118" y="60"/>
                </a:cubicBezTo>
                <a:cubicBezTo>
                  <a:pt x="118" y="75"/>
                  <a:pt x="112" y="89"/>
                  <a:pt x="101" y="99"/>
                </a:cubicBezTo>
                <a:cubicBezTo>
                  <a:pt x="91" y="109"/>
                  <a:pt x="77" y="115"/>
                  <a:pt x="61" y="115"/>
                </a:cubicBezTo>
                <a:cubicBezTo>
                  <a:pt x="46" y="115"/>
                  <a:pt x="31" y="109"/>
                  <a:pt x="21" y="99"/>
                </a:cubicBezTo>
                <a:cubicBezTo>
                  <a:pt x="11" y="89"/>
                  <a:pt x="5" y="75"/>
                  <a:pt x="5" y="60"/>
                </a:cubicBezTo>
                <a:cubicBezTo>
                  <a:pt x="5" y="44"/>
                  <a:pt x="11" y="31"/>
                  <a:pt x="21" y="21"/>
                </a:cubicBezTo>
                <a:cubicBezTo>
                  <a:pt x="31" y="11"/>
                  <a:pt x="46" y="5"/>
                  <a:pt x="61" y="5"/>
                </a:cubicBezTo>
                <a:cubicBezTo>
                  <a:pt x="77" y="5"/>
                  <a:pt x="91" y="11"/>
                  <a:pt x="101" y="21"/>
                </a:cubicBezTo>
                <a:cubicBezTo>
                  <a:pt x="112" y="31"/>
                  <a:pt x="118" y="44"/>
                  <a:pt x="118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43"/>
                  <a:pt x="116" y="28"/>
                  <a:pt x="105" y="17"/>
                </a:cubicBezTo>
                <a:cubicBezTo>
                  <a:pt x="93" y="7"/>
                  <a:pt x="78" y="0"/>
                  <a:pt x="61" y="0"/>
                </a:cubicBezTo>
                <a:cubicBezTo>
                  <a:pt x="44" y="0"/>
                  <a:pt x="29" y="7"/>
                  <a:pt x="18" y="17"/>
                </a:cubicBezTo>
                <a:cubicBezTo>
                  <a:pt x="7" y="28"/>
                  <a:pt x="0" y="43"/>
                  <a:pt x="0" y="60"/>
                </a:cubicBezTo>
                <a:cubicBezTo>
                  <a:pt x="0" y="76"/>
                  <a:pt x="7" y="91"/>
                  <a:pt x="18" y="102"/>
                </a:cubicBezTo>
                <a:cubicBezTo>
                  <a:pt x="29" y="113"/>
                  <a:pt x="44" y="119"/>
                  <a:pt x="61" y="119"/>
                </a:cubicBezTo>
                <a:cubicBezTo>
                  <a:pt x="78" y="119"/>
                  <a:pt x="93" y="113"/>
                  <a:pt x="105" y="102"/>
                </a:cubicBezTo>
                <a:cubicBezTo>
                  <a:pt x="116" y="91"/>
                  <a:pt x="123" y="76"/>
                  <a:pt x="123" y="60"/>
                </a:cubicBezTo>
                <a:lnTo>
                  <a:pt x="120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202">
            <a:extLst>
              <a:ext uri="{FF2B5EF4-FFF2-40B4-BE49-F238E27FC236}">
                <a16:creationId xmlns:a16="http://schemas.microsoft.com/office/drawing/2014/main" id="{B229F7F5-E1AF-D0C4-2450-0FC46A6EA7D4}"/>
              </a:ext>
            </a:extLst>
          </p:cNvPr>
          <p:cNvSpPr>
            <a:spLocks/>
          </p:cNvSpPr>
          <p:nvPr/>
        </p:nvSpPr>
        <p:spPr bwMode="auto">
          <a:xfrm>
            <a:off x="10247313" y="2606900"/>
            <a:ext cx="207963" cy="254000"/>
          </a:xfrm>
          <a:custGeom>
            <a:avLst/>
            <a:gdLst>
              <a:gd name="T0" fmla="*/ 0 w 131"/>
              <a:gd name="T1" fmla="*/ 0 h 160"/>
              <a:gd name="T2" fmla="*/ 0 w 131"/>
              <a:gd name="T3" fmla="*/ 160 h 160"/>
              <a:gd name="T4" fmla="*/ 34 w 131"/>
              <a:gd name="T5" fmla="*/ 160 h 160"/>
              <a:gd name="T6" fmla="*/ 34 w 131"/>
              <a:gd name="T7" fmla="*/ 94 h 160"/>
              <a:gd name="T8" fmla="*/ 93 w 131"/>
              <a:gd name="T9" fmla="*/ 94 h 160"/>
              <a:gd name="T10" fmla="*/ 93 w 131"/>
              <a:gd name="T11" fmla="*/ 160 h 160"/>
              <a:gd name="T12" fmla="*/ 131 w 131"/>
              <a:gd name="T13" fmla="*/ 160 h 160"/>
              <a:gd name="T14" fmla="*/ 131 w 131"/>
              <a:gd name="T15" fmla="*/ 0 h 160"/>
              <a:gd name="T16" fmla="*/ 93 w 131"/>
              <a:gd name="T17" fmla="*/ 0 h 160"/>
              <a:gd name="T18" fmla="*/ 93 w 131"/>
              <a:gd name="T19" fmla="*/ 62 h 160"/>
              <a:gd name="T20" fmla="*/ 34 w 131"/>
              <a:gd name="T21" fmla="*/ 62 h 160"/>
              <a:gd name="T22" fmla="*/ 34 w 131"/>
              <a:gd name="T23" fmla="*/ 0 h 160"/>
              <a:gd name="T24" fmla="*/ 0 w 131"/>
              <a:gd name="T2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60">
                <a:moveTo>
                  <a:pt x="0" y="0"/>
                </a:moveTo>
                <a:lnTo>
                  <a:pt x="0" y="160"/>
                </a:lnTo>
                <a:lnTo>
                  <a:pt x="34" y="160"/>
                </a:lnTo>
                <a:lnTo>
                  <a:pt x="34" y="94"/>
                </a:lnTo>
                <a:lnTo>
                  <a:pt x="93" y="94"/>
                </a:lnTo>
                <a:lnTo>
                  <a:pt x="93" y="160"/>
                </a:lnTo>
                <a:lnTo>
                  <a:pt x="131" y="160"/>
                </a:lnTo>
                <a:lnTo>
                  <a:pt x="131" y="0"/>
                </a:lnTo>
                <a:lnTo>
                  <a:pt x="93" y="0"/>
                </a:lnTo>
                <a:lnTo>
                  <a:pt x="93" y="62"/>
                </a:lnTo>
                <a:lnTo>
                  <a:pt x="34" y="62"/>
                </a:lnTo>
                <a:lnTo>
                  <a:pt x="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203">
            <a:extLst>
              <a:ext uri="{FF2B5EF4-FFF2-40B4-BE49-F238E27FC236}">
                <a16:creationId xmlns:a16="http://schemas.microsoft.com/office/drawing/2014/main" id="{59B92B7C-8266-FCAC-917F-A948F9DE8210}"/>
              </a:ext>
            </a:extLst>
          </p:cNvPr>
          <p:cNvSpPr>
            <a:spLocks/>
          </p:cNvSpPr>
          <p:nvPr/>
        </p:nvSpPr>
        <p:spPr bwMode="auto">
          <a:xfrm>
            <a:off x="4524375" y="1273400"/>
            <a:ext cx="206375" cy="254000"/>
          </a:xfrm>
          <a:custGeom>
            <a:avLst/>
            <a:gdLst>
              <a:gd name="T0" fmla="*/ 0 w 130"/>
              <a:gd name="T1" fmla="*/ 0 h 160"/>
              <a:gd name="T2" fmla="*/ 0 w 130"/>
              <a:gd name="T3" fmla="*/ 160 h 160"/>
              <a:gd name="T4" fmla="*/ 37 w 130"/>
              <a:gd name="T5" fmla="*/ 160 h 160"/>
              <a:gd name="T6" fmla="*/ 37 w 130"/>
              <a:gd name="T7" fmla="*/ 93 h 160"/>
              <a:gd name="T8" fmla="*/ 96 w 130"/>
              <a:gd name="T9" fmla="*/ 93 h 160"/>
              <a:gd name="T10" fmla="*/ 96 w 130"/>
              <a:gd name="T11" fmla="*/ 160 h 160"/>
              <a:gd name="T12" fmla="*/ 130 w 130"/>
              <a:gd name="T13" fmla="*/ 160 h 160"/>
              <a:gd name="T14" fmla="*/ 130 w 130"/>
              <a:gd name="T15" fmla="*/ 0 h 160"/>
              <a:gd name="T16" fmla="*/ 96 w 130"/>
              <a:gd name="T17" fmla="*/ 0 h 160"/>
              <a:gd name="T18" fmla="*/ 96 w 130"/>
              <a:gd name="T19" fmla="*/ 61 h 160"/>
              <a:gd name="T20" fmla="*/ 37 w 130"/>
              <a:gd name="T21" fmla="*/ 61 h 160"/>
              <a:gd name="T22" fmla="*/ 37 w 130"/>
              <a:gd name="T23" fmla="*/ 0 h 160"/>
              <a:gd name="T24" fmla="*/ 0 w 130"/>
              <a:gd name="T2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60">
                <a:moveTo>
                  <a:pt x="0" y="0"/>
                </a:moveTo>
                <a:lnTo>
                  <a:pt x="0" y="160"/>
                </a:lnTo>
                <a:lnTo>
                  <a:pt x="37" y="160"/>
                </a:lnTo>
                <a:lnTo>
                  <a:pt x="37" y="93"/>
                </a:lnTo>
                <a:lnTo>
                  <a:pt x="96" y="93"/>
                </a:lnTo>
                <a:lnTo>
                  <a:pt x="96" y="160"/>
                </a:lnTo>
                <a:lnTo>
                  <a:pt x="130" y="160"/>
                </a:lnTo>
                <a:lnTo>
                  <a:pt x="130" y="0"/>
                </a:lnTo>
                <a:lnTo>
                  <a:pt x="96" y="0"/>
                </a:lnTo>
                <a:lnTo>
                  <a:pt x="96" y="61"/>
                </a:lnTo>
                <a:lnTo>
                  <a:pt x="37" y="61"/>
                </a:lnTo>
                <a:lnTo>
                  <a:pt x="37" y="0"/>
                </a:lnTo>
                <a:lnTo>
                  <a:pt x="0" y="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204">
            <a:extLst>
              <a:ext uri="{FF2B5EF4-FFF2-40B4-BE49-F238E27FC236}">
                <a16:creationId xmlns:a16="http://schemas.microsoft.com/office/drawing/2014/main" id="{0566B37E-2526-61C3-BEC3-4AA990F60B51}"/>
              </a:ext>
            </a:extLst>
          </p:cNvPr>
          <p:cNvSpPr>
            <a:spLocks/>
          </p:cNvSpPr>
          <p:nvPr/>
        </p:nvSpPr>
        <p:spPr bwMode="auto">
          <a:xfrm>
            <a:off x="3003550" y="5240563"/>
            <a:ext cx="114300" cy="139700"/>
          </a:xfrm>
          <a:custGeom>
            <a:avLst/>
            <a:gdLst>
              <a:gd name="T0" fmla="*/ 0 w 72"/>
              <a:gd name="T1" fmla="*/ 0 h 88"/>
              <a:gd name="T2" fmla="*/ 0 w 72"/>
              <a:gd name="T3" fmla="*/ 88 h 88"/>
              <a:gd name="T4" fmla="*/ 18 w 72"/>
              <a:gd name="T5" fmla="*/ 88 h 88"/>
              <a:gd name="T6" fmla="*/ 18 w 72"/>
              <a:gd name="T7" fmla="*/ 54 h 88"/>
              <a:gd name="T8" fmla="*/ 53 w 72"/>
              <a:gd name="T9" fmla="*/ 54 h 88"/>
              <a:gd name="T10" fmla="*/ 53 w 72"/>
              <a:gd name="T11" fmla="*/ 88 h 88"/>
              <a:gd name="T12" fmla="*/ 72 w 72"/>
              <a:gd name="T13" fmla="*/ 88 h 88"/>
              <a:gd name="T14" fmla="*/ 72 w 72"/>
              <a:gd name="T15" fmla="*/ 0 h 88"/>
              <a:gd name="T16" fmla="*/ 53 w 72"/>
              <a:gd name="T17" fmla="*/ 0 h 88"/>
              <a:gd name="T18" fmla="*/ 53 w 72"/>
              <a:gd name="T19" fmla="*/ 35 h 88"/>
              <a:gd name="T20" fmla="*/ 18 w 72"/>
              <a:gd name="T21" fmla="*/ 35 h 88"/>
              <a:gd name="T22" fmla="*/ 18 w 72"/>
              <a:gd name="T23" fmla="*/ 0 h 88"/>
              <a:gd name="T24" fmla="*/ 0 w 72"/>
              <a:gd name="T2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88">
                <a:moveTo>
                  <a:pt x="0" y="0"/>
                </a:moveTo>
                <a:lnTo>
                  <a:pt x="0" y="88"/>
                </a:lnTo>
                <a:lnTo>
                  <a:pt x="18" y="88"/>
                </a:lnTo>
                <a:lnTo>
                  <a:pt x="18" y="54"/>
                </a:lnTo>
                <a:lnTo>
                  <a:pt x="53" y="54"/>
                </a:lnTo>
                <a:lnTo>
                  <a:pt x="53" y="88"/>
                </a:lnTo>
                <a:lnTo>
                  <a:pt x="72" y="88"/>
                </a:lnTo>
                <a:lnTo>
                  <a:pt x="72" y="0"/>
                </a:lnTo>
                <a:lnTo>
                  <a:pt x="53" y="0"/>
                </a:lnTo>
                <a:lnTo>
                  <a:pt x="53" y="35"/>
                </a:lnTo>
                <a:lnTo>
                  <a:pt x="18" y="35"/>
                </a:lnTo>
                <a:lnTo>
                  <a:pt x="18" y="0"/>
                </a:lnTo>
                <a:lnTo>
                  <a:pt x="0" y="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206">
            <a:extLst>
              <a:ext uri="{FF2B5EF4-FFF2-40B4-BE49-F238E27FC236}">
                <a16:creationId xmlns:a16="http://schemas.microsoft.com/office/drawing/2014/main" id="{814E89A0-AD67-E631-DAFC-0C8132E5F6B0}"/>
              </a:ext>
            </a:extLst>
          </p:cNvPr>
          <p:cNvSpPr>
            <a:spLocks/>
          </p:cNvSpPr>
          <p:nvPr/>
        </p:nvSpPr>
        <p:spPr bwMode="auto">
          <a:xfrm>
            <a:off x="8909050" y="5313588"/>
            <a:ext cx="160338" cy="193675"/>
          </a:xfrm>
          <a:custGeom>
            <a:avLst/>
            <a:gdLst>
              <a:gd name="T0" fmla="*/ 0 w 101"/>
              <a:gd name="T1" fmla="*/ 0 h 122"/>
              <a:gd name="T2" fmla="*/ 0 w 101"/>
              <a:gd name="T3" fmla="*/ 122 h 122"/>
              <a:gd name="T4" fmla="*/ 26 w 101"/>
              <a:gd name="T5" fmla="*/ 122 h 122"/>
              <a:gd name="T6" fmla="*/ 26 w 101"/>
              <a:gd name="T7" fmla="*/ 72 h 122"/>
              <a:gd name="T8" fmla="*/ 74 w 101"/>
              <a:gd name="T9" fmla="*/ 72 h 122"/>
              <a:gd name="T10" fmla="*/ 74 w 101"/>
              <a:gd name="T11" fmla="*/ 122 h 122"/>
              <a:gd name="T12" fmla="*/ 101 w 101"/>
              <a:gd name="T13" fmla="*/ 122 h 122"/>
              <a:gd name="T14" fmla="*/ 101 w 101"/>
              <a:gd name="T15" fmla="*/ 0 h 122"/>
              <a:gd name="T16" fmla="*/ 74 w 101"/>
              <a:gd name="T17" fmla="*/ 0 h 122"/>
              <a:gd name="T18" fmla="*/ 74 w 101"/>
              <a:gd name="T19" fmla="*/ 48 h 122"/>
              <a:gd name="T20" fmla="*/ 26 w 101"/>
              <a:gd name="T21" fmla="*/ 48 h 122"/>
              <a:gd name="T22" fmla="*/ 26 w 101"/>
              <a:gd name="T23" fmla="*/ 0 h 122"/>
              <a:gd name="T24" fmla="*/ 0 w 101"/>
              <a:gd name="T25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" h="122">
                <a:moveTo>
                  <a:pt x="0" y="0"/>
                </a:moveTo>
                <a:lnTo>
                  <a:pt x="0" y="122"/>
                </a:lnTo>
                <a:lnTo>
                  <a:pt x="26" y="122"/>
                </a:lnTo>
                <a:lnTo>
                  <a:pt x="26" y="72"/>
                </a:lnTo>
                <a:lnTo>
                  <a:pt x="74" y="72"/>
                </a:lnTo>
                <a:lnTo>
                  <a:pt x="74" y="122"/>
                </a:lnTo>
                <a:lnTo>
                  <a:pt x="101" y="122"/>
                </a:lnTo>
                <a:lnTo>
                  <a:pt x="101" y="0"/>
                </a:lnTo>
                <a:lnTo>
                  <a:pt x="74" y="0"/>
                </a:lnTo>
                <a:lnTo>
                  <a:pt x="74" y="48"/>
                </a:lnTo>
                <a:lnTo>
                  <a:pt x="26" y="48"/>
                </a:lnTo>
                <a:lnTo>
                  <a:pt x="26" y="0"/>
                </a:lnTo>
                <a:lnTo>
                  <a:pt x="0" y="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23">
            <a:extLst>
              <a:ext uri="{FF2B5EF4-FFF2-40B4-BE49-F238E27FC236}">
                <a16:creationId xmlns:a16="http://schemas.microsoft.com/office/drawing/2014/main" id="{CDD8E451-8EC4-1685-3221-F0650DBBB897}"/>
              </a:ext>
            </a:extLst>
          </p:cNvPr>
          <p:cNvSpPr>
            <a:spLocks/>
          </p:cNvSpPr>
          <p:nvPr/>
        </p:nvSpPr>
        <p:spPr bwMode="auto">
          <a:xfrm>
            <a:off x="5591175" y="5042126"/>
            <a:ext cx="890588" cy="88900"/>
          </a:xfrm>
          <a:custGeom>
            <a:avLst/>
            <a:gdLst>
              <a:gd name="T0" fmla="*/ 210 w 210"/>
              <a:gd name="T1" fmla="*/ 10 h 21"/>
              <a:gd name="T2" fmla="*/ 195 w 210"/>
              <a:gd name="T3" fmla="*/ 21 h 21"/>
              <a:gd name="T4" fmla="*/ 15 w 210"/>
              <a:gd name="T5" fmla="*/ 21 h 21"/>
              <a:gd name="T6" fmla="*/ 0 w 210"/>
              <a:gd name="T7" fmla="*/ 10 h 21"/>
              <a:gd name="T8" fmla="*/ 15 w 210"/>
              <a:gd name="T9" fmla="*/ 0 h 21"/>
              <a:gd name="T10" fmla="*/ 195 w 210"/>
              <a:gd name="T11" fmla="*/ 0 h 21"/>
              <a:gd name="T12" fmla="*/ 210 w 210"/>
              <a:gd name="T13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21">
                <a:moveTo>
                  <a:pt x="210" y="10"/>
                </a:moveTo>
                <a:cubicBezTo>
                  <a:pt x="210" y="16"/>
                  <a:pt x="203" y="21"/>
                  <a:pt x="19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7" y="21"/>
                  <a:pt x="0" y="16"/>
                  <a:pt x="0" y="10"/>
                </a:cubicBezTo>
                <a:cubicBezTo>
                  <a:pt x="0" y="5"/>
                  <a:pt x="7" y="0"/>
                  <a:pt x="15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203" y="0"/>
                  <a:pt x="210" y="5"/>
                  <a:pt x="210" y="1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224">
            <a:extLst>
              <a:ext uri="{FF2B5EF4-FFF2-40B4-BE49-F238E27FC236}">
                <a16:creationId xmlns:a16="http://schemas.microsoft.com/office/drawing/2014/main" id="{598A0237-0E18-50C8-0C80-4F9AE0F8D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0875" y="4996088"/>
            <a:ext cx="169863" cy="168275"/>
          </a:xfrm>
          <a:prstGeom prst="ellipse">
            <a:avLst/>
          </a:pr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Oval 225">
            <a:extLst>
              <a:ext uri="{FF2B5EF4-FFF2-40B4-BE49-F238E27FC236}">
                <a16:creationId xmlns:a16="http://schemas.microsoft.com/office/drawing/2014/main" id="{CD0218A4-C34C-BD45-7688-482182722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7" y="4996088"/>
            <a:ext cx="173038" cy="168275"/>
          </a:xfrm>
          <a:prstGeom prst="ellipse">
            <a:avLst/>
          </a:pr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226">
            <a:extLst>
              <a:ext uri="{FF2B5EF4-FFF2-40B4-BE49-F238E27FC236}">
                <a16:creationId xmlns:a16="http://schemas.microsoft.com/office/drawing/2014/main" id="{D2507840-EAB3-EA46-DC87-154E3E509823}"/>
              </a:ext>
            </a:extLst>
          </p:cNvPr>
          <p:cNvSpPr>
            <a:spLocks/>
          </p:cNvSpPr>
          <p:nvPr/>
        </p:nvSpPr>
        <p:spPr bwMode="auto">
          <a:xfrm>
            <a:off x="5611812" y="5177063"/>
            <a:ext cx="842963" cy="538163"/>
          </a:xfrm>
          <a:custGeom>
            <a:avLst/>
            <a:gdLst>
              <a:gd name="T0" fmla="*/ 199 w 199"/>
              <a:gd name="T1" fmla="*/ 116 h 127"/>
              <a:gd name="T2" fmla="*/ 188 w 199"/>
              <a:gd name="T3" fmla="*/ 127 h 127"/>
              <a:gd name="T4" fmla="*/ 12 w 199"/>
              <a:gd name="T5" fmla="*/ 127 h 127"/>
              <a:gd name="T6" fmla="*/ 0 w 199"/>
              <a:gd name="T7" fmla="*/ 116 h 127"/>
              <a:gd name="T8" fmla="*/ 0 w 199"/>
              <a:gd name="T9" fmla="*/ 11 h 127"/>
              <a:gd name="T10" fmla="*/ 12 w 199"/>
              <a:gd name="T11" fmla="*/ 0 h 127"/>
              <a:gd name="T12" fmla="*/ 188 w 199"/>
              <a:gd name="T13" fmla="*/ 0 h 127"/>
              <a:gd name="T14" fmla="*/ 199 w 199"/>
              <a:gd name="T15" fmla="*/ 11 h 127"/>
              <a:gd name="T16" fmla="*/ 199 w 199"/>
              <a:gd name="T17" fmla="*/ 11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127">
                <a:moveTo>
                  <a:pt x="199" y="116"/>
                </a:moveTo>
                <a:cubicBezTo>
                  <a:pt x="199" y="122"/>
                  <a:pt x="194" y="127"/>
                  <a:pt x="188" y="127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5" y="127"/>
                  <a:pt x="0" y="122"/>
                  <a:pt x="0" y="1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116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Oval 230">
            <a:extLst>
              <a:ext uri="{FF2B5EF4-FFF2-40B4-BE49-F238E27FC236}">
                <a16:creationId xmlns:a16="http://schemas.microsoft.com/office/drawing/2014/main" id="{906B6EC4-2025-2717-CB38-F4566F04A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5245326"/>
            <a:ext cx="414338" cy="414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231">
            <a:extLst>
              <a:ext uri="{FF2B5EF4-FFF2-40B4-BE49-F238E27FC236}">
                <a16:creationId xmlns:a16="http://schemas.microsoft.com/office/drawing/2014/main" id="{CF26C51B-7A45-925E-574F-C072C1DCFC34}"/>
              </a:ext>
            </a:extLst>
          </p:cNvPr>
          <p:cNvSpPr>
            <a:spLocks/>
          </p:cNvSpPr>
          <p:nvPr/>
        </p:nvSpPr>
        <p:spPr bwMode="auto">
          <a:xfrm>
            <a:off x="5849937" y="5316763"/>
            <a:ext cx="381000" cy="292100"/>
          </a:xfrm>
          <a:custGeom>
            <a:avLst/>
            <a:gdLst>
              <a:gd name="T0" fmla="*/ 81 w 90"/>
              <a:gd name="T1" fmla="*/ 14 h 69"/>
              <a:gd name="T2" fmla="*/ 63 w 90"/>
              <a:gd name="T3" fmla="*/ 2 h 69"/>
              <a:gd name="T4" fmla="*/ 45 w 90"/>
              <a:gd name="T5" fmla="*/ 13 h 69"/>
              <a:gd name="T6" fmla="*/ 27 w 90"/>
              <a:gd name="T7" fmla="*/ 2 h 69"/>
              <a:gd name="T8" fmla="*/ 8 w 90"/>
              <a:gd name="T9" fmla="*/ 14 h 69"/>
              <a:gd name="T10" fmla="*/ 45 w 90"/>
              <a:gd name="T11" fmla="*/ 69 h 69"/>
              <a:gd name="T12" fmla="*/ 45 w 90"/>
              <a:gd name="T13" fmla="*/ 69 h 69"/>
              <a:gd name="T14" fmla="*/ 81 w 90"/>
              <a:gd name="T15" fmla="*/ 1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69">
                <a:moveTo>
                  <a:pt x="81" y="14"/>
                </a:moveTo>
                <a:cubicBezTo>
                  <a:pt x="75" y="0"/>
                  <a:pt x="63" y="2"/>
                  <a:pt x="63" y="2"/>
                </a:cubicBezTo>
                <a:cubicBezTo>
                  <a:pt x="63" y="2"/>
                  <a:pt x="49" y="4"/>
                  <a:pt x="45" y="13"/>
                </a:cubicBezTo>
                <a:cubicBezTo>
                  <a:pt x="41" y="4"/>
                  <a:pt x="27" y="2"/>
                  <a:pt x="27" y="2"/>
                </a:cubicBezTo>
                <a:cubicBezTo>
                  <a:pt x="27" y="2"/>
                  <a:pt x="15" y="0"/>
                  <a:pt x="8" y="14"/>
                </a:cubicBezTo>
                <a:cubicBezTo>
                  <a:pt x="0" y="37"/>
                  <a:pt x="45" y="69"/>
                  <a:pt x="45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69"/>
                  <a:pt x="90" y="37"/>
                  <a:pt x="81" y="14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232">
            <a:extLst>
              <a:ext uri="{FF2B5EF4-FFF2-40B4-BE49-F238E27FC236}">
                <a16:creationId xmlns:a16="http://schemas.microsoft.com/office/drawing/2014/main" id="{7FA22794-8EFC-686F-FE75-5820D3100C0E}"/>
              </a:ext>
            </a:extLst>
          </p:cNvPr>
          <p:cNvSpPr>
            <a:spLocks/>
          </p:cNvSpPr>
          <p:nvPr/>
        </p:nvSpPr>
        <p:spPr bwMode="auto">
          <a:xfrm>
            <a:off x="5892800" y="5354863"/>
            <a:ext cx="53975" cy="119063"/>
          </a:xfrm>
          <a:custGeom>
            <a:avLst/>
            <a:gdLst>
              <a:gd name="T0" fmla="*/ 11 w 13"/>
              <a:gd name="T1" fmla="*/ 1 h 28"/>
              <a:gd name="T2" fmla="*/ 3 w 13"/>
              <a:gd name="T3" fmla="*/ 6 h 28"/>
              <a:gd name="T4" fmla="*/ 13 w 13"/>
              <a:gd name="T5" fmla="*/ 28 h 28"/>
              <a:gd name="T6" fmla="*/ 11 w 13"/>
              <a:gd name="T7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8">
                <a:moveTo>
                  <a:pt x="11" y="1"/>
                </a:moveTo>
                <a:cubicBezTo>
                  <a:pt x="9" y="0"/>
                  <a:pt x="5" y="2"/>
                  <a:pt x="3" y="6"/>
                </a:cubicBezTo>
                <a:cubicBezTo>
                  <a:pt x="0" y="15"/>
                  <a:pt x="13" y="27"/>
                  <a:pt x="13" y="28"/>
                </a:cubicBezTo>
                <a:cubicBezTo>
                  <a:pt x="13" y="28"/>
                  <a:pt x="0" y="10"/>
                  <a:pt x="1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0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4">
            <a:extLst>
              <a:ext uri="{FF2B5EF4-FFF2-40B4-BE49-F238E27FC236}">
                <a16:creationId xmlns:a16="http://schemas.microsoft.com/office/drawing/2014/main" id="{D76C0B26-386A-BBD6-0775-949549B7ABF6}"/>
              </a:ext>
            </a:extLst>
          </p:cNvPr>
          <p:cNvSpPr>
            <a:spLocks/>
          </p:cNvSpPr>
          <p:nvPr/>
        </p:nvSpPr>
        <p:spPr bwMode="auto">
          <a:xfrm>
            <a:off x="5715000" y="1151617"/>
            <a:ext cx="723900" cy="373063"/>
          </a:xfrm>
          <a:custGeom>
            <a:avLst/>
            <a:gdLst>
              <a:gd name="T0" fmla="*/ 147 w 171"/>
              <a:gd name="T1" fmla="*/ 0 h 88"/>
              <a:gd name="T2" fmla="*/ 147 w 171"/>
              <a:gd name="T3" fmla="*/ 0 h 88"/>
              <a:gd name="T4" fmla="*/ 147 w 171"/>
              <a:gd name="T5" fmla="*/ 2 h 88"/>
              <a:gd name="T6" fmla="*/ 147 w 171"/>
              <a:gd name="T7" fmla="*/ 2 h 88"/>
              <a:gd name="T8" fmla="*/ 147 w 171"/>
              <a:gd name="T9" fmla="*/ 3 h 88"/>
              <a:gd name="T10" fmla="*/ 147 w 171"/>
              <a:gd name="T11" fmla="*/ 3 h 88"/>
              <a:gd name="T12" fmla="*/ 147 w 171"/>
              <a:gd name="T13" fmla="*/ 4 h 88"/>
              <a:gd name="T14" fmla="*/ 133 w 171"/>
              <a:gd name="T15" fmla="*/ 19 h 88"/>
              <a:gd name="T16" fmla="*/ 38 w 171"/>
              <a:gd name="T17" fmla="*/ 19 h 88"/>
              <a:gd name="T18" fmla="*/ 23 w 171"/>
              <a:gd name="T19" fmla="*/ 4 h 88"/>
              <a:gd name="T20" fmla="*/ 23 w 171"/>
              <a:gd name="T21" fmla="*/ 3 h 88"/>
              <a:gd name="T22" fmla="*/ 23 w 171"/>
              <a:gd name="T23" fmla="*/ 3 h 88"/>
              <a:gd name="T24" fmla="*/ 23 w 171"/>
              <a:gd name="T25" fmla="*/ 2 h 88"/>
              <a:gd name="T26" fmla="*/ 24 w 171"/>
              <a:gd name="T27" fmla="*/ 2 h 88"/>
              <a:gd name="T28" fmla="*/ 24 w 171"/>
              <a:gd name="T29" fmla="*/ 0 h 88"/>
              <a:gd name="T30" fmla="*/ 23 w 171"/>
              <a:gd name="T31" fmla="*/ 0 h 88"/>
              <a:gd name="T32" fmla="*/ 0 w 171"/>
              <a:gd name="T33" fmla="*/ 24 h 88"/>
              <a:gd name="T34" fmla="*/ 0 w 171"/>
              <a:gd name="T35" fmla="*/ 64 h 88"/>
              <a:gd name="T36" fmla="*/ 23 w 171"/>
              <a:gd name="T37" fmla="*/ 88 h 88"/>
              <a:gd name="T38" fmla="*/ 147 w 171"/>
              <a:gd name="T39" fmla="*/ 88 h 88"/>
              <a:gd name="T40" fmla="*/ 171 w 171"/>
              <a:gd name="T41" fmla="*/ 64 h 88"/>
              <a:gd name="T42" fmla="*/ 171 w 171"/>
              <a:gd name="T43" fmla="*/ 24 h 88"/>
              <a:gd name="T44" fmla="*/ 147 w 171"/>
              <a:gd name="T4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1" h="88">
                <a:moveTo>
                  <a:pt x="147" y="0"/>
                </a:moveTo>
                <a:cubicBezTo>
                  <a:pt x="147" y="0"/>
                  <a:pt x="147" y="0"/>
                  <a:pt x="147" y="0"/>
                </a:cubicBezTo>
                <a:cubicBezTo>
                  <a:pt x="147" y="1"/>
                  <a:pt x="147" y="2"/>
                  <a:pt x="147" y="2"/>
                </a:cubicBezTo>
                <a:cubicBezTo>
                  <a:pt x="147" y="2"/>
                  <a:pt x="147" y="2"/>
                  <a:pt x="147" y="2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3"/>
                  <a:pt x="147" y="3"/>
                  <a:pt x="147" y="3"/>
                </a:cubicBezTo>
                <a:cubicBezTo>
                  <a:pt x="147" y="4"/>
                  <a:pt x="147" y="4"/>
                  <a:pt x="147" y="4"/>
                </a:cubicBezTo>
                <a:cubicBezTo>
                  <a:pt x="147" y="12"/>
                  <a:pt x="140" y="19"/>
                  <a:pt x="13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0" y="19"/>
                  <a:pt x="24" y="12"/>
                  <a:pt x="23" y="4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1"/>
                  <a:pt x="24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10" y="88"/>
                  <a:pt x="23" y="88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160" y="88"/>
                  <a:pt x="171" y="77"/>
                  <a:pt x="171" y="64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1" y="11"/>
                  <a:pt x="160" y="0"/>
                  <a:pt x="147" y="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5">
            <a:extLst>
              <a:ext uri="{FF2B5EF4-FFF2-40B4-BE49-F238E27FC236}">
                <a16:creationId xmlns:a16="http://schemas.microsoft.com/office/drawing/2014/main" id="{52A84811-C311-AB22-29BA-60BCBC7752F6}"/>
              </a:ext>
            </a:extLst>
          </p:cNvPr>
          <p:cNvSpPr>
            <a:spLocks/>
          </p:cNvSpPr>
          <p:nvPr/>
        </p:nvSpPr>
        <p:spPr bwMode="auto">
          <a:xfrm>
            <a:off x="5761038" y="1210354"/>
            <a:ext cx="46038" cy="34925"/>
          </a:xfrm>
          <a:custGeom>
            <a:avLst/>
            <a:gdLst>
              <a:gd name="T0" fmla="*/ 7 w 11"/>
              <a:gd name="T1" fmla="*/ 8 h 8"/>
              <a:gd name="T2" fmla="*/ 4 w 11"/>
              <a:gd name="T3" fmla="*/ 8 h 8"/>
              <a:gd name="T4" fmla="*/ 0 w 11"/>
              <a:gd name="T5" fmla="*/ 4 h 8"/>
              <a:gd name="T6" fmla="*/ 4 w 11"/>
              <a:gd name="T7" fmla="*/ 0 h 8"/>
              <a:gd name="T8" fmla="*/ 7 w 11"/>
              <a:gd name="T9" fmla="*/ 0 h 8"/>
              <a:gd name="T10" fmla="*/ 11 w 11"/>
              <a:gd name="T11" fmla="*/ 4 h 8"/>
              <a:gd name="T12" fmla="*/ 7 w 11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8">
                <a:moveTo>
                  <a:pt x="7" y="8"/>
                </a:move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11" y="1"/>
                  <a:pt x="11" y="4"/>
                </a:cubicBezTo>
                <a:cubicBezTo>
                  <a:pt x="11" y="6"/>
                  <a:pt x="9" y="8"/>
                  <a:pt x="7" y="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9C1DCBE7-3738-BDB8-A10A-46EB137FFFEF}"/>
              </a:ext>
            </a:extLst>
          </p:cNvPr>
          <p:cNvSpPr>
            <a:spLocks/>
          </p:cNvSpPr>
          <p:nvPr/>
        </p:nvSpPr>
        <p:spPr bwMode="auto">
          <a:xfrm>
            <a:off x="5807075" y="1375454"/>
            <a:ext cx="538163" cy="76200"/>
          </a:xfrm>
          <a:custGeom>
            <a:avLst/>
            <a:gdLst>
              <a:gd name="T0" fmla="*/ 127 w 127"/>
              <a:gd name="T1" fmla="*/ 15 h 18"/>
              <a:gd name="T2" fmla="*/ 124 w 127"/>
              <a:gd name="T3" fmla="*/ 18 h 18"/>
              <a:gd name="T4" fmla="*/ 3 w 127"/>
              <a:gd name="T5" fmla="*/ 18 h 18"/>
              <a:gd name="T6" fmla="*/ 0 w 127"/>
              <a:gd name="T7" fmla="*/ 15 h 18"/>
              <a:gd name="T8" fmla="*/ 0 w 127"/>
              <a:gd name="T9" fmla="*/ 3 h 18"/>
              <a:gd name="T10" fmla="*/ 3 w 127"/>
              <a:gd name="T11" fmla="*/ 0 h 18"/>
              <a:gd name="T12" fmla="*/ 124 w 127"/>
              <a:gd name="T13" fmla="*/ 0 h 18"/>
              <a:gd name="T14" fmla="*/ 127 w 127"/>
              <a:gd name="T15" fmla="*/ 3 h 18"/>
              <a:gd name="T16" fmla="*/ 127 w 127"/>
              <a:gd name="T17" fmla="*/ 1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18">
                <a:moveTo>
                  <a:pt x="127" y="15"/>
                </a:moveTo>
                <a:cubicBezTo>
                  <a:pt x="127" y="17"/>
                  <a:pt x="125" y="18"/>
                  <a:pt x="124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1" y="18"/>
                  <a:pt x="0" y="17"/>
                  <a:pt x="0" y="1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5" y="0"/>
                  <a:pt x="127" y="1"/>
                  <a:pt x="127" y="3"/>
                </a:cubicBezTo>
                <a:lnTo>
                  <a:pt x="127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7">
            <a:extLst>
              <a:ext uri="{FF2B5EF4-FFF2-40B4-BE49-F238E27FC236}">
                <a16:creationId xmlns:a16="http://schemas.microsoft.com/office/drawing/2014/main" id="{BF4A19D9-63AF-FAB6-268E-FC76E3D62289}"/>
              </a:ext>
            </a:extLst>
          </p:cNvPr>
          <p:cNvSpPr>
            <a:spLocks/>
          </p:cNvSpPr>
          <p:nvPr/>
        </p:nvSpPr>
        <p:spPr bwMode="auto">
          <a:xfrm>
            <a:off x="6345238" y="1210354"/>
            <a:ext cx="55563" cy="34925"/>
          </a:xfrm>
          <a:custGeom>
            <a:avLst/>
            <a:gdLst>
              <a:gd name="T0" fmla="*/ 9 w 13"/>
              <a:gd name="T1" fmla="*/ 8 h 8"/>
              <a:gd name="T2" fmla="*/ 4 w 13"/>
              <a:gd name="T3" fmla="*/ 8 h 8"/>
              <a:gd name="T4" fmla="*/ 0 w 13"/>
              <a:gd name="T5" fmla="*/ 4 h 8"/>
              <a:gd name="T6" fmla="*/ 4 w 13"/>
              <a:gd name="T7" fmla="*/ 0 h 8"/>
              <a:gd name="T8" fmla="*/ 9 w 13"/>
              <a:gd name="T9" fmla="*/ 0 h 8"/>
              <a:gd name="T10" fmla="*/ 13 w 13"/>
              <a:gd name="T11" fmla="*/ 4 h 8"/>
              <a:gd name="T12" fmla="*/ 9 w 13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8">
                <a:moveTo>
                  <a:pt x="9" y="8"/>
                </a:move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9" y="0"/>
                  <a:pt x="9" y="0"/>
                  <a:pt x="9" y="0"/>
                </a:cubicBezTo>
                <a:cubicBezTo>
                  <a:pt x="11" y="0"/>
                  <a:pt x="13" y="1"/>
                  <a:pt x="13" y="4"/>
                </a:cubicBezTo>
                <a:cubicBezTo>
                  <a:pt x="13" y="6"/>
                  <a:pt x="11" y="8"/>
                  <a:pt x="9" y="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8">
            <a:extLst>
              <a:ext uri="{FF2B5EF4-FFF2-40B4-BE49-F238E27FC236}">
                <a16:creationId xmlns:a16="http://schemas.microsoft.com/office/drawing/2014/main" id="{1669ADB3-74D4-7CA5-9146-D9D52C0B93EF}"/>
              </a:ext>
            </a:extLst>
          </p:cNvPr>
          <p:cNvSpPr>
            <a:spLocks/>
          </p:cNvSpPr>
          <p:nvPr/>
        </p:nvSpPr>
        <p:spPr bwMode="auto">
          <a:xfrm>
            <a:off x="5837238" y="846817"/>
            <a:ext cx="477838" cy="322263"/>
          </a:xfrm>
          <a:custGeom>
            <a:avLst/>
            <a:gdLst>
              <a:gd name="T0" fmla="*/ 301 w 301"/>
              <a:gd name="T1" fmla="*/ 184 h 203"/>
              <a:gd name="T2" fmla="*/ 301 w 301"/>
              <a:gd name="T3" fmla="*/ 184 h 203"/>
              <a:gd name="T4" fmla="*/ 301 w 301"/>
              <a:gd name="T5" fmla="*/ 0 h 203"/>
              <a:gd name="T6" fmla="*/ 0 w 301"/>
              <a:gd name="T7" fmla="*/ 0 h 203"/>
              <a:gd name="T8" fmla="*/ 0 w 301"/>
              <a:gd name="T9" fmla="*/ 184 h 203"/>
              <a:gd name="T10" fmla="*/ 0 w 301"/>
              <a:gd name="T11" fmla="*/ 184 h 203"/>
              <a:gd name="T12" fmla="*/ 0 w 301"/>
              <a:gd name="T13" fmla="*/ 203 h 203"/>
              <a:gd name="T14" fmla="*/ 0 w 301"/>
              <a:gd name="T15" fmla="*/ 203 h 203"/>
              <a:gd name="T16" fmla="*/ 301 w 301"/>
              <a:gd name="T17" fmla="*/ 203 h 203"/>
              <a:gd name="T18" fmla="*/ 301 w 301"/>
              <a:gd name="T19" fmla="*/ 203 h 203"/>
              <a:gd name="T20" fmla="*/ 301 w 301"/>
              <a:gd name="T21" fmla="*/ 184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1" h="203">
                <a:moveTo>
                  <a:pt x="301" y="184"/>
                </a:moveTo>
                <a:lnTo>
                  <a:pt x="301" y="184"/>
                </a:lnTo>
                <a:lnTo>
                  <a:pt x="301" y="0"/>
                </a:lnTo>
                <a:lnTo>
                  <a:pt x="0" y="0"/>
                </a:lnTo>
                <a:lnTo>
                  <a:pt x="0" y="184"/>
                </a:lnTo>
                <a:lnTo>
                  <a:pt x="0" y="184"/>
                </a:lnTo>
                <a:lnTo>
                  <a:pt x="0" y="203"/>
                </a:lnTo>
                <a:lnTo>
                  <a:pt x="0" y="203"/>
                </a:lnTo>
                <a:lnTo>
                  <a:pt x="301" y="203"/>
                </a:lnTo>
                <a:lnTo>
                  <a:pt x="301" y="203"/>
                </a:lnTo>
                <a:lnTo>
                  <a:pt x="301" y="184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29">
            <a:extLst>
              <a:ext uri="{FF2B5EF4-FFF2-40B4-BE49-F238E27FC236}">
                <a16:creationId xmlns:a16="http://schemas.microsoft.com/office/drawing/2014/main" id="{780279F5-E759-D2DD-62FD-C9D16F584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6938" y="923017"/>
            <a:ext cx="203200" cy="2079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0">
            <a:extLst>
              <a:ext uri="{FF2B5EF4-FFF2-40B4-BE49-F238E27FC236}">
                <a16:creationId xmlns:a16="http://schemas.microsoft.com/office/drawing/2014/main" id="{706A0C84-317C-B5C6-198C-8DC358CAD764}"/>
              </a:ext>
            </a:extLst>
          </p:cNvPr>
          <p:cNvSpPr>
            <a:spLocks/>
          </p:cNvSpPr>
          <p:nvPr/>
        </p:nvSpPr>
        <p:spPr bwMode="auto">
          <a:xfrm>
            <a:off x="6007100" y="953179"/>
            <a:ext cx="142875" cy="142875"/>
          </a:xfrm>
          <a:custGeom>
            <a:avLst/>
            <a:gdLst>
              <a:gd name="T0" fmla="*/ 32 w 34"/>
              <a:gd name="T1" fmla="*/ 13 h 34"/>
              <a:gd name="T2" fmla="*/ 22 w 34"/>
              <a:gd name="T3" fmla="*/ 13 h 34"/>
              <a:gd name="T4" fmla="*/ 22 w 34"/>
              <a:gd name="T5" fmla="*/ 3 h 34"/>
              <a:gd name="T6" fmla="*/ 19 w 34"/>
              <a:gd name="T7" fmla="*/ 0 h 34"/>
              <a:gd name="T8" fmla="*/ 15 w 34"/>
              <a:gd name="T9" fmla="*/ 0 h 34"/>
              <a:gd name="T10" fmla="*/ 12 w 34"/>
              <a:gd name="T11" fmla="*/ 3 h 34"/>
              <a:gd name="T12" fmla="*/ 12 w 34"/>
              <a:gd name="T13" fmla="*/ 13 h 34"/>
              <a:gd name="T14" fmla="*/ 2 w 34"/>
              <a:gd name="T15" fmla="*/ 13 h 34"/>
              <a:gd name="T16" fmla="*/ 0 w 34"/>
              <a:gd name="T17" fmla="*/ 15 h 34"/>
              <a:gd name="T18" fmla="*/ 0 w 34"/>
              <a:gd name="T19" fmla="*/ 17 h 34"/>
              <a:gd name="T20" fmla="*/ 0 w 34"/>
              <a:gd name="T21" fmla="*/ 19 h 34"/>
              <a:gd name="T22" fmla="*/ 0 w 34"/>
              <a:gd name="T23" fmla="*/ 20 h 34"/>
              <a:gd name="T24" fmla="*/ 2 w 34"/>
              <a:gd name="T25" fmla="*/ 22 h 34"/>
              <a:gd name="T26" fmla="*/ 12 w 34"/>
              <a:gd name="T27" fmla="*/ 22 h 34"/>
              <a:gd name="T28" fmla="*/ 12 w 34"/>
              <a:gd name="T29" fmla="*/ 32 h 34"/>
              <a:gd name="T30" fmla="*/ 15 w 34"/>
              <a:gd name="T31" fmla="*/ 34 h 34"/>
              <a:gd name="T32" fmla="*/ 19 w 34"/>
              <a:gd name="T33" fmla="*/ 34 h 34"/>
              <a:gd name="T34" fmla="*/ 22 w 34"/>
              <a:gd name="T35" fmla="*/ 32 h 34"/>
              <a:gd name="T36" fmla="*/ 22 w 34"/>
              <a:gd name="T37" fmla="*/ 22 h 34"/>
              <a:gd name="T38" fmla="*/ 32 w 34"/>
              <a:gd name="T39" fmla="*/ 22 h 34"/>
              <a:gd name="T40" fmla="*/ 34 w 34"/>
              <a:gd name="T41" fmla="*/ 20 h 34"/>
              <a:gd name="T42" fmla="*/ 34 w 34"/>
              <a:gd name="T43" fmla="*/ 19 h 34"/>
              <a:gd name="T44" fmla="*/ 34 w 34"/>
              <a:gd name="T45" fmla="*/ 17 h 34"/>
              <a:gd name="T46" fmla="*/ 34 w 34"/>
              <a:gd name="T47" fmla="*/ 15 h 34"/>
              <a:gd name="T48" fmla="*/ 32 w 34"/>
              <a:gd name="T49" fmla="*/ 1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" h="34">
                <a:moveTo>
                  <a:pt x="3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1"/>
                  <a:pt x="21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3" y="0"/>
                  <a:pt x="12" y="1"/>
                  <a:pt x="1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4"/>
                  <a:pt x="0" y="1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1" y="22"/>
                  <a:pt x="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3"/>
                  <a:pt x="13" y="34"/>
                  <a:pt x="15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1" y="34"/>
                  <a:pt x="22" y="33"/>
                  <a:pt x="22" y="32"/>
                </a:cubicBezTo>
                <a:cubicBezTo>
                  <a:pt x="22" y="22"/>
                  <a:pt x="22" y="22"/>
                  <a:pt x="2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2"/>
                  <a:pt x="34" y="21"/>
                  <a:pt x="34" y="20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3" y="13"/>
                  <a:pt x="32" y="13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946C3D76-F89F-1712-C85F-BD9024F6A8E6}"/>
              </a:ext>
            </a:extLst>
          </p:cNvPr>
          <p:cNvSpPr>
            <a:spLocks noEditPoints="1"/>
          </p:cNvSpPr>
          <p:nvPr/>
        </p:nvSpPr>
        <p:spPr bwMode="auto">
          <a:xfrm>
            <a:off x="5768975" y="1905679"/>
            <a:ext cx="627063" cy="711200"/>
          </a:xfrm>
          <a:custGeom>
            <a:avLst/>
            <a:gdLst>
              <a:gd name="T0" fmla="*/ 145 w 148"/>
              <a:gd name="T1" fmla="*/ 63 h 168"/>
              <a:gd name="T2" fmla="*/ 135 w 148"/>
              <a:gd name="T3" fmla="*/ 28 h 168"/>
              <a:gd name="T4" fmla="*/ 103 w 148"/>
              <a:gd name="T5" fmla="*/ 25 h 168"/>
              <a:gd name="T6" fmla="*/ 74 w 148"/>
              <a:gd name="T7" fmla="*/ 0 h 168"/>
              <a:gd name="T8" fmla="*/ 45 w 148"/>
              <a:gd name="T9" fmla="*/ 28 h 168"/>
              <a:gd name="T10" fmla="*/ 4 w 148"/>
              <a:gd name="T11" fmla="*/ 34 h 168"/>
              <a:gd name="T12" fmla="*/ 17 w 148"/>
              <a:gd name="T13" fmla="*/ 84 h 168"/>
              <a:gd name="T14" fmla="*/ 0 w 148"/>
              <a:gd name="T15" fmla="*/ 120 h 168"/>
              <a:gd name="T16" fmla="*/ 27 w 148"/>
              <a:gd name="T17" fmla="*/ 142 h 168"/>
              <a:gd name="T18" fmla="*/ 58 w 148"/>
              <a:gd name="T19" fmla="*/ 161 h 168"/>
              <a:gd name="T20" fmla="*/ 83 w 148"/>
              <a:gd name="T21" fmla="*/ 166 h 168"/>
              <a:gd name="T22" fmla="*/ 121 w 148"/>
              <a:gd name="T23" fmla="*/ 143 h 168"/>
              <a:gd name="T24" fmla="*/ 148 w 148"/>
              <a:gd name="T25" fmla="*/ 121 h 168"/>
              <a:gd name="T26" fmla="*/ 121 w 148"/>
              <a:gd name="T27" fmla="*/ 32 h 168"/>
              <a:gd name="T28" fmla="*/ 142 w 148"/>
              <a:gd name="T29" fmla="*/ 48 h 168"/>
              <a:gd name="T30" fmla="*/ 127 w 148"/>
              <a:gd name="T31" fmla="*/ 79 h 168"/>
              <a:gd name="T32" fmla="*/ 121 w 148"/>
              <a:gd name="T33" fmla="*/ 32 h 168"/>
              <a:gd name="T34" fmla="*/ 122 w 148"/>
              <a:gd name="T35" fmla="*/ 85 h 168"/>
              <a:gd name="T36" fmla="*/ 113 w 148"/>
              <a:gd name="T37" fmla="*/ 74 h 168"/>
              <a:gd name="T38" fmla="*/ 94 w 148"/>
              <a:gd name="T39" fmla="*/ 110 h 168"/>
              <a:gd name="T40" fmla="*/ 42 w 148"/>
              <a:gd name="T41" fmla="*/ 100 h 168"/>
              <a:gd name="T42" fmla="*/ 55 w 148"/>
              <a:gd name="T43" fmla="*/ 58 h 168"/>
              <a:gd name="T44" fmla="*/ 107 w 148"/>
              <a:gd name="T45" fmla="*/ 68 h 168"/>
              <a:gd name="T46" fmla="*/ 106 w 148"/>
              <a:gd name="T47" fmla="*/ 59 h 168"/>
              <a:gd name="T48" fmla="*/ 91 w 148"/>
              <a:gd name="T49" fmla="*/ 39 h 168"/>
              <a:gd name="T50" fmla="*/ 52 w 148"/>
              <a:gd name="T51" fmla="*/ 28 h 168"/>
              <a:gd name="T52" fmla="*/ 74 w 148"/>
              <a:gd name="T53" fmla="*/ 6 h 168"/>
              <a:gd name="T54" fmla="*/ 98 w 148"/>
              <a:gd name="T55" fmla="*/ 30 h 168"/>
              <a:gd name="T56" fmla="*/ 60 w 148"/>
              <a:gd name="T57" fmla="*/ 33 h 168"/>
              <a:gd name="T58" fmla="*/ 49 w 148"/>
              <a:gd name="T59" fmla="*/ 35 h 168"/>
              <a:gd name="T60" fmla="*/ 51 w 148"/>
              <a:gd name="T61" fmla="*/ 53 h 168"/>
              <a:gd name="T62" fmla="*/ 10 w 148"/>
              <a:gd name="T63" fmla="*/ 61 h 168"/>
              <a:gd name="T64" fmla="*/ 16 w 148"/>
              <a:gd name="T65" fmla="*/ 33 h 168"/>
              <a:gd name="T66" fmla="*/ 40 w 148"/>
              <a:gd name="T67" fmla="*/ 43 h 168"/>
              <a:gd name="T68" fmla="*/ 19 w 148"/>
              <a:gd name="T69" fmla="*/ 77 h 168"/>
              <a:gd name="T70" fmla="*/ 25 w 148"/>
              <a:gd name="T71" fmla="*/ 84 h 168"/>
              <a:gd name="T72" fmla="*/ 35 w 148"/>
              <a:gd name="T73" fmla="*/ 84 h 168"/>
              <a:gd name="T74" fmla="*/ 16 w 148"/>
              <a:gd name="T75" fmla="*/ 134 h 168"/>
              <a:gd name="T76" fmla="*/ 10 w 148"/>
              <a:gd name="T77" fmla="*/ 107 h 168"/>
              <a:gd name="T78" fmla="*/ 36 w 148"/>
              <a:gd name="T79" fmla="*/ 103 h 168"/>
              <a:gd name="T80" fmla="*/ 46 w 148"/>
              <a:gd name="T81" fmla="*/ 124 h 168"/>
              <a:gd name="T82" fmla="*/ 67 w 148"/>
              <a:gd name="T83" fmla="*/ 125 h 168"/>
              <a:gd name="T84" fmla="*/ 46 w 148"/>
              <a:gd name="T85" fmla="*/ 124 h 168"/>
              <a:gd name="T86" fmla="*/ 80 w 148"/>
              <a:gd name="T87" fmla="*/ 161 h 168"/>
              <a:gd name="T88" fmla="*/ 58 w 148"/>
              <a:gd name="T89" fmla="*/ 152 h 168"/>
              <a:gd name="T90" fmla="*/ 74 w 148"/>
              <a:gd name="T91" fmla="*/ 129 h 168"/>
              <a:gd name="T92" fmla="*/ 97 w 148"/>
              <a:gd name="T93" fmla="*/ 140 h 168"/>
              <a:gd name="T94" fmla="*/ 81 w 148"/>
              <a:gd name="T95" fmla="*/ 125 h 168"/>
              <a:gd name="T96" fmla="*/ 100 w 148"/>
              <a:gd name="T97" fmla="*/ 133 h 168"/>
              <a:gd name="T98" fmla="*/ 121 w 148"/>
              <a:gd name="T99" fmla="*/ 137 h 168"/>
              <a:gd name="T100" fmla="*/ 112 w 148"/>
              <a:gd name="T101" fmla="*/ 103 h 168"/>
              <a:gd name="T102" fmla="*/ 139 w 148"/>
              <a:gd name="T103" fmla="*/ 10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" h="168">
                <a:moveTo>
                  <a:pt x="131" y="84"/>
                </a:moveTo>
                <a:cubicBezTo>
                  <a:pt x="132" y="83"/>
                  <a:pt x="133" y="82"/>
                  <a:pt x="134" y="81"/>
                </a:cubicBezTo>
                <a:cubicBezTo>
                  <a:pt x="139" y="75"/>
                  <a:pt x="142" y="69"/>
                  <a:pt x="145" y="63"/>
                </a:cubicBezTo>
                <a:cubicBezTo>
                  <a:pt x="147" y="58"/>
                  <a:pt x="148" y="53"/>
                  <a:pt x="148" y="48"/>
                </a:cubicBezTo>
                <a:cubicBezTo>
                  <a:pt x="148" y="43"/>
                  <a:pt x="147" y="39"/>
                  <a:pt x="145" y="35"/>
                </a:cubicBezTo>
                <a:cubicBezTo>
                  <a:pt x="142" y="32"/>
                  <a:pt x="139" y="29"/>
                  <a:pt x="135" y="28"/>
                </a:cubicBezTo>
                <a:cubicBezTo>
                  <a:pt x="131" y="27"/>
                  <a:pt x="126" y="26"/>
                  <a:pt x="121" y="26"/>
                </a:cubicBezTo>
                <a:cubicBezTo>
                  <a:pt x="116" y="26"/>
                  <a:pt x="110" y="27"/>
                  <a:pt x="104" y="28"/>
                </a:cubicBezTo>
                <a:cubicBezTo>
                  <a:pt x="103" y="27"/>
                  <a:pt x="103" y="26"/>
                  <a:pt x="103" y="25"/>
                </a:cubicBezTo>
                <a:cubicBezTo>
                  <a:pt x="99" y="18"/>
                  <a:pt x="95" y="11"/>
                  <a:pt x="90" y="7"/>
                </a:cubicBezTo>
                <a:cubicBezTo>
                  <a:pt x="88" y="5"/>
                  <a:pt x="86" y="3"/>
                  <a:pt x="83" y="2"/>
                </a:cubicBezTo>
                <a:cubicBezTo>
                  <a:pt x="80" y="0"/>
                  <a:pt x="77" y="0"/>
                  <a:pt x="74" y="0"/>
                </a:cubicBezTo>
                <a:cubicBezTo>
                  <a:pt x="71" y="0"/>
                  <a:pt x="68" y="0"/>
                  <a:pt x="66" y="2"/>
                </a:cubicBezTo>
                <a:cubicBezTo>
                  <a:pt x="61" y="4"/>
                  <a:pt x="57" y="8"/>
                  <a:pt x="53" y="13"/>
                </a:cubicBezTo>
                <a:cubicBezTo>
                  <a:pt x="50" y="17"/>
                  <a:pt x="47" y="22"/>
                  <a:pt x="45" y="28"/>
                </a:cubicBezTo>
                <a:cubicBezTo>
                  <a:pt x="39" y="26"/>
                  <a:pt x="33" y="25"/>
                  <a:pt x="27" y="25"/>
                </a:cubicBezTo>
                <a:cubicBezTo>
                  <a:pt x="22" y="25"/>
                  <a:pt x="18" y="26"/>
                  <a:pt x="14" y="27"/>
                </a:cubicBezTo>
                <a:cubicBezTo>
                  <a:pt x="10" y="29"/>
                  <a:pt x="7" y="31"/>
                  <a:pt x="4" y="34"/>
                </a:cubicBezTo>
                <a:cubicBezTo>
                  <a:pt x="2" y="38"/>
                  <a:pt x="0" y="42"/>
                  <a:pt x="1" y="47"/>
                </a:cubicBezTo>
                <a:cubicBezTo>
                  <a:pt x="1" y="52"/>
                  <a:pt x="2" y="57"/>
                  <a:pt x="4" y="63"/>
                </a:cubicBezTo>
                <a:cubicBezTo>
                  <a:pt x="7" y="70"/>
                  <a:pt x="11" y="77"/>
                  <a:pt x="17" y="84"/>
                </a:cubicBezTo>
                <a:cubicBezTo>
                  <a:pt x="16" y="85"/>
                  <a:pt x="15" y="86"/>
                  <a:pt x="14" y="87"/>
                </a:cubicBezTo>
                <a:cubicBezTo>
                  <a:pt x="10" y="93"/>
                  <a:pt x="6" y="99"/>
                  <a:pt x="4" y="105"/>
                </a:cubicBezTo>
                <a:cubicBezTo>
                  <a:pt x="1" y="110"/>
                  <a:pt x="0" y="115"/>
                  <a:pt x="0" y="120"/>
                </a:cubicBezTo>
                <a:cubicBezTo>
                  <a:pt x="0" y="125"/>
                  <a:pt x="1" y="129"/>
                  <a:pt x="4" y="133"/>
                </a:cubicBezTo>
                <a:cubicBezTo>
                  <a:pt x="6" y="136"/>
                  <a:pt x="10" y="139"/>
                  <a:pt x="14" y="140"/>
                </a:cubicBezTo>
                <a:cubicBezTo>
                  <a:pt x="18" y="142"/>
                  <a:pt x="22" y="142"/>
                  <a:pt x="27" y="142"/>
                </a:cubicBezTo>
                <a:cubicBezTo>
                  <a:pt x="33" y="142"/>
                  <a:pt x="38" y="141"/>
                  <a:pt x="45" y="140"/>
                </a:cubicBezTo>
                <a:cubicBezTo>
                  <a:pt x="45" y="141"/>
                  <a:pt x="45" y="142"/>
                  <a:pt x="46" y="143"/>
                </a:cubicBezTo>
                <a:cubicBezTo>
                  <a:pt x="49" y="150"/>
                  <a:pt x="53" y="157"/>
                  <a:pt x="58" y="161"/>
                </a:cubicBezTo>
                <a:cubicBezTo>
                  <a:pt x="60" y="163"/>
                  <a:pt x="63" y="165"/>
                  <a:pt x="66" y="166"/>
                </a:cubicBezTo>
                <a:cubicBezTo>
                  <a:pt x="68" y="168"/>
                  <a:pt x="71" y="168"/>
                  <a:pt x="74" y="168"/>
                </a:cubicBezTo>
                <a:cubicBezTo>
                  <a:pt x="77" y="168"/>
                  <a:pt x="80" y="168"/>
                  <a:pt x="83" y="166"/>
                </a:cubicBezTo>
                <a:cubicBezTo>
                  <a:pt x="88" y="164"/>
                  <a:pt x="92" y="160"/>
                  <a:pt x="96" y="155"/>
                </a:cubicBezTo>
                <a:cubicBezTo>
                  <a:pt x="99" y="151"/>
                  <a:pt x="101" y="146"/>
                  <a:pt x="104" y="140"/>
                </a:cubicBezTo>
                <a:cubicBezTo>
                  <a:pt x="110" y="142"/>
                  <a:pt x="116" y="143"/>
                  <a:pt x="121" y="143"/>
                </a:cubicBezTo>
                <a:cubicBezTo>
                  <a:pt x="126" y="143"/>
                  <a:pt x="131" y="142"/>
                  <a:pt x="134" y="141"/>
                </a:cubicBezTo>
                <a:cubicBezTo>
                  <a:pt x="138" y="139"/>
                  <a:pt x="142" y="137"/>
                  <a:pt x="144" y="134"/>
                </a:cubicBezTo>
                <a:cubicBezTo>
                  <a:pt x="147" y="130"/>
                  <a:pt x="148" y="126"/>
                  <a:pt x="148" y="121"/>
                </a:cubicBezTo>
                <a:cubicBezTo>
                  <a:pt x="148" y="116"/>
                  <a:pt x="147" y="111"/>
                  <a:pt x="144" y="105"/>
                </a:cubicBezTo>
                <a:cubicBezTo>
                  <a:pt x="141" y="98"/>
                  <a:pt x="137" y="91"/>
                  <a:pt x="131" y="84"/>
                </a:cubicBezTo>
                <a:close/>
                <a:moveTo>
                  <a:pt x="121" y="32"/>
                </a:moveTo>
                <a:cubicBezTo>
                  <a:pt x="126" y="32"/>
                  <a:pt x="130" y="33"/>
                  <a:pt x="133" y="34"/>
                </a:cubicBezTo>
                <a:cubicBezTo>
                  <a:pt x="136" y="35"/>
                  <a:pt x="138" y="37"/>
                  <a:pt x="140" y="39"/>
                </a:cubicBezTo>
                <a:cubicBezTo>
                  <a:pt x="141" y="41"/>
                  <a:pt x="142" y="44"/>
                  <a:pt x="142" y="48"/>
                </a:cubicBezTo>
                <a:cubicBezTo>
                  <a:pt x="142" y="51"/>
                  <a:pt x="141" y="56"/>
                  <a:pt x="139" y="61"/>
                </a:cubicBezTo>
                <a:cubicBezTo>
                  <a:pt x="136" y="67"/>
                  <a:pt x="133" y="73"/>
                  <a:pt x="127" y="80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23" y="74"/>
                  <a:pt x="118" y="69"/>
                  <a:pt x="113" y="65"/>
                </a:cubicBezTo>
                <a:cubicBezTo>
                  <a:pt x="111" y="54"/>
                  <a:pt x="109" y="43"/>
                  <a:pt x="106" y="34"/>
                </a:cubicBezTo>
                <a:cubicBezTo>
                  <a:pt x="112" y="33"/>
                  <a:pt x="117" y="32"/>
                  <a:pt x="121" y="32"/>
                </a:cubicBezTo>
                <a:close/>
                <a:moveTo>
                  <a:pt x="113" y="74"/>
                </a:moveTo>
                <a:cubicBezTo>
                  <a:pt x="117" y="77"/>
                  <a:pt x="120" y="81"/>
                  <a:pt x="123" y="84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0" y="88"/>
                  <a:pt x="116" y="91"/>
                  <a:pt x="113" y="94"/>
                </a:cubicBezTo>
                <a:cubicBezTo>
                  <a:pt x="113" y="91"/>
                  <a:pt x="114" y="88"/>
                  <a:pt x="114" y="84"/>
                </a:cubicBezTo>
                <a:cubicBezTo>
                  <a:pt x="114" y="81"/>
                  <a:pt x="113" y="77"/>
                  <a:pt x="113" y="74"/>
                </a:cubicBezTo>
                <a:close/>
                <a:moveTo>
                  <a:pt x="107" y="84"/>
                </a:moveTo>
                <a:cubicBezTo>
                  <a:pt x="107" y="90"/>
                  <a:pt x="107" y="95"/>
                  <a:pt x="107" y="100"/>
                </a:cubicBezTo>
                <a:cubicBezTo>
                  <a:pt x="103" y="104"/>
                  <a:pt x="98" y="107"/>
                  <a:pt x="94" y="110"/>
                </a:cubicBezTo>
                <a:cubicBezTo>
                  <a:pt x="87" y="115"/>
                  <a:pt x="81" y="119"/>
                  <a:pt x="74" y="122"/>
                </a:cubicBezTo>
                <a:cubicBezTo>
                  <a:pt x="68" y="119"/>
                  <a:pt x="61" y="114"/>
                  <a:pt x="55" y="110"/>
                </a:cubicBezTo>
                <a:cubicBezTo>
                  <a:pt x="50" y="107"/>
                  <a:pt x="46" y="103"/>
                  <a:pt x="42" y="100"/>
                </a:cubicBezTo>
                <a:cubicBezTo>
                  <a:pt x="41" y="95"/>
                  <a:pt x="41" y="90"/>
                  <a:pt x="41" y="84"/>
                </a:cubicBezTo>
                <a:cubicBezTo>
                  <a:pt x="41" y="78"/>
                  <a:pt x="41" y="73"/>
                  <a:pt x="42" y="68"/>
                </a:cubicBezTo>
                <a:cubicBezTo>
                  <a:pt x="46" y="64"/>
                  <a:pt x="50" y="61"/>
                  <a:pt x="55" y="58"/>
                </a:cubicBezTo>
                <a:cubicBezTo>
                  <a:pt x="61" y="53"/>
                  <a:pt x="68" y="49"/>
                  <a:pt x="74" y="46"/>
                </a:cubicBezTo>
                <a:cubicBezTo>
                  <a:pt x="81" y="50"/>
                  <a:pt x="87" y="54"/>
                  <a:pt x="94" y="58"/>
                </a:cubicBezTo>
                <a:cubicBezTo>
                  <a:pt x="98" y="61"/>
                  <a:pt x="103" y="65"/>
                  <a:pt x="107" y="68"/>
                </a:cubicBezTo>
                <a:cubicBezTo>
                  <a:pt x="107" y="73"/>
                  <a:pt x="107" y="79"/>
                  <a:pt x="107" y="84"/>
                </a:cubicBezTo>
                <a:close/>
                <a:moveTo>
                  <a:pt x="103" y="44"/>
                </a:moveTo>
                <a:cubicBezTo>
                  <a:pt x="104" y="49"/>
                  <a:pt x="105" y="54"/>
                  <a:pt x="106" y="59"/>
                </a:cubicBezTo>
                <a:cubicBezTo>
                  <a:pt x="103" y="57"/>
                  <a:pt x="100" y="55"/>
                  <a:pt x="98" y="53"/>
                </a:cubicBezTo>
                <a:cubicBezTo>
                  <a:pt x="92" y="49"/>
                  <a:pt x="87" y="46"/>
                  <a:pt x="81" y="43"/>
                </a:cubicBezTo>
                <a:cubicBezTo>
                  <a:pt x="84" y="41"/>
                  <a:pt x="88" y="40"/>
                  <a:pt x="91" y="39"/>
                </a:cubicBezTo>
                <a:cubicBezTo>
                  <a:pt x="94" y="37"/>
                  <a:pt x="97" y="36"/>
                  <a:pt x="100" y="36"/>
                </a:cubicBezTo>
                <a:cubicBezTo>
                  <a:pt x="101" y="38"/>
                  <a:pt x="102" y="41"/>
                  <a:pt x="103" y="44"/>
                </a:cubicBezTo>
                <a:close/>
                <a:moveTo>
                  <a:pt x="52" y="28"/>
                </a:moveTo>
                <a:cubicBezTo>
                  <a:pt x="55" y="21"/>
                  <a:pt x="58" y="15"/>
                  <a:pt x="62" y="11"/>
                </a:cubicBezTo>
                <a:cubicBezTo>
                  <a:pt x="64" y="10"/>
                  <a:pt x="66" y="8"/>
                  <a:pt x="68" y="7"/>
                </a:cubicBezTo>
                <a:cubicBezTo>
                  <a:pt x="70" y="6"/>
                  <a:pt x="72" y="6"/>
                  <a:pt x="74" y="6"/>
                </a:cubicBezTo>
                <a:cubicBezTo>
                  <a:pt x="76" y="6"/>
                  <a:pt x="78" y="6"/>
                  <a:pt x="80" y="7"/>
                </a:cubicBezTo>
                <a:cubicBezTo>
                  <a:pt x="84" y="9"/>
                  <a:pt x="87" y="12"/>
                  <a:pt x="91" y="16"/>
                </a:cubicBezTo>
                <a:cubicBezTo>
                  <a:pt x="93" y="20"/>
                  <a:pt x="96" y="24"/>
                  <a:pt x="98" y="30"/>
                </a:cubicBezTo>
                <a:cubicBezTo>
                  <a:pt x="95" y="31"/>
                  <a:pt x="92" y="32"/>
                  <a:pt x="89" y="33"/>
                </a:cubicBezTo>
                <a:cubicBezTo>
                  <a:pt x="84" y="35"/>
                  <a:pt x="79" y="37"/>
                  <a:pt x="74" y="39"/>
                </a:cubicBezTo>
                <a:cubicBezTo>
                  <a:pt x="70" y="37"/>
                  <a:pt x="65" y="34"/>
                  <a:pt x="60" y="33"/>
                </a:cubicBezTo>
                <a:cubicBezTo>
                  <a:pt x="57" y="31"/>
                  <a:pt x="54" y="30"/>
                  <a:pt x="51" y="29"/>
                </a:cubicBezTo>
                <a:cubicBezTo>
                  <a:pt x="51" y="29"/>
                  <a:pt x="51" y="28"/>
                  <a:pt x="52" y="28"/>
                </a:cubicBezTo>
                <a:close/>
                <a:moveTo>
                  <a:pt x="49" y="35"/>
                </a:moveTo>
                <a:cubicBezTo>
                  <a:pt x="52" y="36"/>
                  <a:pt x="55" y="37"/>
                  <a:pt x="58" y="38"/>
                </a:cubicBezTo>
                <a:cubicBezTo>
                  <a:pt x="61" y="40"/>
                  <a:pt x="64" y="41"/>
                  <a:pt x="68" y="43"/>
                </a:cubicBezTo>
                <a:cubicBezTo>
                  <a:pt x="62" y="46"/>
                  <a:pt x="57" y="49"/>
                  <a:pt x="51" y="53"/>
                </a:cubicBezTo>
                <a:cubicBezTo>
                  <a:pt x="48" y="55"/>
                  <a:pt x="46" y="57"/>
                  <a:pt x="43" y="59"/>
                </a:cubicBezTo>
                <a:cubicBezTo>
                  <a:pt x="44" y="50"/>
                  <a:pt x="46" y="42"/>
                  <a:pt x="49" y="35"/>
                </a:cubicBezTo>
                <a:close/>
                <a:moveTo>
                  <a:pt x="10" y="61"/>
                </a:moveTo>
                <a:cubicBezTo>
                  <a:pt x="8" y="56"/>
                  <a:pt x="7" y="51"/>
                  <a:pt x="7" y="47"/>
                </a:cubicBezTo>
                <a:cubicBezTo>
                  <a:pt x="7" y="43"/>
                  <a:pt x="8" y="41"/>
                  <a:pt x="9" y="38"/>
                </a:cubicBezTo>
                <a:cubicBezTo>
                  <a:pt x="11" y="36"/>
                  <a:pt x="13" y="34"/>
                  <a:pt x="16" y="33"/>
                </a:cubicBezTo>
                <a:cubicBezTo>
                  <a:pt x="19" y="32"/>
                  <a:pt x="23" y="32"/>
                  <a:pt x="27" y="32"/>
                </a:cubicBezTo>
                <a:cubicBezTo>
                  <a:pt x="32" y="32"/>
                  <a:pt x="37" y="32"/>
                  <a:pt x="43" y="34"/>
                </a:cubicBezTo>
                <a:cubicBezTo>
                  <a:pt x="42" y="36"/>
                  <a:pt x="41" y="40"/>
                  <a:pt x="40" y="43"/>
                </a:cubicBezTo>
                <a:cubicBezTo>
                  <a:pt x="38" y="50"/>
                  <a:pt x="37" y="57"/>
                  <a:pt x="36" y="65"/>
                </a:cubicBezTo>
                <a:cubicBezTo>
                  <a:pt x="31" y="69"/>
                  <a:pt x="26" y="74"/>
                  <a:pt x="21" y="79"/>
                </a:cubicBezTo>
                <a:cubicBezTo>
                  <a:pt x="21" y="78"/>
                  <a:pt x="20" y="77"/>
                  <a:pt x="19" y="77"/>
                </a:cubicBezTo>
                <a:cubicBezTo>
                  <a:pt x="15" y="71"/>
                  <a:pt x="12" y="66"/>
                  <a:pt x="10" y="61"/>
                </a:cubicBezTo>
                <a:close/>
                <a:moveTo>
                  <a:pt x="35" y="94"/>
                </a:moveTo>
                <a:cubicBezTo>
                  <a:pt x="32" y="91"/>
                  <a:pt x="28" y="87"/>
                  <a:pt x="25" y="84"/>
                </a:cubicBezTo>
                <a:cubicBezTo>
                  <a:pt x="26" y="83"/>
                  <a:pt x="26" y="83"/>
                  <a:pt x="26" y="83"/>
                </a:cubicBezTo>
                <a:cubicBezTo>
                  <a:pt x="29" y="80"/>
                  <a:pt x="32" y="77"/>
                  <a:pt x="35" y="74"/>
                </a:cubicBezTo>
                <a:cubicBezTo>
                  <a:pt x="35" y="77"/>
                  <a:pt x="35" y="80"/>
                  <a:pt x="35" y="84"/>
                </a:cubicBezTo>
                <a:cubicBezTo>
                  <a:pt x="35" y="87"/>
                  <a:pt x="35" y="91"/>
                  <a:pt x="35" y="94"/>
                </a:cubicBezTo>
                <a:close/>
                <a:moveTo>
                  <a:pt x="27" y="136"/>
                </a:moveTo>
                <a:cubicBezTo>
                  <a:pt x="23" y="136"/>
                  <a:pt x="19" y="135"/>
                  <a:pt x="16" y="134"/>
                </a:cubicBezTo>
                <a:cubicBezTo>
                  <a:pt x="13" y="133"/>
                  <a:pt x="11" y="131"/>
                  <a:pt x="9" y="129"/>
                </a:cubicBezTo>
                <a:cubicBezTo>
                  <a:pt x="7" y="127"/>
                  <a:pt x="6" y="124"/>
                  <a:pt x="6" y="120"/>
                </a:cubicBezTo>
                <a:cubicBezTo>
                  <a:pt x="6" y="117"/>
                  <a:pt x="7" y="112"/>
                  <a:pt x="10" y="107"/>
                </a:cubicBezTo>
                <a:cubicBezTo>
                  <a:pt x="12" y="101"/>
                  <a:pt x="16" y="95"/>
                  <a:pt x="21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6" y="94"/>
                  <a:pt x="31" y="99"/>
                  <a:pt x="36" y="103"/>
                </a:cubicBezTo>
                <a:cubicBezTo>
                  <a:pt x="37" y="115"/>
                  <a:pt x="39" y="125"/>
                  <a:pt x="43" y="134"/>
                </a:cubicBezTo>
                <a:cubicBezTo>
                  <a:pt x="37" y="135"/>
                  <a:pt x="32" y="136"/>
                  <a:pt x="27" y="136"/>
                </a:cubicBezTo>
                <a:close/>
                <a:moveTo>
                  <a:pt x="46" y="124"/>
                </a:moveTo>
                <a:cubicBezTo>
                  <a:pt x="45" y="119"/>
                  <a:pt x="44" y="114"/>
                  <a:pt x="43" y="109"/>
                </a:cubicBezTo>
                <a:cubicBezTo>
                  <a:pt x="46" y="111"/>
                  <a:pt x="48" y="113"/>
                  <a:pt x="51" y="115"/>
                </a:cubicBezTo>
                <a:cubicBezTo>
                  <a:pt x="56" y="119"/>
                  <a:pt x="62" y="122"/>
                  <a:pt x="67" y="125"/>
                </a:cubicBezTo>
                <a:cubicBezTo>
                  <a:pt x="64" y="127"/>
                  <a:pt x="61" y="128"/>
                  <a:pt x="58" y="129"/>
                </a:cubicBezTo>
                <a:cubicBezTo>
                  <a:pt x="55" y="131"/>
                  <a:pt x="52" y="132"/>
                  <a:pt x="49" y="133"/>
                </a:cubicBezTo>
                <a:cubicBezTo>
                  <a:pt x="48" y="130"/>
                  <a:pt x="47" y="127"/>
                  <a:pt x="46" y="124"/>
                </a:cubicBezTo>
                <a:close/>
                <a:moveTo>
                  <a:pt x="97" y="140"/>
                </a:moveTo>
                <a:cubicBezTo>
                  <a:pt x="94" y="147"/>
                  <a:pt x="90" y="153"/>
                  <a:pt x="86" y="157"/>
                </a:cubicBezTo>
                <a:cubicBezTo>
                  <a:pt x="84" y="159"/>
                  <a:pt x="82" y="160"/>
                  <a:pt x="80" y="161"/>
                </a:cubicBezTo>
                <a:cubicBezTo>
                  <a:pt x="78" y="162"/>
                  <a:pt x="76" y="162"/>
                  <a:pt x="74" y="162"/>
                </a:cubicBezTo>
                <a:cubicBezTo>
                  <a:pt x="72" y="162"/>
                  <a:pt x="70" y="162"/>
                  <a:pt x="68" y="161"/>
                </a:cubicBezTo>
                <a:cubicBezTo>
                  <a:pt x="65" y="159"/>
                  <a:pt x="61" y="156"/>
                  <a:pt x="58" y="152"/>
                </a:cubicBezTo>
                <a:cubicBezTo>
                  <a:pt x="55" y="148"/>
                  <a:pt x="53" y="144"/>
                  <a:pt x="51" y="138"/>
                </a:cubicBezTo>
                <a:cubicBezTo>
                  <a:pt x="54" y="137"/>
                  <a:pt x="57" y="136"/>
                  <a:pt x="60" y="135"/>
                </a:cubicBezTo>
                <a:cubicBezTo>
                  <a:pt x="65" y="133"/>
                  <a:pt x="69" y="131"/>
                  <a:pt x="74" y="129"/>
                </a:cubicBezTo>
                <a:cubicBezTo>
                  <a:pt x="79" y="131"/>
                  <a:pt x="84" y="134"/>
                  <a:pt x="88" y="135"/>
                </a:cubicBezTo>
                <a:cubicBezTo>
                  <a:pt x="92" y="137"/>
                  <a:pt x="95" y="138"/>
                  <a:pt x="98" y="139"/>
                </a:cubicBezTo>
                <a:cubicBezTo>
                  <a:pt x="97" y="139"/>
                  <a:pt x="97" y="140"/>
                  <a:pt x="97" y="140"/>
                </a:cubicBezTo>
                <a:close/>
                <a:moveTo>
                  <a:pt x="100" y="133"/>
                </a:moveTo>
                <a:cubicBezTo>
                  <a:pt x="97" y="132"/>
                  <a:pt x="94" y="131"/>
                  <a:pt x="91" y="130"/>
                </a:cubicBezTo>
                <a:cubicBezTo>
                  <a:pt x="87" y="128"/>
                  <a:pt x="84" y="127"/>
                  <a:pt x="81" y="125"/>
                </a:cubicBezTo>
                <a:cubicBezTo>
                  <a:pt x="86" y="122"/>
                  <a:pt x="92" y="119"/>
                  <a:pt x="97" y="115"/>
                </a:cubicBezTo>
                <a:cubicBezTo>
                  <a:pt x="100" y="113"/>
                  <a:pt x="103" y="111"/>
                  <a:pt x="106" y="109"/>
                </a:cubicBezTo>
                <a:cubicBezTo>
                  <a:pt x="104" y="118"/>
                  <a:pt x="102" y="126"/>
                  <a:pt x="100" y="133"/>
                </a:cubicBezTo>
                <a:close/>
                <a:moveTo>
                  <a:pt x="139" y="130"/>
                </a:moveTo>
                <a:cubicBezTo>
                  <a:pt x="138" y="132"/>
                  <a:pt x="135" y="134"/>
                  <a:pt x="132" y="135"/>
                </a:cubicBezTo>
                <a:cubicBezTo>
                  <a:pt x="129" y="136"/>
                  <a:pt x="126" y="137"/>
                  <a:pt x="121" y="137"/>
                </a:cubicBezTo>
                <a:cubicBezTo>
                  <a:pt x="117" y="137"/>
                  <a:pt x="111" y="136"/>
                  <a:pt x="106" y="134"/>
                </a:cubicBezTo>
                <a:cubicBezTo>
                  <a:pt x="107" y="132"/>
                  <a:pt x="108" y="128"/>
                  <a:pt x="109" y="125"/>
                </a:cubicBezTo>
                <a:cubicBezTo>
                  <a:pt x="110" y="118"/>
                  <a:pt x="112" y="111"/>
                  <a:pt x="112" y="103"/>
                </a:cubicBezTo>
                <a:cubicBezTo>
                  <a:pt x="118" y="99"/>
                  <a:pt x="123" y="94"/>
                  <a:pt x="127" y="89"/>
                </a:cubicBezTo>
                <a:cubicBezTo>
                  <a:pt x="128" y="90"/>
                  <a:pt x="129" y="91"/>
                  <a:pt x="129" y="91"/>
                </a:cubicBezTo>
                <a:cubicBezTo>
                  <a:pt x="133" y="97"/>
                  <a:pt x="136" y="102"/>
                  <a:pt x="139" y="107"/>
                </a:cubicBezTo>
                <a:cubicBezTo>
                  <a:pt x="141" y="112"/>
                  <a:pt x="142" y="117"/>
                  <a:pt x="142" y="121"/>
                </a:cubicBezTo>
                <a:cubicBezTo>
                  <a:pt x="142" y="125"/>
                  <a:pt x="141" y="127"/>
                  <a:pt x="139" y="13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32">
            <a:extLst>
              <a:ext uri="{FF2B5EF4-FFF2-40B4-BE49-F238E27FC236}">
                <a16:creationId xmlns:a16="http://schemas.microsoft.com/office/drawing/2014/main" id="{E594D466-1CDF-FBED-B999-E42E6FDAA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197779"/>
            <a:ext cx="130175" cy="127000"/>
          </a:xfrm>
          <a:prstGeom prst="ellipse">
            <a:avLst/>
          </a:pr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41">
            <a:extLst>
              <a:ext uri="{FF2B5EF4-FFF2-40B4-BE49-F238E27FC236}">
                <a16:creationId xmlns:a16="http://schemas.microsoft.com/office/drawing/2014/main" id="{13358BD8-8C8B-9705-AEAD-5CFD1146D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150" y="905554"/>
            <a:ext cx="38100" cy="606425"/>
          </a:xfrm>
          <a:prstGeom prst="rect">
            <a:avLst/>
          </a:pr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>
            <a:extLst>
              <a:ext uri="{FF2B5EF4-FFF2-40B4-BE49-F238E27FC236}">
                <a16:creationId xmlns:a16="http://schemas.microsoft.com/office/drawing/2014/main" id="{4ADDE9CE-92C6-9244-BD39-A5B5BB122E23}"/>
              </a:ext>
            </a:extLst>
          </p:cNvPr>
          <p:cNvSpPr>
            <a:spLocks/>
          </p:cNvSpPr>
          <p:nvPr/>
        </p:nvSpPr>
        <p:spPr bwMode="auto">
          <a:xfrm>
            <a:off x="2927350" y="800779"/>
            <a:ext cx="571500" cy="515938"/>
          </a:xfrm>
          <a:custGeom>
            <a:avLst/>
            <a:gdLst>
              <a:gd name="T0" fmla="*/ 0 w 135"/>
              <a:gd name="T1" fmla="*/ 22 h 122"/>
              <a:gd name="T2" fmla="*/ 0 w 135"/>
              <a:gd name="T3" fmla="*/ 107 h 122"/>
              <a:gd name="T4" fmla="*/ 135 w 135"/>
              <a:gd name="T5" fmla="*/ 102 h 122"/>
              <a:gd name="T6" fmla="*/ 135 w 135"/>
              <a:gd name="T7" fmla="*/ 17 h 122"/>
              <a:gd name="T8" fmla="*/ 0 w 135"/>
              <a:gd name="T9" fmla="*/ 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22">
                <a:moveTo>
                  <a:pt x="0" y="22"/>
                </a:moveTo>
                <a:cubicBezTo>
                  <a:pt x="0" y="107"/>
                  <a:pt x="0" y="107"/>
                  <a:pt x="0" y="107"/>
                </a:cubicBezTo>
                <a:cubicBezTo>
                  <a:pt x="51" y="85"/>
                  <a:pt x="80" y="122"/>
                  <a:pt x="135" y="102"/>
                </a:cubicBezTo>
                <a:cubicBezTo>
                  <a:pt x="135" y="74"/>
                  <a:pt x="135" y="46"/>
                  <a:pt x="135" y="17"/>
                </a:cubicBezTo>
                <a:cubicBezTo>
                  <a:pt x="80" y="37"/>
                  <a:pt x="51" y="0"/>
                  <a:pt x="0" y="2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43">
            <a:extLst>
              <a:ext uri="{FF2B5EF4-FFF2-40B4-BE49-F238E27FC236}">
                <a16:creationId xmlns:a16="http://schemas.microsoft.com/office/drawing/2014/main" id="{E2989143-BFA1-01C9-2D99-6445C53E7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1650" y="923017"/>
            <a:ext cx="261938" cy="25876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7">
            <a:extLst>
              <a:ext uri="{FF2B5EF4-FFF2-40B4-BE49-F238E27FC236}">
                <a16:creationId xmlns:a16="http://schemas.microsoft.com/office/drawing/2014/main" id="{EADA825A-F766-A093-F7E7-D323264F3914}"/>
              </a:ext>
            </a:extLst>
          </p:cNvPr>
          <p:cNvSpPr>
            <a:spLocks/>
          </p:cNvSpPr>
          <p:nvPr/>
        </p:nvSpPr>
        <p:spPr bwMode="auto">
          <a:xfrm>
            <a:off x="2960688" y="1918379"/>
            <a:ext cx="393700" cy="304800"/>
          </a:xfrm>
          <a:custGeom>
            <a:avLst/>
            <a:gdLst>
              <a:gd name="T0" fmla="*/ 84 w 93"/>
              <a:gd name="T1" fmla="*/ 15 h 72"/>
              <a:gd name="T2" fmla="*/ 65 w 93"/>
              <a:gd name="T3" fmla="*/ 2 h 72"/>
              <a:gd name="T4" fmla="*/ 46 w 93"/>
              <a:gd name="T5" fmla="*/ 13 h 72"/>
              <a:gd name="T6" fmla="*/ 28 w 93"/>
              <a:gd name="T7" fmla="*/ 2 h 72"/>
              <a:gd name="T8" fmla="*/ 8 w 93"/>
              <a:gd name="T9" fmla="*/ 15 h 72"/>
              <a:gd name="T10" fmla="*/ 46 w 93"/>
              <a:gd name="T11" fmla="*/ 72 h 72"/>
              <a:gd name="T12" fmla="*/ 46 w 93"/>
              <a:gd name="T13" fmla="*/ 72 h 72"/>
              <a:gd name="T14" fmla="*/ 46 w 93"/>
              <a:gd name="T15" fmla="*/ 72 h 72"/>
              <a:gd name="T16" fmla="*/ 46 w 93"/>
              <a:gd name="T17" fmla="*/ 72 h 72"/>
              <a:gd name="T18" fmla="*/ 46 w 93"/>
              <a:gd name="T19" fmla="*/ 72 h 72"/>
              <a:gd name="T20" fmla="*/ 84 w 93"/>
              <a:gd name="T2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72">
                <a:moveTo>
                  <a:pt x="84" y="15"/>
                </a:moveTo>
                <a:cubicBezTo>
                  <a:pt x="77" y="0"/>
                  <a:pt x="65" y="2"/>
                  <a:pt x="65" y="2"/>
                </a:cubicBezTo>
                <a:cubicBezTo>
                  <a:pt x="65" y="2"/>
                  <a:pt x="50" y="4"/>
                  <a:pt x="46" y="13"/>
                </a:cubicBezTo>
                <a:cubicBezTo>
                  <a:pt x="42" y="4"/>
                  <a:pt x="28" y="2"/>
                  <a:pt x="28" y="2"/>
                </a:cubicBezTo>
                <a:cubicBezTo>
                  <a:pt x="28" y="2"/>
                  <a:pt x="15" y="0"/>
                  <a:pt x="8" y="15"/>
                </a:cubicBezTo>
                <a:cubicBezTo>
                  <a:pt x="0" y="39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2"/>
                  <a:pt x="93" y="39"/>
                  <a:pt x="84" y="15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8">
            <a:extLst>
              <a:ext uri="{FF2B5EF4-FFF2-40B4-BE49-F238E27FC236}">
                <a16:creationId xmlns:a16="http://schemas.microsoft.com/office/drawing/2014/main" id="{2CBC037C-1BCC-262E-F2D9-7563CB2D1849}"/>
              </a:ext>
            </a:extLst>
          </p:cNvPr>
          <p:cNvSpPr>
            <a:spLocks/>
          </p:cNvSpPr>
          <p:nvPr/>
        </p:nvSpPr>
        <p:spPr bwMode="auto">
          <a:xfrm>
            <a:off x="3003550" y="1956479"/>
            <a:ext cx="53975" cy="122238"/>
          </a:xfrm>
          <a:custGeom>
            <a:avLst/>
            <a:gdLst>
              <a:gd name="T0" fmla="*/ 11 w 13"/>
              <a:gd name="T1" fmla="*/ 1 h 29"/>
              <a:gd name="T2" fmla="*/ 3 w 13"/>
              <a:gd name="T3" fmla="*/ 7 h 29"/>
              <a:gd name="T4" fmla="*/ 13 w 13"/>
              <a:gd name="T5" fmla="*/ 29 h 29"/>
              <a:gd name="T6" fmla="*/ 11 w 13"/>
              <a:gd name="T7" fmla="*/ 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9">
                <a:moveTo>
                  <a:pt x="11" y="1"/>
                </a:moveTo>
                <a:cubicBezTo>
                  <a:pt x="10" y="0"/>
                  <a:pt x="5" y="3"/>
                  <a:pt x="3" y="7"/>
                </a:cubicBezTo>
                <a:cubicBezTo>
                  <a:pt x="0" y="17"/>
                  <a:pt x="13" y="29"/>
                  <a:pt x="13" y="29"/>
                </a:cubicBezTo>
                <a:cubicBezTo>
                  <a:pt x="13" y="29"/>
                  <a:pt x="0" y="11"/>
                  <a:pt x="1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9">
            <a:extLst>
              <a:ext uri="{FF2B5EF4-FFF2-40B4-BE49-F238E27FC236}">
                <a16:creationId xmlns:a16="http://schemas.microsoft.com/office/drawing/2014/main" id="{6220B961-3470-AE49-1298-3BD04AE8299D}"/>
              </a:ext>
            </a:extLst>
          </p:cNvPr>
          <p:cNvSpPr>
            <a:spLocks noEditPoints="1"/>
          </p:cNvSpPr>
          <p:nvPr/>
        </p:nvSpPr>
        <p:spPr bwMode="auto">
          <a:xfrm>
            <a:off x="2825750" y="1816779"/>
            <a:ext cx="647700" cy="706438"/>
          </a:xfrm>
          <a:custGeom>
            <a:avLst/>
            <a:gdLst>
              <a:gd name="T0" fmla="*/ 148 w 153"/>
              <a:gd name="T1" fmla="*/ 5 h 167"/>
              <a:gd name="T2" fmla="*/ 136 w 153"/>
              <a:gd name="T3" fmla="*/ 0 h 167"/>
              <a:gd name="T4" fmla="*/ 17 w 153"/>
              <a:gd name="T5" fmla="*/ 0 h 167"/>
              <a:gd name="T6" fmla="*/ 5 w 153"/>
              <a:gd name="T7" fmla="*/ 5 h 167"/>
              <a:gd name="T8" fmla="*/ 0 w 153"/>
              <a:gd name="T9" fmla="*/ 17 h 167"/>
              <a:gd name="T10" fmla="*/ 0 w 153"/>
              <a:gd name="T11" fmla="*/ 109 h 167"/>
              <a:gd name="T12" fmla="*/ 5 w 153"/>
              <a:gd name="T13" fmla="*/ 121 h 167"/>
              <a:gd name="T14" fmla="*/ 17 w 153"/>
              <a:gd name="T15" fmla="*/ 126 h 167"/>
              <a:gd name="T16" fmla="*/ 136 w 153"/>
              <a:gd name="T17" fmla="*/ 126 h 167"/>
              <a:gd name="T18" fmla="*/ 148 w 153"/>
              <a:gd name="T19" fmla="*/ 121 h 167"/>
              <a:gd name="T20" fmla="*/ 153 w 153"/>
              <a:gd name="T21" fmla="*/ 109 h 167"/>
              <a:gd name="T22" fmla="*/ 153 w 153"/>
              <a:gd name="T23" fmla="*/ 17 h 167"/>
              <a:gd name="T24" fmla="*/ 148 w 153"/>
              <a:gd name="T25" fmla="*/ 5 h 167"/>
              <a:gd name="T26" fmla="*/ 145 w 153"/>
              <a:gd name="T27" fmla="*/ 109 h 167"/>
              <a:gd name="T28" fmla="*/ 142 w 153"/>
              <a:gd name="T29" fmla="*/ 115 h 167"/>
              <a:gd name="T30" fmla="*/ 136 w 153"/>
              <a:gd name="T31" fmla="*/ 118 h 167"/>
              <a:gd name="T32" fmla="*/ 17 w 153"/>
              <a:gd name="T33" fmla="*/ 118 h 167"/>
              <a:gd name="T34" fmla="*/ 11 w 153"/>
              <a:gd name="T35" fmla="*/ 115 h 167"/>
              <a:gd name="T36" fmla="*/ 9 w 153"/>
              <a:gd name="T37" fmla="*/ 109 h 167"/>
              <a:gd name="T38" fmla="*/ 9 w 153"/>
              <a:gd name="T39" fmla="*/ 17 h 167"/>
              <a:gd name="T40" fmla="*/ 11 w 153"/>
              <a:gd name="T41" fmla="*/ 11 h 167"/>
              <a:gd name="T42" fmla="*/ 17 w 153"/>
              <a:gd name="T43" fmla="*/ 8 h 167"/>
              <a:gd name="T44" fmla="*/ 136 w 153"/>
              <a:gd name="T45" fmla="*/ 8 h 167"/>
              <a:gd name="T46" fmla="*/ 142 w 153"/>
              <a:gd name="T47" fmla="*/ 11 h 167"/>
              <a:gd name="T48" fmla="*/ 145 w 153"/>
              <a:gd name="T49" fmla="*/ 17 h 167"/>
              <a:gd name="T50" fmla="*/ 145 w 153"/>
              <a:gd name="T51" fmla="*/ 109 h 167"/>
              <a:gd name="T52" fmla="*/ 147 w 153"/>
              <a:gd name="T53" fmla="*/ 129 h 167"/>
              <a:gd name="T54" fmla="*/ 6 w 153"/>
              <a:gd name="T55" fmla="*/ 129 h 167"/>
              <a:gd name="T56" fmla="*/ 3 w 153"/>
              <a:gd name="T57" fmla="*/ 130 h 167"/>
              <a:gd name="T58" fmla="*/ 2 w 153"/>
              <a:gd name="T59" fmla="*/ 133 h 167"/>
              <a:gd name="T60" fmla="*/ 2 w 153"/>
              <a:gd name="T61" fmla="*/ 162 h 167"/>
              <a:gd name="T62" fmla="*/ 3 w 153"/>
              <a:gd name="T63" fmla="*/ 165 h 167"/>
              <a:gd name="T64" fmla="*/ 6 w 153"/>
              <a:gd name="T65" fmla="*/ 167 h 167"/>
              <a:gd name="T66" fmla="*/ 147 w 153"/>
              <a:gd name="T67" fmla="*/ 167 h 167"/>
              <a:gd name="T68" fmla="*/ 150 w 153"/>
              <a:gd name="T69" fmla="*/ 165 h 167"/>
              <a:gd name="T70" fmla="*/ 152 w 153"/>
              <a:gd name="T71" fmla="*/ 162 h 167"/>
              <a:gd name="T72" fmla="*/ 152 w 153"/>
              <a:gd name="T73" fmla="*/ 133 h 167"/>
              <a:gd name="T74" fmla="*/ 150 w 153"/>
              <a:gd name="T75" fmla="*/ 130 h 167"/>
              <a:gd name="T76" fmla="*/ 147 w 153"/>
              <a:gd name="T77" fmla="*/ 129 h 167"/>
              <a:gd name="T78" fmla="*/ 143 w 153"/>
              <a:gd name="T79" fmla="*/ 158 h 167"/>
              <a:gd name="T80" fmla="*/ 11 w 153"/>
              <a:gd name="T81" fmla="*/ 158 h 167"/>
              <a:gd name="T82" fmla="*/ 11 w 153"/>
              <a:gd name="T83" fmla="*/ 137 h 167"/>
              <a:gd name="T84" fmla="*/ 143 w 153"/>
              <a:gd name="T85" fmla="*/ 137 h 167"/>
              <a:gd name="T86" fmla="*/ 143 w 153"/>
              <a:gd name="T87" fmla="*/ 158 h 167"/>
              <a:gd name="T88" fmla="*/ 18 w 153"/>
              <a:gd name="T89" fmla="*/ 155 h 167"/>
              <a:gd name="T90" fmla="*/ 85 w 153"/>
              <a:gd name="T91" fmla="*/ 155 h 167"/>
              <a:gd name="T92" fmla="*/ 88 w 153"/>
              <a:gd name="T93" fmla="*/ 154 h 167"/>
              <a:gd name="T94" fmla="*/ 89 w 153"/>
              <a:gd name="T95" fmla="*/ 150 h 167"/>
              <a:gd name="T96" fmla="*/ 89 w 153"/>
              <a:gd name="T97" fmla="*/ 146 h 167"/>
              <a:gd name="T98" fmla="*/ 88 w 153"/>
              <a:gd name="T99" fmla="*/ 143 h 167"/>
              <a:gd name="T100" fmla="*/ 85 w 153"/>
              <a:gd name="T101" fmla="*/ 141 h 167"/>
              <a:gd name="T102" fmla="*/ 18 w 153"/>
              <a:gd name="T103" fmla="*/ 141 h 167"/>
              <a:gd name="T104" fmla="*/ 15 w 153"/>
              <a:gd name="T105" fmla="*/ 143 h 167"/>
              <a:gd name="T106" fmla="*/ 14 w 153"/>
              <a:gd name="T107" fmla="*/ 146 h 167"/>
              <a:gd name="T108" fmla="*/ 14 w 153"/>
              <a:gd name="T109" fmla="*/ 150 h 167"/>
              <a:gd name="T110" fmla="*/ 15 w 153"/>
              <a:gd name="T111" fmla="*/ 154 h 167"/>
              <a:gd name="T112" fmla="*/ 18 w 153"/>
              <a:gd name="T113" fmla="*/ 15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" h="167">
                <a:moveTo>
                  <a:pt x="148" y="5"/>
                </a:moveTo>
                <a:cubicBezTo>
                  <a:pt x="145" y="1"/>
                  <a:pt x="141" y="0"/>
                  <a:pt x="13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0"/>
                  <a:pt x="8" y="1"/>
                  <a:pt x="5" y="5"/>
                </a:cubicBezTo>
                <a:cubicBezTo>
                  <a:pt x="2" y="8"/>
                  <a:pt x="0" y="12"/>
                  <a:pt x="0" y="1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4"/>
                  <a:pt x="2" y="118"/>
                  <a:pt x="5" y="121"/>
                </a:cubicBezTo>
                <a:cubicBezTo>
                  <a:pt x="8" y="124"/>
                  <a:pt x="13" y="126"/>
                  <a:pt x="17" y="126"/>
                </a:cubicBezTo>
                <a:cubicBezTo>
                  <a:pt x="136" y="126"/>
                  <a:pt x="136" y="126"/>
                  <a:pt x="136" y="126"/>
                </a:cubicBezTo>
                <a:cubicBezTo>
                  <a:pt x="141" y="126"/>
                  <a:pt x="145" y="124"/>
                  <a:pt x="148" y="121"/>
                </a:cubicBezTo>
                <a:cubicBezTo>
                  <a:pt x="151" y="118"/>
                  <a:pt x="153" y="114"/>
                  <a:pt x="153" y="109"/>
                </a:cubicBezTo>
                <a:cubicBezTo>
                  <a:pt x="153" y="17"/>
                  <a:pt x="153" y="17"/>
                  <a:pt x="153" y="17"/>
                </a:cubicBezTo>
                <a:cubicBezTo>
                  <a:pt x="153" y="12"/>
                  <a:pt x="151" y="8"/>
                  <a:pt x="148" y="5"/>
                </a:cubicBezTo>
                <a:close/>
                <a:moveTo>
                  <a:pt x="145" y="109"/>
                </a:moveTo>
                <a:cubicBezTo>
                  <a:pt x="145" y="111"/>
                  <a:pt x="144" y="114"/>
                  <a:pt x="142" y="115"/>
                </a:cubicBezTo>
                <a:cubicBezTo>
                  <a:pt x="140" y="117"/>
                  <a:pt x="138" y="118"/>
                  <a:pt x="136" y="118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5" y="118"/>
                  <a:pt x="13" y="117"/>
                  <a:pt x="11" y="115"/>
                </a:cubicBezTo>
                <a:cubicBezTo>
                  <a:pt x="10" y="114"/>
                  <a:pt x="9" y="111"/>
                  <a:pt x="9" y="109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4"/>
                  <a:pt x="10" y="12"/>
                  <a:pt x="11" y="11"/>
                </a:cubicBezTo>
                <a:cubicBezTo>
                  <a:pt x="13" y="9"/>
                  <a:pt x="15" y="8"/>
                  <a:pt x="17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8"/>
                  <a:pt x="140" y="9"/>
                  <a:pt x="142" y="11"/>
                </a:cubicBezTo>
                <a:cubicBezTo>
                  <a:pt x="144" y="12"/>
                  <a:pt x="145" y="14"/>
                  <a:pt x="145" y="17"/>
                </a:cubicBezTo>
                <a:lnTo>
                  <a:pt x="145" y="109"/>
                </a:lnTo>
                <a:close/>
                <a:moveTo>
                  <a:pt x="147" y="129"/>
                </a:moveTo>
                <a:cubicBezTo>
                  <a:pt x="6" y="129"/>
                  <a:pt x="6" y="129"/>
                  <a:pt x="6" y="129"/>
                </a:cubicBezTo>
                <a:cubicBezTo>
                  <a:pt x="5" y="129"/>
                  <a:pt x="4" y="129"/>
                  <a:pt x="3" y="130"/>
                </a:cubicBezTo>
                <a:cubicBezTo>
                  <a:pt x="3" y="131"/>
                  <a:pt x="2" y="132"/>
                  <a:pt x="2" y="133"/>
                </a:cubicBezTo>
                <a:cubicBezTo>
                  <a:pt x="2" y="162"/>
                  <a:pt x="2" y="162"/>
                  <a:pt x="2" y="162"/>
                </a:cubicBezTo>
                <a:cubicBezTo>
                  <a:pt x="2" y="164"/>
                  <a:pt x="3" y="165"/>
                  <a:pt x="3" y="165"/>
                </a:cubicBezTo>
                <a:cubicBezTo>
                  <a:pt x="4" y="166"/>
                  <a:pt x="5" y="167"/>
                  <a:pt x="6" y="167"/>
                </a:cubicBezTo>
                <a:cubicBezTo>
                  <a:pt x="147" y="167"/>
                  <a:pt x="147" y="167"/>
                  <a:pt x="147" y="167"/>
                </a:cubicBezTo>
                <a:cubicBezTo>
                  <a:pt x="149" y="167"/>
                  <a:pt x="150" y="166"/>
                  <a:pt x="150" y="165"/>
                </a:cubicBezTo>
                <a:cubicBezTo>
                  <a:pt x="151" y="165"/>
                  <a:pt x="152" y="164"/>
                  <a:pt x="152" y="162"/>
                </a:cubicBezTo>
                <a:cubicBezTo>
                  <a:pt x="152" y="133"/>
                  <a:pt x="152" y="133"/>
                  <a:pt x="152" y="133"/>
                </a:cubicBezTo>
                <a:cubicBezTo>
                  <a:pt x="152" y="132"/>
                  <a:pt x="151" y="131"/>
                  <a:pt x="150" y="130"/>
                </a:cubicBezTo>
                <a:cubicBezTo>
                  <a:pt x="150" y="129"/>
                  <a:pt x="149" y="129"/>
                  <a:pt x="147" y="129"/>
                </a:cubicBezTo>
                <a:close/>
                <a:moveTo>
                  <a:pt x="143" y="158"/>
                </a:moveTo>
                <a:cubicBezTo>
                  <a:pt x="11" y="158"/>
                  <a:pt x="11" y="158"/>
                  <a:pt x="11" y="158"/>
                </a:cubicBezTo>
                <a:cubicBezTo>
                  <a:pt x="11" y="137"/>
                  <a:pt x="11" y="137"/>
                  <a:pt x="11" y="137"/>
                </a:cubicBezTo>
                <a:cubicBezTo>
                  <a:pt x="143" y="137"/>
                  <a:pt x="143" y="137"/>
                  <a:pt x="143" y="137"/>
                </a:cubicBezTo>
                <a:lnTo>
                  <a:pt x="143" y="158"/>
                </a:lnTo>
                <a:close/>
                <a:moveTo>
                  <a:pt x="18" y="155"/>
                </a:moveTo>
                <a:cubicBezTo>
                  <a:pt x="85" y="155"/>
                  <a:pt x="85" y="155"/>
                  <a:pt x="85" y="155"/>
                </a:cubicBezTo>
                <a:cubicBezTo>
                  <a:pt x="86" y="155"/>
                  <a:pt x="87" y="154"/>
                  <a:pt x="88" y="154"/>
                </a:cubicBezTo>
                <a:cubicBezTo>
                  <a:pt x="88" y="153"/>
                  <a:pt x="89" y="152"/>
                  <a:pt x="89" y="150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89" y="145"/>
                  <a:pt x="88" y="143"/>
                  <a:pt x="88" y="143"/>
                </a:cubicBezTo>
                <a:cubicBezTo>
                  <a:pt x="87" y="142"/>
                  <a:pt x="86" y="141"/>
                  <a:pt x="85" y="141"/>
                </a:cubicBezTo>
                <a:cubicBezTo>
                  <a:pt x="18" y="141"/>
                  <a:pt x="18" y="141"/>
                  <a:pt x="18" y="141"/>
                </a:cubicBezTo>
                <a:cubicBezTo>
                  <a:pt x="17" y="141"/>
                  <a:pt x="16" y="142"/>
                  <a:pt x="15" y="143"/>
                </a:cubicBezTo>
                <a:cubicBezTo>
                  <a:pt x="15" y="143"/>
                  <a:pt x="14" y="145"/>
                  <a:pt x="14" y="146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152"/>
                  <a:pt x="15" y="153"/>
                  <a:pt x="15" y="154"/>
                </a:cubicBezTo>
                <a:cubicBezTo>
                  <a:pt x="16" y="154"/>
                  <a:pt x="17" y="155"/>
                  <a:pt x="18" y="155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68">
            <a:extLst>
              <a:ext uri="{FF2B5EF4-FFF2-40B4-BE49-F238E27FC236}">
                <a16:creationId xmlns:a16="http://schemas.microsoft.com/office/drawing/2014/main" id="{30A83549-E810-3736-663A-96AC924FE09D}"/>
              </a:ext>
            </a:extLst>
          </p:cNvPr>
          <p:cNvSpPr>
            <a:spLocks noEditPoints="1"/>
          </p:cNvSpPr>
          <p:nvPr/>
        </p:nvSpPr>
        <p:spPr bwMode="auto">
          <a:xfrm>
            <a:off x="8513763" y="897617"/>
            <a:ext cx="928688" cy="576263"/>
          </a:xfrm>
          <a:custGeom>
            <a:avLst/>
            <a:gdLst>
              <a:gd name="T0" fmla="*/ 207 w 219"/>
              <a:gd name="T1" fmla="*/ 112 h 136"/>
              <a:gd name="T2" fmla="*/ 205 w 219"/>
              <a:gd name="T3" fmla="*/ 112 h 136"/>
              <a:gd name="T4" fmla="*/ 205 w 219"/>
              <a:gd name="T5" fmla="*/ 6 h 136"/>
              <a:gd name="T6" fmla="*/ 203 w 219"/>
              <a:gd name="T7" fmla="*/ 2 h 136"/>
              <a:gd name="T8" fmla="*/ 199 w 219"/>
              <a:gd name="T9" fmla="*/ 0 h 136"/>
              <a:gd name="T10" fmla="*/ 20 w 219"/>
              <a:gd name="T11" fmla="*/ 0 h 136"/>
              <a:gd name="T12" fmla="*/ 16 w 219"/>
              <a:gd name="T13" fmla="*/ 2 h 136"/>
              <a:gd name="T14" fmla="*/ 14 w 219"/>
              <a:gd name="T15" fmla="*/ 6 h 136"/>
              <a:gd name="T16" fmla="*/ 14 w 219"/>
              <a:gd name="T17" fmla="*/ 112 h 136"/>
              <a:gd name="T18" fmla="*/ 12 w 219"/>
              <a:gd name="T19" fmla="*/ 112 h 136"/>
              <a:gd name="T20" fmla="*/ 0 w 219"/>
              <a:gd name="T21" fmla="*/ 124 h 136"/>
              <a:gd name="T22" fmla="*/ 12 w 219"/>
              <a:gd name="T23" fmla="*/ 136 h 136"/>
              <a:gd name="T24" fmla="*/ 207 w 219"/>
              <a:gd name="T25" fmla="*/ 136 h 136"/>
              <a:gd name="T26" fmla="*/ 219 w 219"/>
              <a:gd name="T27" fmla="*/ 124 h 136"/>
              <a:gd name="T28" fmla="*/ 207 w 219"/>
              <a:gd name="T29" fmla="*/ 112 h 136"/>
              <a:gd name="T30" fmla="*/ 148 w 219"/>
              <a:gd name="T31" fmla="*/ 127 h 136"/>
              <a:gd name="T32" fmla="*/ 146 w 219"/>
              <a:gd name="T33" fmla="*/ 129 h 136"/>
              <a:gd name="T34" fmla="*/ 73 w 219"/>
              <a:gd name="T35" fmla="*/ 129 h 136"/>
              <a:gd name="T36" fmla="*/ 72 w 219"/>
              <a:gd name="T37" fmla="*/ 127 h 136"/>
              <a:gd name="T38" fmla="*/ 72 w 219"/>
              <a:gd name="T39" fmla="*/ 118 h 136"/>
              <a:gd name="T40" fmla="*/ 73 w 219"/>
              <a:gd name="T41" fmla="*/ 116 h 136"/>
              <a:gd name="T42" fmla="*/ 146 w 219"/>
              <a:gd name="T43" fmla="*/ 116 h 136"/>
              <a:gd name="T44" fmla="*/ 148 w 219"/>
              <a:gd name="T45" fmla="*/ 118 h 136"/>
              <a:gd name="T46" fmla="*/ 148 w 219"/>
              <a:gd name="T47" fmla="*/ 127 h 136"/>
              <a:gd name="T48" fmla="*/ 196 w 219"/>
              <a:gd name="T49" fmla="*/ 113 h 136"/>
              <a:gd name="T50" fmla="*/ 23 w 219"/>
              <a:gd name="T51" fmla="*/ 113 h 136"/>
              <a:gd name="T52" fmla="*/ 23 w 219"/>
              <a:gd name="T53" fmla="*/ 9 h 136"/>
              <a:gd name="T54" fmla="*/ 196 w 219"/>
              <a:gd name="T55" fmla="*/ 9 h 136"/>
              <a:gd name="T56" fmla="*/ 196 w 219"/>
              <a:gd name="T57" fmla="*/ 11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136">
                <a:moveTo>
                  <a:pt x="207" y="112"/>
                </a:moveTo>
                <a:cubicBezTo>
                  <a:pt x="205" y="112"/>
                  <a:pt x="205" y="112"/>
                  <a:pt x="205" y="112"/>
                </a:cubicBezTo>
                <a:cubicBezTo>
                  <a:pt x="205" y="6"/>
                  <a:pt x="205" y="6"/>
                  <a:pt x="205" y="6"/>
                </a:cubicBezTo>
                <a:cubicBezTo>
                  <a:pt x="205" y="5"/>
                  <a:pt x="204" y="3"/>
                  <a:pt x="203" y="2"/>
                </a:cubicBezTo>
                <a:cubicBezTo>
                  <a:pt x="202" y="1"/>
                  <a:pt x="201" y="0"/>
                  <a:pt x="19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7" y="1"/>
                  <a:pt x="16" y="2"/>
                </a:cubicBezTo>
                <a:cubicBezTo>
                  <a:pt x="15" y="3"/>
                  <a:pt x="14" y="5"/>
                  <a:pt x="14" y="6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5" y="112"/>
                  <a:pt x="0" y="117"/>
                  <a:pt x="0" y="124"/>
                </a:cubicBezTo>
                <a:cubicBezTo>
                  <a:pt x="0" y="131"/>
                  <a:pt x="5" y="136"/>
                  <a:pt x="12" y="136"/>
                </a:cubicBezTo>
                <a:cubicBezTo>
                  <a:pt x="207" y="136"/>
                  <a:pt x="207" y="136"/>
                  <a:pt x="207" y="136"/>
                </a:cubicBezTo>
                <a:cubicBezTo>
                  <a:pt x="214" y="136"/>
                  <a:pt x="219" y="131"/>
                  <a:pt x="219" y="124"/>
                </a:cubicBezTo>
                <a:cubicBezTo>
                  <a:pt x="219" y="117"/>
                  <a:pt x="214" y="112"/>
                  <a:pt x="207" y="112"/>
                </a:cubicBezTo>
                <a:close/>
                <a:moveTo>
                  <a:pt x="148" y="127"/>
                </a:moveTo>
                <a:cubicBezTo>
                  <a:pt x="148" y="128"/>
                  <a:pt x="147" y="129"/>
                  <a:pt x="146" y="129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29"/>
                  <a:pt x="72" y="128"/>
                  <a:pt x="72" y="12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7"/>
                  <a:pt x="72" y="116"/>
                  <a:pt x="73" y="116"/>
                </a:cubicBezTo>
                <a:cubicBezTo>
                  <a:pt x="146" y="116"/>
                  <a:pt x="146" y="116"/>
                  <a:pt x="146" y="116"/>
                </a:cubicBezTo>
                <a:cubicBezTo>
                  <a:pt x="147" y="116"/>
                  <a:pt x="148" y="117"/>
                  <a:pt x="148" y="118"/>
                </a:cubicBezTo>
                <a:lnTo>
                  <a:pt x="148" y="127"/>
                </a:lnTo>
                <a:close/>
                <a:moveTo>
                  <a:pt x="196" y="113"/>
                </a:moveTo>
                <a:cubicBezTo>
                  <a:pt x="23" y="113"/>
                  <a:pt x="23" y="113"/>
                  <a:pt x="23" y="113"/>
                </a:cubicBezTo>
                <a:cubicBezTo>
                  <a:pt x="23" y="9"/>
                  <a:pt x="23" y="9"/>
                  <a:pt x="23" y="9"/>
                </a:cubicBezTo>
                <a:cubicBezTo>
                  <a:pt x="196" y="9"/>
                  <a:pt x="196" y="9"/>
                  <a:pt x="196" y="9"/>
                </a:cubicBezTo>
                <a:lnTo>
                  <a:pt x="196" y="113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69">
            <a:extLst>
              <a:ext uri="{FF2B5EF4-FFF2-40B4-BE49-F238E27FC236}">
                <a16:creationId xmlns:a16="http://schemas.microsoft.com/office/drawing/2014/main" id="{A6070627-52F3-B730-02FE-48DFF0BDC0C8}"/>
              </a:ext>
            </a:extLst>
          </p:cNvPr>
          <p:cNvSpPr>
            <a:spLocks/>
          </p:cNvSpPr>
          <p:nvPr/>
        </p:nvSpPr>
        <p:spPr bwMode="auto">
          <a:xfrm>
            <a:off x="8815388" y="1032554"/>
            <a:ext cx="88900" cy="304800"/>
          </a:xfrm>
          <a:custGeom>
            <a:avLst/>
            <a:gdLst>
              <a:gd name="T0" fmla="*/ 13 w 21"/>
              <a:gd name="T1" fmla="*/ 1 h 72"/>
              <a:gd name="T2" fmla="*/ 0 w 21"/>
              <a:gd name="T3" fmla="*/ 34 h 72"/>
              <a:gd name="T4" fmla="*/ 15 w 21"/>
              <a:gd name="T5" fmla="*/ 71 h 72"/>
              <a:gd name="T6" fmla="*/ 20 w 21"/>
              <a:gd name="T7" fmla="*/ 71 h 72"/>
              <a:gd name="T8" fmla="*/ 20 w 21"/>
              <a:gd name="T9" fmla="*/ 67 h 72"/>
              <a:gd name="T10" fmla="*/ 6 w 21"/>
              <a:gd name="T11" fmla="*/ 34 h 72"/>
              <a:gd name="T12" fmla="*/ 18 w 21"/>
              <a:gd name="T13" fmla="*/ 5 h 72"/>
              <a:gd name="T14" fmla="*/ 18 w 21"/>
              <a:gd name="T15" fmla="*/ 1 h 72"/>
              <a:gd name="T16" fmla="*/ 13 w 21"/>
              <a:gd name="T17" fmla="*/ 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72">
                <a:moveTo>
                  <a:pt x="13" y="1"/>
                </a:moveTo>
                <a:cubicBezTo>
                  <a:pt x="4" y="10"/>
                  <a:pt x="0" y="22"/>
                  <a:pt x="0" y="34"/>
                </a:cubicBezTo>
                <a:cubicBezTo>
                  <a:pt x="0" y="47"/>
                  <a:pt x="5" y="61"/>
                  <a:pt x="15" y="71"/>
                </a:cubicBezTo>
                <a:cubicBezTo>
                  <a:pt x="17" y="72"/>
                  <a:pt x="19" y="72"/>
                  <a:pt x="20" y="71"/>
                </a:cubicBezTo>
                <a:cubicBezTo>
                  <a:pt x="21" y="70"/>
                  <a:pt x="21" y="68"/>
                  <a:pt x="20" y="67"/>
                </a:cubicBezTo>
                <a:cubicBezTo>
                  <a:pt x="11" y="58"/>
                  <a:pt x="6" y="46"/>
                  <a:pt x="6" y="34"/>
                </a:cubicBezTo>
                <a:cubicBezTo>
                  <a:pt x="6" y="23"/>
                  <a:pt x="10" y="13"/>
                  <a:pt x="18" y="5"/>
                </a:cubicBezTo>
                <a:cubicBezTo>
                  <a:pt x="19" y="4"/>
                  <a:pt x="19" y="2"/>
                  <a:pt x="18" y="1"/>
                </a:cubicBezTo>
                <a:cubicBezTo>
                  <a:pt x="16" y="0"/>
                  <a:pt x="14" y="0"/>
                  <a:pt x="13" y="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70">
            <a:extLst>
              <a:ext uri="{FF2B5EF4-FFF2-40B4-BE49-F238E27FC236}">
                <a16:creationId xmlns:a16="http://schemas.microsoft.com/office/drawing/2014/main" id="{C00C5E7F-AC16-EDC4-EBC1-9BD1210B4D65}"/>
              </a:ext>
            </a:extLst>
          </p:cNvPr>
          <p:cNvSpPr>
            <a:spLocks/>
          </p:cNvSpPr>
          <p:nvPr/>
        </p:nvSpPr>
        <p:spPr bwMode="auto">
          <a:xfrm>
            <a:off x="8891588" y="1054779"/>
            <a:ext cx="80963" cy="261938"/>
          </a:xfrm>
          <a:custGeom>
            <a:avLst/>
            <a:gdLst>
              <a:gd name="T0" fmla="*/ 12 w 19"/>
              <a:gd name="T1" fmla="*/ 2 h 62"/>
              <a:gd name="T2" fmla="*/ 0 w 19"/>
              <a:gd name="T3" fmla="*/ 29 h 62"/>
              <a:gd name="T4" fmla="*/ 14 w 19"/>
              <a:gd name="T5" fmla="*/ 61 h 62"/>
              <a:gd name="T6" fmla="*/ 18 w 19"/>
              <a:gd name="T7" fmla="*/ 61 h 62"/>
              <a:gd name="T8" fmla="*/ 18 w 19"/>
              <a:gd name="T9" fmla="*/ 56 h 62"/>
              <a:gd name="T10" fmla="*/ 7 w 19"/>
              <a:gd name="T11" fmla="*/ 29 h 62"/>
              <a:gd name="T12" fmla="*/ 16 w 19"/>
              <a:gd name="T13" fmla="*/ 6 h 62"/>
              <a:gd name="T14" fmla="*/ 16 w 19"/>
              <a:gd name="T15" fmla="*/ 2 h 62"/>
              <a:gd name="T16" fmla="*/ 12 w 19"/>
              <a:gd name="T17" fmla="*/ 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62">
                <a:moveTo>
                  <a:pt x="12" y="2"/>
                </a:moveTo>
                <a:cubicBezTo>
                  <a:pt x="4" y="9"/>
                  <a:pt x="0" y="19"/>
                  <a:pt x="0" y="29"/>
                </a:cubicBezTo>
                <a:cubicBezTo>
                  <a:pt x="0" y="41"/>
                  <a:pt x="5" y="52"/>
                  <a:pt x="14" y="61"/>
                </a:cubicBezTo>
                <a:cubicBezTo>
                  <a:pt x="15" y="62"/>
                  <a:pt x="17" y="62"/>
                  <a:pt x="18" y="61"/>
                </a:cubicBezTo>
                <a:cubicBezTo>
                  <a:pt x="19" y="60"/>
                  <a:pt x="19" y="58"/>
                  <a:pt x="18" y="56"/>
                </a:cubicBezTo>
                <a:cubicBezTo>
                  <a:pt x="10" y="49"/>
                  <a:pt x="7" y="39"/>
                  <a:pt x="7" y="29"/>
                </a:cubicBezTo>
                <a:cubicBezTo>
                  <a:pt x="7" y="21"/>
                  <a:pt x="10" y="12"/>
                  <a:pt x="16" y="6"/>
                </a:cubicBezTo>
                <a:cubicBezTo>
                  <a:pt x="17" y="5"/>
                  <a:pt x="17" y="3"/>
                  <a:pt x="16" y="2"/>
                </a:cubicBezTo>
                <a:cubicBezTo>
                  <a:pt x="15" y="0"/>
                  <a:pt x="13" y="0"/>
                  <a:pt x="12" y="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1">
            <a:extLst>
              <a:ext uri="{FF2B5EF4-FFF2-40B4-BE49-F238E27FC236}">
                <a16:creationId xmlns:a16="http://schemas.microsoft.com/office/drawing/2014/main" id="{6A7CF091-9F3F-F28E-9D39-429E5D11FF41}"/>
              </a:ext>
            </a:extLst>
          </p:cNvPr>
          <p:cNvSpPr>
            <a:spLocks/>
          </p:cNvSpPr>
          <p:nvPr/>
        </p:nvSpPr>
        <p:spPr bwMode="auto">
          <a:xfrm>
            <a:off x="8972550" y="1080179"/>
            <a:ext cx="66675" cy="211138"/>
          </a:xfrm>
          <a:custGeom>
            <a:avLst/>
            <a:gdLst>
              <a:gd name="T0" fmla="*/ 9 w 16"/>
              <a:gd name="T1" fmla="*/ 1 h 50"/>
              <a:gd name="T2" fmla="*/ 0 w 16"/>
              <a:gd name="T3" fmla="*/ 24 h 50"/>
              <a:gd name="T4" fmla="*/ 11 w 16"/>
              <a:gd name="T5" fmla="*/ 49 h 50"/>
              <a:gd name="T6" fmla="*/ 15 w 16"/>
              <a:gd name="T7" fmla="*/ 49 h 50"/>
              <a:gd name="T8" fmla="*/ 15 w 16"/>
              <a:gd name="T9" fmla="*/ 45 h 50"/>
              <a:gd name="T10" fmla="*/ 6 w 16"/>
              <a:gd name="T11" fmla="*/ 24 h 50"/>
              <a:gd name="T12" fmla="*/ 14 w 16"/>
              <a:gd name="T13" fmla="*/ 5 h 50"/>
              <a:gd name="T14" fmla="*/ 14 w 16"/>
              <a:gd name="T15" fmla="*/ 1 h 50"/>
              <a:gd name="T16" fmla="*/ 9 w 16"/>
              <a:gd name="T17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50">
                <a:moveTo>
                  <a:pt x="9" y="1"/>
                </a:moveTo>
                <a:cubicBezTo>
                  <a:pt x="3" y="7"/>
                  <a:pt x="0" y="15"/>
                  <a:pt x="0" y="24"/>
                </a:cubicBezTo>
                <a:cubicBezTo>
                  <a:pt x="0" y="33"/>
                  <a:pt x="4" y="42"/>
                  <a:pt x="11" y="49"/>
                </a:cubicBezTo>
                <a:cubicBezTo>
                  <a:pt x="12" y="50"/>
                  <a:pt x="14" y="50"/>
                  <a:pt x="15" y="49"/>
                </a:cubicBezTo>
                <a:cubicBezTo>
                  <a:pt x="16" y="48"/>
                  <a:pt x="16" y="46"/>
                  <a:pt x="15" y="45"/>
                </a:cubicBezTo>
                <a:cubicBezTo>
                  <a:pt x="9" y="39"/>
                  <a:pt x="6" y="31"/>
                  <a:pt x="6" y="24"/>
                </a:cubicBezTo>
                <a:cubicBezTo>
                  <a:pt x="6" y="17"/>
                  <a:pt x="9" y="10"/>
                  <a:pt x="14" y="5"/>
                </a:cubicBezTo>
                <a:cubicBezTo>
                  <a:pt x="15" y="4"/>
                  <a:pt x="15" y="2"/>
                  <a:pt x="14" y="1"/>
                </a:cubicBezTo>
                <a:cubicBezTo>
                  <a:pt x="12" y="0"/>
                  <a:pt x="10" y="0"/>
                  <a:pt x="9" y="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72">
            <a:extLst>
              <a:ext uri="{FF2B5EF4-FFF2-40B4-BE49-F238E27FC236}">
                <a16:creationId xmlns:a16="http://schemas.microsoft.com/office/drawing/2014/main" id="{BC777F2B-E939-BFD1-5649-07B602ED4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750" y="1138917"/>
            <a:ext cx="92075" cy="93663"/>
          </a:xfrm>
          <a:prstGeom prst="ellipse">
            <a:avLst/>
          </a:pr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8">
            <a:extLst>
              <a:ext uri="{FF2B5EF4-FFF2-40B4-BE49-F238E27FC236}">
                <a16:creationId xmlns:a16="http://schemas.microsoft.com/office/drawing/2014/main" id="{7EEE4383-0065-A701-685D-1F755E44B7D5}"/>
              </a:ext>
            </a:extLst>
          </p:cNvPr>
          <p:cNvSpPr>
            <a:spLocks/>
          </p:cNvSpPr>
          <p:nvPr/>
        </p:nvSpPr>
        <p:spPr bwMode="auto">
          <a:xfrm>
            <a:off x="8551863" y="1854879"/>
            <a:ext cx="890588" cy="715963"/>
          </a:xfrm>
          <a:custGeom>
            <a:avLst/>
            <a:gdLst>
              <a:gd name="T0" fmla="*/ 175 w 210"/>
              <a:gd name="T1" fmla="*/ 12 h 169"/>
              <a:gd name="T2" fmla="*/ 166 w 210"/>
              <a:gd name="T3" fmla="*/ 5 h 169"/>
              <a:gd name="T4" fmla="*/ 156 w 210"/>
              <a:gd name="T5" fmla="*/ 3 h 169"/>
              <a:gd name="T6" fmla="*/ 151 w 210"/>
              <a:gd name="T7" fmla="*/ 2 h 169"/>
              <a:gd name="T8" fmla="*/ 140 w 210"/>
              <a:gd name="T9" fmla="*/ 0 h 169"/>
              <a:gd name="T10" fmla="*/ 140 w 210"/>
              <a:gd name="T11" fmla="*/ 0 h 169"/>
              <a:gd name="T12" fmla="*/ 132 w 210"/>
              <a:gd name="T13" fmla="*/ 6 h 169"/>
              <a:gd name="T14" fmla="*/ 105 w 210"/>
              <a:gd name="T15" fmla="*/ 12 h 169"/>
              <a:gd name="T16" fmla="*/ 83 w 210"/>
              <a:gd name="T17" fmla="*/ 8 h 169"/>
              <a:gd name="T18" fmla="*/ 69 w 210"/>
              <a:gd name="T19" fmla="*/ 0 h 169"/>
              <a:gd name="T20" fmla="*/ 69 w 210"/>
              <a:gd name="T21" fmla="*/ 0 h 169"/>
              <a:gd name="T22" fmla="*/ 59 w 210"/>
              <a:gd name="T23" fmla="*/ 2 h 169"/>
              <a:gd name="T24" fmla="*/ 54 w 210"/>
              <a:gd name="T25" fmla="*/ 3 h 169"/>
              <a:gd name="T26" fmla="*/ 44 w 210"/>
              <a:gd name="T27" fmla="*/ 5 h 169"/>
              <a:gd name="T28" fmla="*/ 35 w 210"/>
              <a:gd name="T29" fmla="*/ 12 h 169"/>
              <a:gd name="T30" fmla="*/ 6 w 210"/>
              <a:gd name="T31" fmla="*/ 34 h 169"/>
              <a:gd name="T32" fmla="*/ 3 w 210"/>
              <a:gd name="T33" fmla="*/ 49 h 169"/>
              <a:gd name="T34" fmla="*/ 20 w 210"/>
              <a:gd name="T35" fmla="*/ 71 h 169"/>
              <a:gd name="T36" fmla="*/ 35 w 210"/>
              <a:gd name="T37" fmla="*/ 74 h 169"/>
              <a:gd name="T38" fmla="*/ 44 w 210"/>
              <a:gd name="T39" fmla="*/ 78 h 169"/>
              <a:gd name="T40" fmla="*/ 44 w 210"/>
              <a:gd name="T41" fmla="*/ 159 h 169"/>
              <a:gd name="T42" fmla="*/ 54 w 210"/>
              <a:gd name="T43" fmla="*/ 169 h 169"/>
              <a:gd name="T44" fmla="*/ 155 w 210"/>
              <a:gd name="T45" fmla="*/ 169 h 169"/>
              <a:gd name="T46" fmla="*/ 166 w 210"/>
              <a:gd name="T47" fmla="*/ 159 h 169"/>
              <a:gd name="T48" fmla="*/ 166 w 210"/>
              <a:gd name="T49" fmla="*/ 78 h 169"/>
              <a:gd name="T50" fmla="*/ 175 w 210"/>
              <a:gd name="T51" fmla="*/ 74 h 169"/>
              <a:gd name="T52" fmla="*/ 189 w 210"/>
              <a:gd name="T53" fmla="*/ 71 h 169"/>
              <a:gd name="T54" fmla="*/ 206 w 210"/>
              <a:gd name="T55" fmla="*/ 49 h 169"/>
              <a:gd name="T56" fmla="*/ 204 w 210"/>
              <a:gd name="T57" fmla="*/ 34 h 169"/>
              <a:gd name="T58" fmla="*/ 175 w 210"/>
              <a:gd name="T59" fmla="*/ 1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0" h="169">
                <a:moveTo>
                  <a:pt x="175" y="12"/>
                </a:moveTo>
                <a:cubicBezTo>
                  <a:pt x="170" y="8"/>
                  <a:pt x="166" y="5"/>
                  <a:pt x="166" y="5"/>
                </a:cubicBezTo>
                <a:cubicBezTo>
                  <a:pt x="166" y="5"/>
                  <a:pt x="161" y="4"/>
                  <a:pt x="156" y="3"/>
                </a:cubicBezTo>
                <a:cubicBezTo>
                  <a:pt x="151" y="2"/>
                  <a:pt x="151" y="2"/>
                  <a:pt x="151" y="2"/>
                </a:cubicBezTo>
                <a:cubicBezTo>
                  <a:pt x="145" y="1"/>
                  <a:pt x="141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8" y="2"/>
                  <a:pt x="135" y="4"/>
                  <a:pt x="132" y="6"/>
                </a:cubicBezTo>
                <a:cubicBezTo>
                  <a:pt x="125" y="10"/>
                  <a:pt x="115" y="12"/>
                  <a:pt x="105" y="12"/>
                </a:cubicBezTo>
                <a:cubicBezTo>
                  <a:pt x="97" y="12"/>
                  <a:pt x="90" y="11"/>
                  <a:pt x="83" y="8"/>
                </a:cubicBezTo>
                <a:cubicBezTo>
                  <a:pt x="77" y="6"/>
                  <a:pt x="72" y="3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4" y="1"/>
                  <a:pt x="59" y="2"/>
                </a:cubicBezTo>
                <a:cubicBezTo>
                  <a:pt x="54" y="3"/>
                  <a:pt x="54" y="3"/>
                  <a:pt x="54" y="3"/>
                </a:cubicBezTo>
                <a:cubicBezTo>
                  <a:pt x="48" y="4"/>
                  <a:pt x="44" y="5"/>
                  <a:pt x="44" y="5"/>
                </a:cubicBezTo>
                <a:cubicBezTo>
                  <a:pt x="44" y="5"/>
                  <a:pt x="40" y="8"/>
                  <a:pt x="35" y="12"/>
                </a:cubicBezTo>
                <a:cubicBezTo>
                  <a:pt x="6" y="34"/>
                  <a:pt x="6" y="34"/>
                  <a:pt x="6" y="34"/>
                </a:cubicBezTo>
                <a:cubicBezTo>
                  <a:pt x="1" y="37"/>
                  <a:pt x="0" y="44"/>
                  <a:pt x="3" y="49"/>
                </a:cubicBezTo>
                <a:cubicBezTo>
                  <a:pt x="20" y="71"/>
                  <a:pt x="20" y="71"/>
                  <a:pt x="20" y="71"/>
                </a:cubicBezTo>
                <a:cubicBezTo>
                  <a:pt x="24" y="76"/>
                  <a:pt x="30" y="77"/>
                  <a:pt x="35" y="74"/>
                </a:cubicBezTo>
                <a:cubicBezTo>
                  <a:pt x="40" y="70"/>
                  <a:pt x="44" y="72"/>
                  <a:pt x="44" y="78"/>
                </a:cubicBezTo>
                <a:cubicBezTo>
                  <a:pt x="44" y="159"/>
                  <a:pt x="44" y="159"/>
                  <a:pt x="44" y="159"/>
                </a:cubicBezTo>
                <a:cubicBezTo>
                  <a:pt x="44" y="165"/>
                  <a:pt x="48" y="169"/>
                  <a:pt x="54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61" y="169"/>
                  <a:pt x="166" y="165"/>
                  <a:pt x="166" y="159"/>
                </a:cubicBezTo>
                <a:cubicBezTo>
                  <a:pt x="166" y="78"/>
                  <a:pt x="166" y="78"/>
                  <a:pt x="166" y="78"/>
                </a:cubicBezTo>
                <a:cubicBezTo>
                  <a:pt x="166" y="72"/>
                  <a:pt x="170" y="70"/>
                  <a:pt x="175" y="74"/>
                </a:cubicBezTo>
                <a:cubicBezTo>
                  <a:pt x="179" y="77"/>
                  <a:pt x="186" y="76"/>
                  <a:pt x="189" y="71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10" y="44"/>
                  <a:pt x="209" y="37"/>
                  <a:pt x="204" y="34"/>
                </a:cubicBezTo>
                <a:lnTo>
                  <a:pt x="175" y="12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9">
            <a:extLst>
              <a:ext uri="{FF2B5EF4-FFF2-40B4-BE49-F238E27FC236}">
                <a16:creationId xmlns:a16="http://schemas.microsoft.com/office/drawing/2014/main" id="{ACC5EC03-5030-CF0A-3B14-21ED98C3D4D7}"/>
              </a:ext>
            </a:extLst>
          </p:cNvPr>
          <p:cNvSpPr>
            <a:spLocks/>
          </p:cNvSpPr>
          <p:nvPr/>
        </p:nvSpPr>
        <p:spPr bwMode="auto">
          <a:xfrm>
            <a:off x="8797925" y="2007279"/>
            <a:ext cx="385763" cy="249238"/>
          </a:xfrm>
          <a:custGeom>
            <a:avLst/>
            <a:gdLst>
              <a:gd name="T0" fmla="*/ 83 w 91"/>
              <a:gd name="T1" fmla="*/ 12 h 59"/>
              <a:gd name="T2" fmla="*/ 64 w 91"/>
              <a:gd name="T3" fmla="*/ 1 h 59"/>
              <a:gd name="T4" fmla="*/ 46 w 91"/>
              <a:gd name="T5" fmla="*/ 10 h 59"/>
              <a:gd name="T6" fmla="*/ 28 w 91"/>
              <a:gd name="T7" fmla="*/ 1 h 59"/>
              <a:gd name="T8" fmla="*/ 9 w 91"/>
              <a:gd name="T9" fmla="*/ 12 h 59"/>
              <a:gd name="T10" fmla="*/ 46 w 91"/>
              <a:gd name="T11" fmla="*/ 59 h 59"/>
              <a:gd name="T12" fmla="*/ 46 w 91"/>
              <a:gd name="T13" fmla="*/ 59 h 59"/>
              <a:gd name="T14" fmla="*/ 46 w 91"/>
              <a:gd name="T15" fmla="*/ 59 h 59"/>
              <a:gd name="T16" fmla="*/ 46 w 91"/>
              <a:gd name="T17" fmla="*/ 59 h 59"/>
              <a:gd name="T18" fmla="*/ 83 w 91"/>
              <a:gd name="T19" fmla="*/ 1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59">
                <a:moveTo>
                  <a:pt x="83" y="12"/>
                </a:moveTo>
                <a:cubicBezTo>
                  <a:pt x="76" y="0"/>
                  <a:pt x="64" y="1"/>
                  <a:pt x="64" y="1"/>
                </a:cubicBezTo>
                <a:cubicBezTo>
                  <a:pt x="64" y="1"/>
                  <a:pt x="50" y="3"/>
                  <a:pt x="46" y="10"/>
                </a:cubicBezTo>
                <a:cubicBezTo>
                  <a:pt x="42" y="3"/>
                  <a:pt x="28" y="1"/>
                  <a:pt x="28" y="1"/>
                </a:cubicBezTo>
                <a:cubicBezTo>
                  <a:pt x="28" y="1"/>
                  <a:pt x="16" y="0"/>
                  <a:pt x="9" y="12"/>
                </a:cubicBezTo>
                <a:cubicBezTo>
                  <a:pt x="0" y="31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59"/>
                  <a:pt x="91" y="31"/>
                  <a:pt x="83" y="1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0">
            <a:extLst>
              <a:ext uri="{FF2B5EF4-FFF2-40B4-BE49-F238E27FC236}">
                <a16:creationId xmlns:a16="http://schemas.microsoft.com/office/drawing/2014/main" id="{EE40A28C-6BE1-8473-AE1D-DE0E700EDC81}"/>
              </a:ext>
            </a:extLst>
          </p:cNvPr>
          <p:cNvSpPr>
            <a:spLocks/>
          </p:cNvSpPr>
          <p:nvPr/>
        </p:nvSpPr>
        <p:spPr bwMode="auto">
          <a:xfrm>
            <a:off x="8820150" y="1999342"/>
            <a:ext cx="346075" cy="266700"/>
          </a:xfrm>
          <a:custGeom>
            <a:avLst/>
            <a:gdLst>
              <a:gd name="T0" fmla="*/ 80 w 82"/>
              <a:gd name="T1" fmla="*/ 12 h 63"/>
              <a:gd name="T2" fmla="*/ 60 w 82"/>
              <a:gd name="T3" fmla="*/ 0 h 63"/>
              <a:gd name="T4" fmla="*/ 59 w 82"/>
              <a:gd name="T5" fmla="*/ 3 h 63"/>
              <a:gd name="T6" fmla="*/ 50 w 82"/>
              <a:gd name="T7" fmla="*/ 2 h 63"/>
              <a:gd name="T8" fmla="*/ 38 w 82"/>
              <a:gd name="T9" fmla="*/ 11 h 63"/>
              <a:gd name="T10" fmla="*/ 43 w 82"/>
              <a:gd name="T11" fmla="*/ 11 h 63"/>
              <a:gd name="T12" fmla="*/ 28 w 82"/>
              <a:gd name="T13" fmla="*/ 2 h 63"/>
              <a:gd name="T14" fmla="*/ 23 w 82"/>
              <a:gd name="T15" fmla="*/ 3 h 63"/>
              <a:gd name="T16" fmla="*/ 21 w 82"/>
              <a:gd name="T17" fmla="*/ 0 h 63"/>
              <a:gd name="T18" fmla="*/ 1 w 82"/>
              <a:gd name="T19" fmla="*/ 12 h 63"/>
              <a:gd name="T20" fmla="*/ 0 w 82"/>
              <a:gd name="T21" fmla="*/ 19 h 63"/>
              <a:gd name="T22" fmla="*/ 27 w 82"/>
              <a:gd name="T23" fmla="*/ 55 h 63"/>
              <a:gd name="T24" fmla="*/ 41 w 82"/>
              <a:gd name="T25" fmla="*/ 61 h 63"/>
              <a:gd name="T26" fmla="*/ 38 w 82"/>
              <a:gd name="T27" fmla="*/ 61 h 63"/>
              <a:gd name="T28" fmla="*/ 41 w 82"/>
              <a:gd name="T29" fmla="*/ 63 h 63"/>
              <a:gd name="T30" fmla="*/ 43 w 82"/>
              <a:gd name="T31" fmla="*/ 63 h 63"/>
              <a:gd name="T32" fmla="*/ 43 w 82"/>
              <a:gd name="T33" fmla="*/ 61 h 63"/>
              <a:gd name="T34" fmla="*/ 42 w 82"/>
              <a:gd name="T35" fmla="*/ 63 h 63"/>
              <a:gd name="T36" fmla="*/ 75 w 82"/>
              <a:gd name="T37" fmla="*/ 35 h 63"/>
              <a:gd name="T38" fmla="*/ 80 w 82"/>
              <a:gd name="T39" fmla="*/ 13 h 63"/>
              <a:gd name="T40" fmla="*/ 78 w 82"/>
              <a:gd name="T41" fmla="*/ 14 h 63"/>
              <a:gd name="T42" fmla="*/ 76 w 82"/>
              <a:gd name="T43" fmla="*/ 19 h 63"/>
              <a:gd name="T44" fmla="*/ 51 w 82"/>
              <a:gd name="T45" fmla="*/ 50 h 63"/>
              <a:gd name="T46" fmla="*/ 38 w 82"/>
              <a:gd name="T47" fmla="*/ 61 h 63"/>
              <a:gd name="T48" fmla="*/ 41 w 82"/>
              <a:gd name="T49" fmla="*/ 61 h 63"/>
              <a:gd name="T50" fmla="*/ 41 w 82"/>
              <a:gd name="T51" fmla="*/ 58 h 63"/>
              <a:gd name="T52" fmla="*/ 43 w 82"/>
              <a:gd name="T53" fmla="*/ 61 h 63"/>
              <a:gd name="T54" fmla="*/ 42 w 82"/>
              <a:gd name="T55" fmla="*/ 58 h 63"/>
              <a:gd name="T56" fmla="*/ 11 w 82"/>
              <a:gd name="T57" fmla="*/ 32 h 63"/>
              <a:gd name="T58" fmla="*/ 6 w 82"/>
              <a:gd name="T59" fmla="*/ 15 h 63"/>
              <a:gd name="T60" fmla="*/ 6 w 82"/>
              <a:gd name="T61" fmla="*/ 15 h 63"/>
              <a:gd name="T62" fmla="*/ 21 w 82"/>
              <a:gd name="T63" fmla="*/ 6 h 63"/>
              <a:gd name="T64" fmla="*/ 22 w 82"/>
              <a:gd name="T65" fmla="*/ 6 h 63"/>
              <a:gd name="T66" fmla="*/ 22 w 82"/>
              <a:gd name="T67" fmla="*/ 5 h 63"/>
              <a:gd name="T68" fmla="*/ 22 w 82"/>
              <a:gd name="T69" fmla="*/ 6 h 63"/>
              <a:gd name="T70" fmla="*/ 22 w 82"/>
              <a:gd name="T71" fmla="*/ 6 h 63"/>
              <a:gd name="T72" fmla="*/ 22 w 82"/>
              <a:gd name="T73" fmla="*/ 6 h 63"/>
              <a:gd name="T74" fmla="*/ 35 w 82"/>
              <a:gd name="T75" fmla="*/ 10 h 63"/>
              <a:gd name="T76" fmla="*/ 41 w 82"/>
              <a:gd name="T77" fmla="*/ 15 h 63"/>
              <a:gd name="T78" fmla="*/ 47 w 82"/>
              <a:gd name="T79" fmla="*/ 10 h 63"/>
              <a:gd name="T80" fmla="*/ 58 w 82"/>
              <a:gd name="T81" fmla="*/ 6 h 63"/>
              <a:gd name="T82" fmla="*/ 59 w 82"/>
              <a:gd name="T83" fmla="*/ 6 h 63"/>
              <a:gd name="T84" fmla="*/ 59 w 82"/>
              <a:gd name="T85" fmla="*/ 6 h 63"/>
              <a:gd name="T86" fmla="*/ 59 w 82"/>
              <a:gd name="T87" fmla="*/ 6 h 63"/>
              <a:gd name="T88" fmla="*/ 59 w 82"/>
              <a:gd name="T89" fmla="*/ 5 h 63"/>
              <a:gd name="T90" fmla="*/ 60 w 82"/>
              <a:gd name="T91" fmla="*/ 6 h 63"/>
              <a:gd name="T92" fmla="*/ 75 w 82"/>
              <a:gd name="T93" fmla="*/ 15 h 63"/>
              <a:gd name="T94" fmla="*/ 75 w 82"/>
              <a:gd name="T95" fmla="*/ 1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2" h="63">
                <a:moveTo>
                  <a:pt x="78" y="14"/>
                </a:moveTo>
                <a:cubicBezTo>
                  <a:pt x="80" y="12"/>
                  <a:pt x="80" y="12"/>
                  <a:pt x="80" y="12"/>
                </a:cubicBezTo>
                <a:cubicBezTo>
                  <a:pt x="77" y="7"/>
                  <a:pt x="73" y="4"/>
                  <a:pt x="69" y="2"/>
                </a:cubicBezTo>
                <a:cubicBezTo>
                  <a:pt x="66" y="1"/>
                  <a:pt x="62" y="0"/>
                  <a:pt x="60" y="0"/>
                </a:cubicBezTo>
                <a:cubicBezTo>
                  <a:pt x="59" y="0"/>
                  <a:pt x="59" y="1"/>
                  <a:pt x="58" y="1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1"/>
                  <a:pt x="55" y="1"/>
                  <a:pt x="50" y="2"/>
                </a:cubicBezTo>
                <a:cubicBezTo>
                  <a:pt x="48" y="3"/>
                  <a:pt x="46" y="4"/>
                  <a:pt x="44" y="5"/>
                </a:cubicBezTo>
                <a:cubicBezTo>
                  <a:pt x="42" y="7"/>
                  <a:pt x="40" y="9"/>
                  <a:pt x="38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1"/>
                  <a:pt x="43" y="11"/>
                  <a:pt x="43" y="11"/>
                </a:cubicBezTo>
                <a:cubicBezTo>
                  <a:pt x="42" y="9"/>
                  <a:pt x="40" y="7"/>
                  <a:pt x="38" y="5"/>
                </a:cubicBezTo>
                <a:cubicBezTo>
                  <a:pt x="35" y="3"/>
                  <a:pt x="31" y="2"/>
                  <a:pt x="28" y="2"/>
                </a:cubicBezTo>
                <a:cubicBezTo>
                  <a:pt x="25" y="1"/>
                  <a:pt x="23" y="1"/>
                  <a:pt x="23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2" y="0"/>
                  <a:pt x="21" y="0"/>
                </a:cubicBezTo>
                <a:cubicBezTo>
                  <a:pt x="19" y="0"/>
                  <a:pt x="16" y="1"/>
                  <a:pt x="12" y="2"/>
                </a:cubicBezTo>
                <a:cubicBezTo>
                  <a:pt x="8" y="4"/>
                  <a:pt x="4" y="7"/>
                  <a:pt x="1" y="12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5"/>
                  <a:pt x="0" y="17"/>
                  <a:pt x="0" y="19"/>
                </a:cubicBezTo>
                <a:cubicBezTo>
                  <a:pt x="0" y="25"/>
                  <a:pt x="3" y="30"/>
                  <a:pt x="6" y="35"/>
                </a:cubicBezTo>
                <a:cubicBezTo>
                  <a:pt x="12" y="43"/>
                  <a:pt x="20" y="49"/>
                  <a:pt x="27" y="55"/>
                </a:cubicBezTo>
                <a:cubicBezTo>
                  <a:pt x="34" y="60"/>
                  <a:pt x="39" y="63"/>
                  <a:pt x="39" y="63"/>
                </a:cubicBezTo>
                <a:cubicBezTo>
                  <a:pt x="41" y="61"/>
                  <a:pt x="41" y="61"/>
                  <a:pt x="41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2"/>
                  <a:pt x="39" y="63"/>
                </a:cubicBezTo>
                <a:cubicBezTo>
                  <a:pt x="39" y="63"/>
                  <a:pt x="40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3"/>
                  <a:pt x="43" y="63"/>
                </a:cubicBezTo>
                <a:cubicBezTo>
                  <a:pt x="43" y="62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2" y="63"/>
                  <a:pt x="42" y="63"/>
                  <a:pt x="42" y="63"/>
                </a:cubicBezTo>
                <a:cubicBezTo>
                  <a:pt x="42" y="63"/>
                  <a:pt x="52" y="57"/>
                  <a:pt x="62" y="49"/>
                </a:cubicBezTo>
                <a:cubicBezTo>
                  <a:pt x="66" y="45"/>
                  <a:pt x="71" y="40"/>
                  <a:pt x="75" y="35"/>
                </a:cubicBezTo>
                <a:cubicBezTo>
                  <a:pt x="79" y="30"/>
                  <a:pt x="82" y="25"/>
                  <a:pt x="82" y="19"/>
                </a:cubicBezTo>
                <a:cubicBezTo>
                  <a:pt x="82" y="17"/>
                  <a:pt x="81" y="15"/>
                  <a:pt x="80" y="13"/>
                </a:cubicBezTo>
                <a:cubicBezTo>
                  <a:pt x="80" y="12"/>
                  <a:pt x="80" y="12"/>
                  <a:pt x="80" y="12"/>
                </a:cubicBezTo>
                <a:cubicBezTo>
                  <a:pt x="78" y="14"/>
                  <a:pt x="78" y="14"/>
                  <a:pt x="78" y="14"/>
                </a:cubicBezTo>
                <a:cubicBezTo>
                  <a:pt x="75" y="15"/>
                  <a:pt x="75" y="15"/>
                  <a:pt x="75" y="15"/>
                </a:cubicBezTo>
                <a:cubicBezTo>
                  <a:pt x="76" y="16"/>
                  <a:pt x="76" y="17"/>
                  <a:pt x="76" y="19"/>
                </a:cubicBezTo>
                <a:cubicBezTo>
                  <a:pt x="76" y="23"/>
                  <a:pt x="74" y="27"/>
                  <a:pt x="71" y="32"/>
                </a:cubicBezTo>
                <a:cubicBezTo>
                  <a:pt x="66" y="39"/>
                  <a:pt x="58" y="45"/>
                  <a:pt x="51" y="50"/>
                </a:cubicBezTo>
                <a:cubicBezTo>
                  <a:pt x="45" y="55"/>
                  <a:pt x="39" y="58"/>
                  <a:pt x="39" y="58"/>
                </a:cubicBezTo>
                <a:cubicBezTo>
                  <a:pt x="39" y="59"/>
                  <a:pt x="38" y="60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0"/>
                  <a:pt x="43" y="59"/>
                  <a:pt x="42" y="58"/>
                </a:cubicBezTo>
                <a:cubicBezTo>
                  <a:pt x="42" y="58"/>
                  <a:pt x="33" y="53"/>
                  <a:pt x="23" y="45"/>
                </a:cubicBezTo>
                <a:cubicBezTo>
                  <a:pt x="19" y="41"/>
                  <a:pt x="14" y="36"/>
                  <a:pt x="11" y="32"/>
                </a:cubicBezTo>
                <a:cubicBezTo>
                  <a:pt x="7" y="27"/>
                  <a:pt x="5" y="23"/>
                  <a:pt x="5" y="19"/>
                </a:cubicBezTo>
                <a:cubicBezTo>
                  <a:pt x="5" y="17"/>
                  <a:pt x="6" y="16"/>
                  <a:pt x="6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8" y="11"/>
                  <a:pt x="11" y="9"/>
                  <a:pt x="14" y="7"/>
                </a:cubicBezTo>
                <a:cubicBezTo>
                  <a:pt x="17" y="6"/>
                  <a:pt x="20" y="6"/>
                  <a:pt x="21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6"/>
                  <a:pt x="27" y="7"/>
                  <a:pt x="30" y="8"/>
                </a:cubicBezTo>
                <a:cubicBezTo>
                  <a:pt x="32" y="9"/>
                  <a:pt x="34" y="9"/>
                  <a:pt x="35" y="10"/>
                </a:cubicBezTo>
                <a:cubicBezTo>
                  <a:pt x="37" y="11"/>
                  <a:pt x="38" y="12"/>
                  <a:pt x="38" y="14"/>
                </a:cubicBezTo>
                <a:cubicBezTo>
                  <a:pt x="39" y="14"/>
                  <a:pt x="40" y="15"/>
                  <a:pt x="41" y="15"/>
                </a:cubicBezTo>
                <a:cubicBezTo>
                  <a:pt x="42" y="15"/>
                  <a:pt x="43" y="14"/>
                  <a:pt x="43" y="14"/>
                </a:cubicBezTo>
                <a:cubicBezTo>
                  <a:pt x="44" y="12"/>
                  <a:pt x="45" y="11"/>
                  <a:pt x="47" y="10"/>
                </a:cubicBezTo>
                <a:cubicBezTo>
                  <a:pt x="49" y="9"/>
                  <a:pt x="52" y="7"/>
                  <a:pt x="55" y="7"/>
                </a:cubicBezTo>
                <a:cubicBezTo>
                  <a:pt x="56" y="7"/>
                  <a:pt x="57" y="6"/>
                  <a:pt x="58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5"/>
                  <a:pt x="59" y="5"/>
                  <a:pt x="59" y="5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60" y="6"/>
                  <a:pt x="60" y="6"/>
                </a:cubicBezTo>
                <a:cubicBezTo>
                  <a:pt x="62" y="6"/>
                  <a:pt x="65" y="6"/>
                  <a:pt x="67" y="7"/>
                </a:cubicBezTo>
                <a:cubicBezTo>
                  <a:pt x="70" y="9"/>
                  <a:pt x="73" y="11"/>
                  <a:pt x="75" y="15"/>
                </a:cubicBezTo>
                <a:cubicBezTo>
                  <a:pt x="78" y="14"/>
                  <a:pt x="78" y="14"/>
                  <a:pt x="78" y="14"/>
                </a:cubicBezTo>
                <a:cubicBezTo>
                  <a:pt x="75" y="15"/>
                  <a:pt x="75" y="15"/>
                  <a:pt x="75" y="15"/>
                </a:cubicBezTo>
                <a:lnTo>
                  <a:pt x="7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81">
            <a:extLst>
              <a:ext uri="{FF2B5EF4-FFF2-40B4-BE49-F238E27FC236}">
                <a16:creationId xmlns:a16="http://schemas.microsoft.com/office/drawing/2014/main" id="{0E3A0590-55AF-DEF3-71F0-A4FCCF89168A}"/>
              </a:ext>
            </a:extLst>
          </p:cNvPr>
          <p:cNvSpPr>
            <a:spLocks/>
          </p:cNvSpPr>
          <p:nvPr/>
        </p:nvSpPr>
        <p:spPr bwMode="auto">
          <a:xfrm>
            <a:off x="8820150" y="2316842"/>
            <a:ext cx="53975" cy="79375"/>
          </a:xfrm>
          <a:custGeom>
            <a:avLst/>
            <a:gdLst>
              <a:gd name="T0" fmla="*/ 0 w 13"/>
              <a:gd name="T1" fmla="*/ 0 h 19"/>
              <a:gd name="T2" fmla="*/ 4 w 13"/>
              <a:gd name="T3" fmla="*/ 0 h 19"/>
              <a:gd name="T4" fmla="*/ 4 w 13"/>
              <a:gd name="T5" fmla="*/ 8 h 19"/>
              <a:gd name="T6" fmla="*/ 5 w 13"/>
              <a:gd name="T7" fmla="*/ 8 h 19"/>
              <a:gd name="T8" fmla="*/ 6 w 13"/>
              <a:gd name="T9" fmla="*/ 7 h 19"/>
              <a:gd name="T10" fmla="*/ 8 w 13"/>
              <a:gd name="T11" fmla="*/ 7 h 19"/>
              <a:gd name="T12" fmla="*/ 13 w 13"/>
              <a:gd name="T13" fmla="*/ 14 h 19"/>
              <a:gd name="T14" fmla="*/ 13 w 13"/>
              <a:gd name="T15" fmla="*/ 19 h 19"/>
              <a:gd name="T16" fmla="*/ 9 w 13"/>
              <a:gd name="T17" fmla="*/ 19 h 19"/>
              <a:gd name="T18" fmla="*/ 9 w 13"/>
              <a:gd name="T19" fmla="*/ 13 h 19"/>
              <a:gd name="T20" fmla="*/ 7 w 13"/>
              <a:gd name="T21" fmla="*/ 10 h 19"/>
              <a:gd name="T22" fmla="*/ 5 w 13"/>
              <a:gd name="T23" fmla="*/ 11 h 19"/>
              <a:gd name="T24" fmla="*/ 4 w 13"/>
              <a:gd name="T25" fmla="*/ 12 h 19"/>
              <a:gd name="T26" fmla="*/ 4 w 13"/>
              <a:gd name="T27" fmla="*/ 19 h 19"/>
              <a:gd name="T28" fmla="*/ 0 w 13"/>
              <a:gd name="T29" fmla="*/ 19 h 19"/>
              <a:gd name="T30" fmla="*/ 0 w 13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19">
                <a:moveTo>
                  <a:pt x="0" y="0"/>
                </a:moveTo>
                <a:cubicBezTo>
                  <a:pt x="2" y="0"/>
                  <a:pt x="3" y="0"/>
                  <a:pt x="4" y="0"/>
                </a:cubicBezTo>
                <a:cubicBezTo>
                  <a:pt x="4" y="3"/>
                  <a:pt x="4" y="5"/>
                  <a:pt x="4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7"/>
                  <a:pt x="6" y="7"/>
                </a:cubicBezTo>
                <a:cubicBezTo>
                  <a:pt x="7" y="7"/>
                  <a:pt x="8" y="7"/>
                  <a:pt x="8" y="7"/>
                </a:cubicBezTo>
                <a:cubicBezTo>
                  <a:pt x="11" y="7"/>
                  <a:pt x="13" y="10"/>
                  <a:pt x="13" y="14"/>
                </a:cubicBezTo>
                <a:cubicBezTo>
                  <a:pt x="13" y="16"/>
                  <a:pt x="13" y="17"/>
                  <a:pt x="13" y="19"/>
                </a:cubicBezTo>
                <a:cubicBezTo>
                  <a:pt x="11" y="19"/>
                  <a:pt x="10" y="19"/>
                  <a:pt x="9" y="19"/>
                </a:cubicBezTo>
                <a:cubicBezTo>
                  <a:pt x="9" y="17"/>
                  <a:pt x="9" y="16"/>
                  <a:pt x="9" y="13"/>
                </a:cubicBezTo>
                <a:cubicBezTo>
                  <a:pt x="9" y="12"/>
                  <a:pt x="8" y="11"/>
                  <a:pt x="7" y="10"/>
                </a:cubicBezTo>
                <a:cubicBezTo>
                  <a:pt x="6" y="10"/>
                  <a:pt x="5" y="11"/>
                  <a:pt x="5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5"/>
                  <a:pt x="4" y="16"/>
                  <a:pt x="4" y="19"/>
                </a:cubicBezTo>
                <a:cubicBezTo>
                  <a:pt x="3" y="19"/>
                  <a:pt x="2" y="19"/>
                  <a:pt x="0" y="19"/>
                </a:cubicBezTo>
                <a:cubicBezTo>
                  <a:pt x="0" y="11"/>
                  <a:pt x="0" y="7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82">
            <a:extLst>
              <a:ext uri="{FF2B5EF4-FFF2-40B4-BE49-F238E27FC236}">
                <a16:creationId xmlns:a16="http://schemas.microsoft.com/office/drawing/2014/main" id="{F6D7B1A6-5211-88FC-36DA-4BECEB530E08}"/>
              </a:ext>
            </a:extLst>
          </p:cNvPr>
          <p:cNvSpPr>
            <a:spLocks noEditPoints="1"/>
          </p:cNvSpPr>
          <p:nvPr/>
        </p:nvSpPr>
        <p:spPr bwMode="auto">
          <a:xfrm>
            <a:off x="8883650" y="2345417"/>
            <a:ext cx="53975" cy="50800"/>
          </a:xfrm>
          <a:custGeom>
            <a:avLst/>
            <a:gdLst>
              <a:gd name="T0" fmla="*/ 4 w 13"/>
              <a:gd name="T1" fmla="*/ 9 h 12"/>
              <a:gd name="T2" fmla="*/ 8 w 13"/>
              <a:gd name="T3" fmla="*/ 10 h 12"/>
              <a:gd name="T4" fmla="*/ 12 w 13"/>
              <a:gd name="T5" fmla="*/ 10 h 12"/>
              <a:gd name="T6" fmla="*/ 12 w 13"/>
              <a:gd name="T7" fmla="*/ 12 h 12"/>
              <a:gd name="T8" fmla="*/ 8 w 13"/>
              <a:gd name="T9" fmla="*/ 12 h 12"/>
              <a:gd name="T10" fmla="*/ 0 w 13"/>
              <a:gd name="T11" fmla="*/ 8 h 12"/>
              <a:gd name="T12" fmla="*/ 7 w 13"/>
              <a:gd name="T13" fmla="*/ 0 h 12"/>
              <a:gd name="T14" fmla="*/ 13 w 13"/>
              <a:gd name="T15" fmla="*/ 7 h 12"/>
              <a:gd name="T16" fmla="*/ 13 w 13"/>
              <a:gd name="T17" fmla="*/ 8 h 12"/>
              <a:gd name="T18" fmla="*/ 4 w 13"/>
              <a:gd name="T19" fmla="*/ 9 h 12"/>
              <a:gd name="T20" fmla="*/ 9 w 13"/>
              <a:gd name="T21" fmla="*/ 6 h 12"/>
              <a:gd name="T22" fmla="*/ 7 w 13"/>
              <a:gd name="T23" fmla="*/ 4 h 12"/>
              <a:gd name="T24" fmla="*/ 4 w 13"/>
              <a:gd name="T25" fmla="*/ 6 h 12"/>
              <a:gd name="T26" fmla="*/ 9 w 13"/>
              <a:gd name="T27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2">
                <a:moveTo>
                  <a:pt x="4" y="9"/>
                </a:moveTo>
                <a:cubicBezTo>
                  <a:pt x="5" y="10"/>
                  <a:pt x="6" y="10"/>
                  <a:pt x="8" y="10"/>
                </a:cubicBezTo>
                <a:cubicBezTo>
                  <a:pt x="10" y="10"/>
                  <a:pt x="11" y="10"/>
                  <a:pt x="12" y="10"/>
                </a:cubicBezTo>
                <a:cubicBezTo>
                  <a:pt x="12" y="11"/>
                  <a:pt x="12" y="11"/>
                  <a:pt x="12" y="12"/>
                </a:cubicBezTo>
                <a:cubicBezTo>
                  <a:pt x="11" y="12"/>
                  <a:pt x="9" y="12"/>
                  <a:pt x="8" y="12"/>
                </a:cubicBezTo>
                <a:cubicBezTo>
                  <a:pt x="3" y="12"/>
                  <a:pt x="0" y="11"/>
                  <a:pt x="0" y="8"/>
                </a:cubicBezTo>
                <a:cubicBezTo>
                  <a:pt x="0" y="5"/>
                  <a:pt x="3" y="1"/>
                  <a:pt x="7" y="0"/>
                </a:cubicBezTo>
                <a:cubicBezTo>
                  <a:pt x="11" y="0"/>
                  <a:pt x="13" y="4"/>
                  <a:pt x="13" y="7"/>
                </a:cubicBezTo>
                <a:cubicBezTo>
                  <a:pt x="13" y="8"/>
                  <a:pt x="13" y="8"/>
                  <a:pt x="13" y="8"/>
                </a:cubicBezTo>
                <a:cubicBezTo>
                  <a:pt x="9" y="9"/>
                  <a:pt x="8" y="9"/>
                  <a:pt x="4" y="9"/>
                </a:cubicBezTo>
                <a:close/>
                <a:moveTo>
                  <a:pt x="9" y="6"/>
                </a:moveTo>
                <a:cubicBezTo>
                  <a:pt x="9" y="5"/>
                  <a:pt x="9" y="4"/>
                  <a:pt x="7" y="4"/>
                </a:cubicBezTo>
                <a:cubicBezTo>
                  <a:pt x="5" y="4"/>
                  <a:pt x="4" y="6"/>
                  <a:pt x="4" y="6"/>
                </a:cubicBezTo>
                <a:cubicBezTo>
                  <a:pt x="6" y="6"/>
                  <a:pt x="7" y="6"/>
                  <a:pt x="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83">
            <a:extLst>
              <a:ext uri="{FF2B5EF4-FFF2-40B4-BE49-F238E27FC236}">
                <a16:creationId xmlns:a16="http://schemas.microsoft.com/office/drawing/2014/main" id="{1556314B-C7CA-BBD2-4BFF-163B4CDEFF58}"/>
              </a:ext>
            </a:extLst>
          </p:cNvPr>
          <p:cNvSpPr>
            <a:spLocks noEditPoints="1"/>
          </p:cNvSpPr>
          <p:nvPr/>
        </p:nvSpPr>
        <p:spPr bwMode="auto">
          <a:xfrm>
            <a:off x="8947150" y="2342242"/>
            <a:ext cx="50800" cy="53975"/>
          </a:xfrm>
          <a:custGeom>
            <a:avLst/>
            <a:gdLst>
              <a:gd name="T0" fmla="*/ 12 w 12"/>
              <a:gd name="T1" fmla="*/ 10 h 13"/>
              <a:gd name="T2" fmla="*/ 12 w 12"/>
              <a:gd name="T3" fmla="*/ 13 h 13"/>
              <a:gd name="T4" fmla="*/ 8 w 12"/>
              <a:gd name="T5" fmla="*/ 13 h 13"/>
              <a:gd name="T6" fmla="*/ 8 w 12"/>
              <a:gd name="T7" fmla="*/ 12 h 13"/>
              <a:gd name="T8" fmla="*/ 8 w 12"/>
              <a:gd name="T9" fmla="*/ 12 h 13"/>
              <a:gd name="T10" fmla="*/ 4 w 12"/>
              <a:gd name="T11" fmla="*/ 13 h 13"/>
              <a:gd name="T12" fmla="*/ 0 w 12"/>
              <a:gd name="T13" fmla="*/ 10 h 13"/>
              <a:gd name="T14" fmla="*/ 7 w 12"/>
              <a:gd name="T15" fmla="*/ 5 h 13"/>
              <a:gd name="T16" fmla="*/ 7 w 12"/>
              <a:gd name="T17" fmla="*/ 5 h 13"/>
              <a:gd name="T18" fmla="*/ 5 w 12"/>
              <a:gd name="T19" fmla="*/ 3 h 13"/>
              <a:gd name="T20" fmla="*/ 1 w 12"/>
              <a:gd name="T21" fmla="*/ 5 h 13"/>
              <a:gd name="T22" fmla="*/ 1 w 12"/>
              <a:gd name="T23" fmla="*/ 2 h 13"/>
              <a:gd name="T24" fmla="*/ 6 w 12"/>
              <a:gd name="T25" fmla="*/ 0 h 13"/>
              <a:gd name="T26" fmla="*/ 12 w 12"/>
              <a:gd name="T27" fmla="*/ 5 h 13"/>
              <a:gd name="T28" fmla="*/ 12 w 12"/>
              <a:gd name="T29" fmla="*/ 10 h 13"/>
              <a:gd name="T30" fmla="*/ 8 w 12"/>
              <a:gd name="T31" fmla="*/ 7 h 13"/>
              <a:gd name="T32" fmla="*/ 4 w 12"/>
              <a:gd name="T33" fmla="*/ 10 h 13"/>
              <a:gd name="T34" fmla="*/ 5 w 12"/>
              <a:gd name="T35" fmla="*/ 11 h 13"/>
              <a:gd name="T36" fmla="*/ 7 w 12"/>
              <a:gd name="T37" fmla="*/ 9 h 13"/>
              <a:gd name="T38" fmla="*/ 8 w 12"/>
              <a:gd name="T39" fmla="*/ 9 h 13"/>
              <a:gd name="T40" fmla="*/ 8 w 12"/>
              <a:gd name="T4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3">
                <a:moveTo>
                  <a:pt x="12" y="10"/>
                </a:moveTo>
                <a:cubicBezTo>
                  <a:pt x="12" y="11"/>
                  <a:pt x="12" y="12"/>
                  <a:pt x="12" y="13"/>
                </a:cubicBezTo>
                <a:cubicBezTo>
                  <a:pt x="10" y="13"/>
                  <a:pt x="10" y="13"/>
                  <a:pt x="8" y="13"/>
                </a:cubicBezTo>
                <a:cubicBezTo>
                  <a:pt x="8" y="13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5" y="13"/>
                  <a:pt x="4" y="13"/>
                </a:cubicBezTo>
                <a:cubicBezTo>
                  <a:pt x="1" y="13"/>
                  <a:pt x="0" y="12"/>
                  <a:pt x="0" y="10"/>
                </a:cubicBezTo>
                <a:cubicBezTo>
                  <a:pt x="0" y="8"/>
                  <a:pt x="3" y="6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3"/>
                  <a:pt x="5" y="3"/>
                </a:cubicBezTo>
                <a:cubicBezTo>
                  <a:pt x="4" y="4"/>
                  <a:pt x="2" y="4"/>
                  <a:pt x="1" y="5"/>
                </a:cubicBezTo>
                <a:cubicBezTo>
                  <a:pt x="1" y="4"/>
                  <a:pt x="1" y="3"/>
                  <a:pt x="1" y="2"/>
                </a:cubicBezTo>
                <a:cubicBezTo>
                  <a:pt x="2" y="2"/>
                  <a:pt x="3" y="1"/>
                  <a:pt x="6" y="0"/>
                </a:cubicBezTo>
                <a:cubicBezTo>
                  <a:pt x="10" y="0"/>
                  <a:pt x="12" y="2"/>
                  <a:pt x="12" y="5"/>
                </a:cubicBezTo>
                <a:cubicBezTo>
                  <a:pt x="12" y="7"/>
                  <a:pt x="12" y="8"/>
                  <a:pt x="12" y="10"/>
                </a:cubicBezTo>
                <a:close/>
                <a:moveTo>
                  <a:pt x="8" y="7"/>
                </a:moveTo>
                <a:cubicBezTo>
                  <a:pt x="5" y="8"/>
                  <a:pt x="4" y="8"/>
                  <a:pt x="4" y="10"/>
                </a:cubicBezTo>
                <a:cubicBezTo>
                  <a:pt x="4" y="11"/>
                  <a:pt x="4" y="11"/>
                  <a:pt x="5" y="11"/>
                </a:cubicBezTo>
                <a:cubicBezTo>
                  <a:pt x="6" y="11"/>
                  <a:pt x="7" y="10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8" y="8"/>
                  <a:pt x="8" y="8"/>
                  <a:pt x="8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84">
            <a:extLst>
              <a:ext uri="{FF2B5EF4-FFF2-40B4-BE49-F238E27FC236}">
                <a16:creationId xmlns:a16="http://schemas.microsoft.com/office/drawing/2014/main" id="{051E3318-0EC4-395A-45E8-35B1431AA1D3}"/>
              </a:ext>
            </a:extLst>
          </p:cNvPr>
          <p:cNvSpPr>
            <a:spLocks/>
          </p:cNvSpPr>
          <p:nvPr/>
        </p:nvSpPr>
        <p:spPr bwMode="auto">
          <a:xfrm>
            <a:off x="9010650" y="2316842"/>
            <a:ext cx="15875" cy="79375"/>
          </a:xfrm>
          <a:custGeom>
            <a:avLst/>
            <a:gdLst>
              <a:gd name="T0" fmla="*/ 0 w 4"/>
              <a:gd name="T1" fmla="*/ 0 h 19"/>
              <a:gd name="T2" fmla="*/ 4 w 4"/>
              <a:gd name="T3" fmla="*/ 0 h 19"/>
              <a:gd name="T4" fmla="*/ 4 w 4"/>
              <a:gd name="T5" fmla="*/ 19 h 19"/>
              <a:gd name="T6" fmla="*/ 0 w 4"/>
              <a:gd name="T7" fmla="*/ 19 h 19"/>
              <a:gd name="T8" fmla="*/ 0 w 4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9">
                <a:moveTo>
                  <a:pt x="0" y="0"/>
                </a:moveTo>
                <a:cubicBezTo>
                  <a:pt x="1" y="0"/>
                  <a:pt x="2" y="0"/>
                  <a:pt x="4" y="0"/>
                </a:cubicBezTo>
                <a:cubicBezTo>
                  <a:pt x="4" y="6"/>
                  <a:pt x="4" y="9"/>
                  <a:pt x="4" y="19"/>
                </a:cubicBezTo>
                <a:cubicBezTo>
                  <a:pt x="2" y="19"/>
                  <a:pt x="1" y="19"/>
                  <a:pt x="0" y="19"/>
                </a:cubicBezTo>
                <a:cubicBezTo>
                  <a:pt x="0" y="10"/>
                  <a:pt x="0" y="7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85">
            <a:extLst>
              <a:ext uri="{FF2B5EF4-FFF2-40B4-BE49-F238E27FC236}">
                <a16:creationId xmlns:a16="http://schemas.microsoft.com/office/drawing/2014/main" id="{010F7E15-DE2E-30A4-376D-FEB3EEB2AF8E}"/>
              </a:ext>
            </a:extLst>
          </p:cNvPr>
          <p:cNvSpPr>
            <a:spLocks/>
          </p:cNvSpPr>
          <p:nvPr/>
        </p:nvSpPr>
        <p:spPr bwMode="auto">
          <a:xfrm>
            <a:off x="9036050" y="2320017"/>
            <a:ext cx="38100" cy="76200"/>
          </a:xfrm>
          <a:custGeom>
            <a:avLst/>
            <a:gdLst>
              <a:gd name="T0" fmla="*/ 6 w 9"/>
              <a:gd name="T1" fmla="*/ 0 h 18"/>
              <a:gd name="T2" fmla="*/ 6 w 9"/>
              <a:gd name="T3" fmla="*/ 3 h 18"/>
              <a:gd name="T4" fmla="*/ 9 w 9"/>
              <a:gd name="T5" fmla="*/ 3 h 18"/>
              <a:gd name="T6" fmla="*/ 9 w 9"/>
              <a:gd name="T7" fmla="*/ 5 h 18"/>
              <a:gd name="T8" fmla="*/ 6 w 9"/>
              <a:gd name="T9" fmla="*/ 6 h 18"/>
              <a:gd name="T10" fmla="*/ 6 w 9"/>
              <a:gd name="T11" fmla="*/ 11 h 18"/>
              <a:gd name="T12" fmla="*/ 7 w 9"/>
              <a:gd name="T13" fmla="*/ 14 h 18"/>
              <a:gd name="T14" fmla="*/ 9 w 9"/>
              <a:gd name="T15" fmla="*/ 14 h 18"/>
              <a:gd name="T16" fmla="*/ 9 w 9"/>
              <a:gd name="T17" fmla="*/ 18 h 18"/>
              <a:gd name="T18" fmla="*/ 6 w 9"/>
              <a:gd name="T19" fmla="*/ 18 h 18"/>
              <a:gd name="T20" fmla="*/ 3 w 9"/>
              <a:gd name="T21" fmla="*/ 17 h 18"/>
              <a:gd name="T22" fmla="*/ 2 w 9"/>
              <a:gd name="T23" fmla="*/ 12 h 18"/>
              <a:gd name="T24" fmla="*/ 2 w 9"/>
              <a:gd name="T25" fmla="*/ 6 h 18"/>
              <a:gd name="T26" fmla="*/ 0 w 9"/>
              <a:gd name="T27" fmla="*/ 6 h 18"/>
              <a:gd name="T28" fmla="*/ 0 w 9"/>
              <a:gd name="T29" fmla="*/ 3 h 18"/>
              <a:gd name="T30" fmla="*/ 2 w 9"/>
              <a:gd name="T31" fmla="*/ 3 h 18"/>
              <a:gd name="T32" fmla="*/ 2 w 9"/>
              <a:gd name="T33" fmla="*/ 1 h 18"/>
              <a:gd name="T34" fmla="*/ 6 w 9"/>
              <a:gd name="T3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" h="18">
                <a:moveTo>
                  <a:pt x="6" y="0"/>
                </a:moveTo>
                <a:cubicBezTo>
                  <a:pt x="6" y="1"/>
                  <a:pt x="6" y="2"/>
                  <a:pt x="6" y="3"/>
                </a:cubicBezTo>
                <a:cubicBezTo>
                  <a:pt x="7" y="3"/>
                  <a:pt x="8" y="3"/>
                  <a:pt x="9" y="3"/>
                </a:cubicBezTo>
                <a:cubicBezTo>
                  <a:pt x="9" y="4"/>
                  <a:pt x="9" y="4"/>
                  <a:pt x="9" y="5"/>
                </a:cubicBezTo>
                <a:cubicBezTo>
                  <a:pt x="8" y="5"/>
                  <a:pt x="7" y="5"/>
                  <a:pt x="6" y="6"/>
                </a:cubicBezTo>
                <a:cubicBezTo>
                  <a:pt x="6" y="7"/>
                  <a:pt x="6" y="8"/>
                  <a:pt x="6" y="11"/>
                </a:cubicBezTo>
                <a:cubicBezTo>
                  <a:pt x="6" y="13"/>
                  <a:pt x="6" y="14"/>
                  <a:pt x="7" y="14"/>
                </a:cubicBezTo>
                <a:cubicBezTo>
                  <a:pt x="8" y="14"/>
                  <a:pt x="8" y="14"/>
                  <a:pt x="9" y="14"/>
                </a:cubicBezTo>
                <a:cubicBezTo>
                  <a:pt x="9" y="15"/>
                  <a:pt x="9" y="16"/>
                  <a:pt x="9" y="18"/>
                </a:cubicBezTo>
                <a:cubicBezTo>
                  <a:pt x="8" y="18"/>
                  <a:pt x="7" y="18"/>
                  <a:pt x="6" y="18"/>
                </a:cubicBezTo>
                <a:cubicBezTo>
                  <a:pt x="5" y="18"/>
                  <a:pt x="4" y="18"/>
                  <a:pt x="3" y="17"/>
                </a:cubicBezTo>
                <a:cubicBezTo>
                  <a:pt x="2" y="16"/>
                  <a:pt x="2" y="14"/>
                  <a:pt x="2" y="12"/>
                </a:cubicBezTo>
                <a:cubicBezTo>
                  <a:pt x="2" y="9"/>
                  <a:pt x="2" y="8"/>
                  <a:pt x="2" y="6"/>
                </a:cubicBezTo>
                <a:cubicBezTo>
                  <a:pt x="1" y="6"/>
                  <a:pt x="1" y="6"/>
                  <a:pt x="0" y="6"/>
                </a:cubicBezTo>
                <a:cubicBezTo>
                  <a:pt x="0" y="5"/>
                  <a:pt x="0" y="4"/>
                  <a:pt x="0" y="3"/>
                </a:cubicBezTo>
                <a:cubicBezTo>
                  <a:pt x="1" y="3"/>
                  <a:pt x="1" y="3"/>
                  <a:pt x="2" y="3"/>
                </a:cubicBezTo>
                <a:cubicBezTo>
                  <a:pt x="2" y="2"/>
                  <a:pt x="2" y="2"/>
                  <a:pt x="2" y="1"/>
                </a:cubicBezTo>
                <a:cubicBezTo>
                  <a:pt x="3" y="1"/>
                  <a:pt x="4" y="1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6">
            <a:extLst>
              <a:ext uri="{FF2B5EF4-FFF2-40B4-BE49-F238E27FC236}">
                <a16:creationId xmlns:a16="http://schemas.microsoft.com/office/drawing/2014/main" id="{EF73478F-DE17-8F8A-0D55-8235CB3432AC}"/>
              </a:ext>
            </a:extLst>
          </p:cNvPr>
          <p:cNvSpPr>
            <a:spLocks/>
          </p:cNvSpPr>
          <p:nvPr/>
        </p:nvSpPr>
        <p:spPr bwMode="auto">
          <a:xfrm>
            <a:off x="9082088" y="2316842"/>
            <a:ext cx="55563" cy="79375"/>
          </a:xfrm>
          <a:custGeom>
            <a:avLst/>
            <a:gdLst>
              <a:gd name="T0" fmla="*/ 0 w 13"/>
              <a:gd name="T1" fmla="*/ 0 h 19"/>
              <a:gd name="T2" fmla="*/ 4 w 13"/>
              <a:gd name="T3" fmla="*/ 0 h 19"/>
              <a:gd name="T4" fmla="*/ 4 w 13"/>
              <a:gd name="T5" fmla="*/ 5 h 19"/>
              <a:gd name="T6" fmla="*/ 4 w 13"/>
              <a:gd name="T7" fmla="*/ 5 h 19"/>
              <a:gd name="T8" fmla="*/ 6 w 13"/>
              <a:gd name="T9" fmla="*/ 4 h 19"/>
              <a:gd name="T10" fmla="*/ 8 w 13"/>
              <a:gd name="T11" fmla="*/ 4 h 19"/>
              <a:gd name="T12" fmla="*/ 13 w 13"/>
              <a:gd name="T13" fmla="*/ 10 h 19"/>
              <a:gd name="T14" fmla="*/ 13 w 13"/>
              <a:gd name="T15" fmla="*/ 19 h 19"/>
              <a:gd name="T16" fmla="*/ 9 w 13"/>
              <a:gd name="T17" fmla="*/ 19 h 19"/>
              <a:gd name="T18" fmla="*/ 9 w 13"/>
              <a:gd name="T19" fmla="*/ 10 h 19"/>
              <a:gd name="T20" fmla="*/ 7 w 13"/>
              <a:gd name="T21" fmla="*/ 6 h 19"/>
              <a:gd name="T22" fmla="*/ 4 w 13"/>
              <a:gd name="T23" fmla="*/ 8 h 19"/>
              <a:gd name="T24" fmla="*/ 4 w 13"/>
              <a:gd name="T25" fmla="*/ 9 h 19"/>
              <a:gd name="T26" fmla="*/ 4 w 13"/>
              <a:gd name="T27" fmla="*/ 19 h 19"/>
              <a:gd name="T28" fmla="*/ 0 w 13"/>
              <a:gd name="T29" fmla="*/ 19 h 19"/>
              <a:gd name="T30" fmla="*/ 0 w 13"/>
              <a:gd name="T3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19">
                <a:moveTo>
                  <a:pt x="0" y="0"/>
                </a:moveTo>
                <a:cubicBezTo>
                  <a:pt x="2" y="0"/>
                  <a:pt x="3" y="0"/>
                  <a:pt x="4" y="0"/>
                </a:cubicBezTo>
                <a:cubicBezTo>
                  <a:pt x="4" y="2"/>
                  <a:pt x="4" y="3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4"/>
                  <a:pt x="6" y="4"/>
                </a:cubicBezTo>
                <a:cubicBezTo>
                  <a:pt x="7" y="4"/>
                  <a:pt x="7" y="4"/>
                  <a:pt x="8" y="4"/>
                </a:cubicBezTo>
                <a:cubicBezTo>
                  <a:pt x="11" y="4"/>
                  <a:pt x="13" y="5"/>
                  <a:pt x="13" y="10"/>
                </a:cubicBezTo>
                <a:cubicBezTo>
                  <a:pt x="13" y="13"/>
                  <a:pt x="13" y="15"/>
                  <a:pt x="13" y="19"/>
                </a:cubicBezTo>
                <a:cubicBezTo>
                  <a:pt x="11" y="19"/>
                  <a:pt x="10" y="19"/>
                  <a:pt x="9" y="19"/>
                </a:cubicBezTo>
                <a:cubicBezTo>
                  <a:pt x="9" y="15"/>
                  <a:pt x="9" y="13"/>
                  <a:pt x="9" y="10"/>
                </a:cubicBezTo>
                <a:cubicBezTo>
                  <a:pt x="9" y="8"/>
                  <a:pt x="8" y="6"/>
                  <a:pt x="7" y="6"/>
                </a:cubicBezTo>
                <a:cubicBezTo>
                  <a:pt x="5" y="6"/>
                  <a:pt x="5" y="7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12"/>
                  <a:pt x="4" y="15"/>
                  <a:pt x="4" y="19"/>
                </a:cubicBezTo>
                <a:cubicBezTo>
                  <a:pt x="3" y="19"/>
                  <a:pt x="2" y="19"/>
                  <a:pt x="0" y="19"/>
                </a:cubicBezTo>
                <a:cubicBezTo>
                  <a:pt x="0" y="8"/>
                  <a:pt x="0" y="4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7">
            <a:extLst>
              <a:ext uri="{FF2B5EF4-FFF2-40B4-BE49-F238E27FC236}">
                <a16:creationId xmlns:a16="http://schemas.microsoft.com/office/drawing/2014/main" id="{5F77A9A6-8345-A6F7-3513-590E729ED53F}"/>
              </a:ext>
            </a:extLst>
          </p:cNvPr>
          <p:cNvSpPr>
            <a:spLocks noEditPoints="1"/>
          </p:cNvSpPr>
          <p:nvPr/>
        </p:nvSpPr>
        <p:spPr bwMode="auto">
          <a:xfrm>
            <a:off x="9150350" y="2320017"/>
            <a:ext cx="15875" cy="76200"/>
          </a:xfrm>
          <a:custGeom>
            <a:avLst/>
            <a:gdLst>
              <a:gd name="T0" fmla="*/ 2 w 4"/>
              <a:gd name="T1" fmla="*/ 18 h 18"/>
              <a:gd name="T2" fmla="*/ 0 w 4"/>
              <a:gd name="T3" fmla="*/ 15 h 18"/>
              <a:gd name="T4" fmla="*/ 2 w 4"/>
              <a:gd name="T5" fmla="*/ 13 h 18"/>
              <a:gd name="T6" fmla="*/ 4 w 4"/>
              <a:gd name="T7" fmla="*/ 16 h 18"/>
              <a:gd name="T8" fmla="*/ 2 w 4"/>
              <a:gd name="T9" fmla="*/ 18 h 18"/>
              <a:gd name="T10" fmla="*/ 0 w 4"/>
              <a:gd name="T11" fmla="*/ 11 h 18"/>
              <a:gd name="T12" fmla="*/ 0 w 4"/>
              <a:gd name="T13" fmla="*/ 0 h 18"/>
              <a:gd name="T14" fmla="*/ 4 w 4"/>
              <a:gd name="T15" fmla="*/ 0 h 18"/>
              <a:gd name="T16" fmla="*/ 4 w 4"/>
              <a:gd name="T17" fmla="*/ 12 h 18"/>
              <a:gd name="T18" fmla="*/ 0 w 4"/>
              <a:gd name="T19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18">
                <a:moveTo>
                  <a:pt x="2" y="18"/>
                </a:moveTo>
                <a:cubicBezTo>
                  <a:pt x="1" y="18"/>
                  <a:pt x="0" y="17"/>
                  <a:pt x="0" y="15"/>
                </a:cubicBezTo>
                <a:cubicBezTo>
                  <a:pt x="0" y="14"/>
                  <a:pt x="1" y="13"/>
                  <a:pt x="2" y="13"/>
                </a:cubicBezTo>
                <a:cubicBezTo>
                  <a:pt x="3" y="13"/>
                  <a:pt x="4" y="14"/>
                  <a:pt x="4" y="16"/>
                </a:cubicBezTo>
                <a:cubicBezTo>
                  <a:pt x="4" y="17"/>
                  <a:pt x="3" y="18"/>
                  <a:pt x="2" y="18"/>
                </a:cubicBezTo>
                <a:close/>
                <a:moveTo>
                  <a:pt x="0" y="11"/>
                </a:moveTo>
                <a:cubicBezTo>
                  <a:pt x="0" y="6"/>
                  <a:pt x="0" y="4"/>
                  <a:pt x="0" y="0"/>
                </a:cubicBezTo>
                <a:cubicBezTo>
                  <a:pt x="2" y="0"/>
                  <a:pt x="2" y="0"/>
                  <a:pt x="4" y="0"/>
                </a:cubicBezTo>
                <a:cubicBezTo>
                  <a:pt x="4" y="5"/>
                  <a:pt x="4" y="7"/>
                  <a:pt x="4" y="12"/>
                </a:cubicBezTo>
                <a:cubicBezTo>
                  <a:pt x="2" y="12"/>
                  <a:pt x="2" y="11"/>
                  <a:pt x="0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22">
            <a:extLst>
              <a:ext uri="{FF2B5EF4-FFF2-40B4-BE49-F238E27FC236}">
                <a16:creationId xmlns:a16="http://schemas.microsoft.com/office/drawing/2014/main" id="{41EF004F-39E3-4ADA-DCDE-F4733A43B492}"/>
              </a:ext>
            </a:extLst>
          </p:cNvPr>
          <p:cNvSpPr>
            <a:spLocks/>
          </p:cNvSpPr>
          <p:nvPr/>
        </p:nvSpPr>
        <p:spPr bwMode="auto">
          <a:xfrm>
            <a:off x="7180263" y="854754"/>
            <a:ext cx="693738" cy="665163"/>
          </a:xfrm>
          <a:custGeom>
            <a:avLst/>
            <a:gdLst>
              <a:gd name="T0" fmla="*/ 73 w 164"/>
              <a:gd name="T1" fmla="*/ 10 h 157"/>
              <a:gd name="T2" fmla="*/ 91 w 164"/>
              <a:gd name="T3" fmla="*/ 10 h 157"/>
              <a:gd name="T4" fmla="*/ 101 w 164"/>
              <a:gd name="T5" fmla="*/ 30 h 157"/>
              <a:gd name="T6" fmla="*/ 129 w 164"/>
              <a:gd name="T7" fmla="*/ 51 h 157"/>
              <a:gd name="T8" fmla="*/ 151 w 164"/>
              <a:gd name="T9" fmla="*/ 54 h 157"/>
              <a:gd name="T10" fmla="*/ 156 w 164"/>
              <a:gd name="T11" fmla="*/ 71 h 157"/>
              <a:gd name="T12" fmla="*/ 141 w 164"/>
              <a:gd name="T13" fmla="*/ 86 h 157"/>
              <a:gd name="T14" fmla="*/ 130 w 164"/>
              <a:gd name="T15" fmla="*/ 120 h 157"/>
              <a:gd name="T16" fmla="*/ 133 w 164"/>
              <a:gd name="T17" fmla="*/ 141 h 157"/>
              <a:gd name="T18" fmla="*/ 119 w 164"/>
              <a:gd name="T19" fmla="*/ 152 h 157"/>
              <a:gd name="T20" fmla="*/ 100 w 164"/>
              <a:gd name="T21" fmla="*/ 141 h 157"/>
              <a:gd name="T22" fmla="*/ 64 w 164"/>
              <a:gd name="T23" fmla="*/ 141 h 157"/>
              <a:gd name="T24" fmla="*/ 45 w 164"/>
              <a:gd name="T25" fmla="*/ 152 h 157"/>
              <a:gd name="T26" fmla="*/ 30 w 164"/>
              <a:gd name="T27" fmla="*/ 141 h 157"/>
              <a:gd name="T28" fmla="*/ 34 w 164"/>
              <a:gd name="T29" fmla="*/ 120 h 157"/>
              <a:gd name="T30" fmla="*/ 23 w 164"/>
              <a:gd name="T31" fmla="*/ 86 h 157"/>
              <a:gd name="T32" fmla="*/ 8 w 164"/>
              <a:gd name="T33" fmla="*/ 71 h 157"/>
              <a:gd name="T34" fmla="*/ 13 w 164"/>
              <a:gd name="T35" fmla="*/ 54 h 157"/>
              <a:gd name="T36" fmla="*/ 35 w 164"/>
              <a:gd name="T37" fmla="*/ 51 h 157"/>
              <a:gd name="T38" fmla="*/ 63 w 164"/>
              <a:gd name="T39" fmla="*/ 30 h 157"/>
              <a:gd name="T40" fmla="*/ 73 w 164"/>
              <a:gd name="T41" fmla="*/ 1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4" h="157">
                <a:moveTo>
                  <a:pt x="73" y="10"/>
                </a:moveTo>
                <a:cubicBezTo>
                  <a:pt x="78" y="0"/>
                  <a:pt x="86" y="0"/>
                  <a:pt x="91" y="10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5" y="40"/>
                  <a:pt x="118" y="49"/>
                  <a:pt x="129" y="51"/>
                </a:cubicBezTo>
                <a:cubicBezTo>
                  <a:pt x="151" y="54"/>
                  <a:pt x="151" y="54"/>
                  <a:pt x="151" y="54"/>
                </a:cubicBezTo>
                <a:cubicBezTo>
                  <a:pt x="162" y="55"/>
                  <a:pt x="164" y="63"/>
                  <a:pt x="156" y="71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33" y="94"/>
                  <a:pt x="128" y="109"/>
                  <a:pt x="130" y="120"/>
                </a:cubicBezTo>
                <a:cubicBezTo>
                  <a:pt x="133" y="141"/>
                  <a:pt x="133" y="141"/>
                  <a:pt x="133" y="141"/>
                </a:cubicBezTo>
                <a:cubicBezTo>
                  <a:pt x="135" y="152"/>
                  <a:pt x="129" y="157"/>
                  <a:pt x="119" y="152"/>
                </a:cubicBezTo>
                <a:cubicBezTo>
                  <a:pt x="100" y="141"/>
                  <a:pt x="100" y="141"/>
                  <a:pt x="100" y="141"/>
                </a:cubicBezTo>
                <a:cubicBezTo>
                  <a:pt x="90" y="136"/>
                  <a:pt x="74" y="136"/>
                  <a:pt x="64" y="141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35" y="157"/>
                  <a:pt x="29" y="152"/>
                  <a:pt x="30" y="141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36" y="109"/>
                  <a:pt x="31" y="94"/>
                  <a:pt x="23" y="86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63"/>
                  <a:pt x="2" y="55"/>
                  <a:pt x="13" y="54"/>
                </a:cubicBezTo>
                <a:cubicBezTo>
                  <a:pt x="35" y="51"/>
                  <a:pt x="35" y="51"/>
                  <a:pt x="35" y="51"/>
                </a:cubicBezTo>
                <a:cubicBezTo>
                  <a:pt x="46" y="49"/>
                  <a:pt x="58" y="40"/>
                  <a:pt x="63" y="30"/>
                </a:cubicBezTo>
                <a:lnTo>
                  <a:pt x="73" y="1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23">
            <a:extLst>
              <a:ext uri="{FF2B5EF4-FFF2-40B4-BE49-F238E27FC236}">
                <a16:creationId xmlns:a16="http://schemas.microsoft.com/office/drawing/2014/main" id="{560536DA-4A92-5189-323B-085A2F0D76D0}"/>
              </a:ext>
            </a:extLst>
          </p:cNvPr>
          <p:cNvSpPr>
            <a:spLocks/>
          </p:cNvSpPr>
          <p:nvPr/>
        </p:nvSpPr>
        <p:spPr bwMode="auto">
          <a:xfrm>
            <a:off x="7426325" y="1939017"/>
            <a:ext cx="300038" cy="301625"/>
          </a:xfrm>
          <a:custGeom>
            <a:avLst/>
            <a:gdLst>
              <a:gd name="T0" fmla="*/ 25 w 71"/>
              <a:gd name="T1" fmla="*/ 5 h 71"/>
              <a:gd name="T2" fmla="*/ 25 w 71"/>
              <a:gd name="T3" fmla="*/ 25 h 71"/>
              <a:gd name="T4" fmla="*/ 4 w 71"/>
              <a:gd name="T5" fmla="*/ 25 h 71"/>
              <a:gd name="T6" fmla="*/ 0 w 71"/>
              <a:gd name="T7" fmla="*/ 31 h 71"/>
              <a:gd name="T8" fmla="*/ 0 w 71"/>
              <a:gd name="T9" fmla="*/ 40 h 71"/>
              <a:gd name="T10" fmla="*/ 4 w 71"/>
              <a:gd name="T11" fmla="*/ 45 h 71"/>
              <a:gd name="T12" fmla="*/ 25 w 71"/>
              <a:gd name="T13" fmla="*/ 45 h 71"/>
              <a:gd name="T14" fmla="*/ 25 w 71"/>
              <a:gd name="T15" fmla="*/ 66 h 71"/>
              <a:gd name="T16" fmla="*/ 31 w 71"/>
              <a:gd name="T17" fmla="*/ 71 h 71"/>
              <a:gd name="T18" fmla="*/ 40 w 71"/>
              <a:gd name="T19" fmla="*/ 71 h 71"/>
              <a:gd name="T20" fmla="*/ 45 w 71"/>
              <a:gd name="T21" fmla="*/ 66 h 71"/>
              <a:gd name="T22" fmla="*/ 45 w 71"/>
              <a:gd name="T23" fmla="*/ 45 h 71"/>
              <a:gd name="T24" fmla="*/ 66 w 71"/>
              <a:gd name="T25" fmla="*/ 45 h 71"/>
              <a:gd name="T26" fmla="*/ 71 w 71"/>
              <a:gd name="T27" fmla="*/ 40 h 71"/>
              <a:gd name="T28" fmla="*/ 71 w 71"/>
              <a:gd name="T29" fmla="*/ 31 h 71"/>
              <a:gd name="T30" fmla="*/ 66 w 71"/>
              <a:gd name="T31" fmla="*/ 25 h 71"/>
              <a:gd name="T32" fmla="*/ 45 w 71"/>
              <a:gd name="T33" fmla="*/ 25 h 71"/>
              <a:gd name="T34" fmla="*/ 45 w 71"/>
              <a:gd name="T35" fmla="*/ 5 h 71"/>
              <a:gd name="T36" fmla="*/ 40 w 71"/>
              <a:gd name="T37" fmla="*/ 0 h 71"/>
              <a:gd name="T38" fmla="*/ 31 w 71"/>
              <a:gd name="T39" fmla="*/ 0 h 71"/>
              <a:gd name="T40" fmla="*/ 25 w 71"/>
              <a:gd name="T41" fmla="*/ 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71">
                <a:moveTo>
                  <a:pt x="25" y="5"/>
                </a:moveTo>
                <a:cubicBezTo>
                  <a:pt x="25" y="25"/>
                  <a:pt x="25" y="25"/>
                  <a:pt x="2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8"/>
                  <a:pt x="0" y="3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2" y="45"/>
                  <a:pt x="4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9"/>
                  <a:pt x="28" y="71"/>
                  <a:pt x="31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3" y="71"/>
                  <a:pt x="45" y="69"/>
                  <a:pt x="45" y="66"/>
                </a:cubicBezTo>
                <a:cubicBezTo>
                  <a:pt x="45" y="45"/>
                  <a:pt x="45" y="45"/>
                  <a:pt x="45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9" y="45"/>
                  <a:pt x="71" y="43"/>
                  <a:pt x="71" y="40"/>
                </a:cubicBezTo>
                <a:cubicBezTo>
                  <a:pt x="71" y="31"/>
                  <a:pt x="71" y="31"/>
                  <a:pt x="71" y="31"/>
                </a:cubicBezTo>
                <a:cubicBezTo>
                  <a:pt x="71" y="28"/>
                  <a:pt x="69" y="25"/>
                  <a:pt x="66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2"/>
                  <a:pt x="43" y="0"/>
                  <a:pt x="4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5" y="2"/>
                  <a:pt x="25" y="5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76C8B623-DE3B-F945-17EE-73D7A8C2C432}"/>
              </a:ext>
            </a:extLst>
          </p:cNvPr>
          <p:cNvSpPr>
            <a:spLocks noEditPoints="1"/>
          </p:cNvSpPr>
          <p:nvPr/>
        </p:nvSpPr>
        <p:spPr bwMode="auto">
          <a:xfrm>
            <a:off x="7107238" y="1804079"/>
            <a:ext cx="814388" cy="576263"/>
          </a:xfrm>
          <a:custGeom>
            <a:avLst/>
            <a:gdLst>
              <a:gd name="T0" fmla="*/ 87 w 192"/>
              <a:gd name="T1" fmla="*/ 125 h 136"/>
              <a:gd name="T2" fmla="*/ 26 w 192"/>
              <a:gd name="T3" fmla="*/ 108 h 136"/>
              <a:gd name="T4" fmla="*/ 0 w 192"/>
              <a:gd name="T5" fmla="*/ 69 h 136"/>
              <a:gd name="T6" fmla="*/ 25 w 192"/>
              <a:gd name="T7" fmla="*/ 31 h 136"/>
              <a:gd name="T8" fmla="*/ 84 w 192"/>
              <a:gd name="T9" fmla="*/ 13 h 136"/>
              <a:gd name="T10" fmla="*/ 118 w 192"/>
              <a:gd name="T11" fmla="*/ 0 h 136"/>
              <a:gd name="T12" fmla="*/ 167 w 192"/>
              <a:gd name="T13" fmla="*/ 31 h 136"/>
              <a:gd name="T14" fmla="*/ 192 w 192"/>
              <a:gd name="T15" fmla="*/ 69 h 136"/>
              <a:gd name="T16" fmla="*/ 165 w 192"/>
              <a:gd name="T17" fmla="*/ 109 h 136"/>
              <a:gd name="T18" fmla="*/ 118 w 192"/>
              <a:gd name="T19" fmla="*/ 136 h 136"/>
              <a:gd name="T20" fmla="*/ 87 w 192"/>
              <a:gd name="T21" fmla="*/ 125 h 136"/>
              <a:gd name="T22" fmla="*/ 89 w 192"/>
              <a:gd name="T23" fmla="*/ 21 h 136"/>
              <a:gd name="T24" fmla="*/ 87 w 192"/>
              <a:gd name="T25" fmla="*/ 22 h 136"/>
              <a:gd name="T26" fmla="*/ 86 w 192"/>
              <a:gd name="T27" fmla="*/ 22 h 136"/>
              <a:gd name="T28" fmla="*/ 30 w 192"/>
              <a:gd name="T29" fmla="*/ 38 h 136"/>
              <a:gd name="T30" fmla="*/ 8 w 192"/>
              <a:gd name="T31" fmla="*/ 69 h 136"/>
              <a:gd name="T32" fmla="*/ 31 w 192"/>
              <a:gd name="T33" fmla="*/ 101 h 136"/>
              <a:gd name="T34" fmla="*/ 89 w 192"/>
              <a:gd name="T35" fmla="*/ 116 h 136"/>
              <a:gd name="T36" fmla="*/ 90 w 192"/>
              <a:gd name="T37" fmla="*/ 117 h 136"/>
              <a:gd name="T38" fmla="*/ 91 w 192"/>
              <a:gd name="T39" fmla="*/ 117 h 136"/>
              <a:gd name="T40" fmla="*/ 118 w 192"/>
              <a:gd name="T41" fmla="*/ 127 h 136"/>
              <a:gd name="T42" fmla="*/ 158 w 192"/>
              <a:gd name="T43" fmla="*/ 103 h 136"/>
              <a:gd name="T44" fmla="*/ 158 w 192"/>
              <a:gd name="T45" fmla="*/ 102 h 136"/>
              <a:gd name="T46" fmla="*/ 159 w 192"/>
              <a:gd name="T47" fmla="*/ 102 h 136"/>
              <a:gd name="T48" fmla="*/ 184 w 192"/>
              <a:gd name="T49" fmla="*/ 69 h 136"/>
              <a:gd name="T50" fmla="*/ 161 w 192"/>
              <a:gd name="T51" fmla="*/ 38 h 136"/>
              <a:gd name="T52" fmla="*/ 160 w 192"/>
              <a:gd name="T53" fmla="*/ 37 h 136"/>
              <a:gd name="T54" fmla="*/ 160 w 192"/>
              <a:gd name="T55" fmla="*/ 36 h 136"/>
              <a:gd name="T56" fmla="*/ 118 w 192"/>
              <a:gd name="T57" fmla="*/ 9 h 136"/>
              <a:gd name="T58" fmla="*/ 89 w 192"/>
              <a:gd name="T59" fmla="*/ 2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36">
                <a:moveTo>
                  <a:pt x="87" y="125"/>
                </a:moveTo>
                <a:cubicBezTo>
                  <a:pt x="63" y="124"/>
                  <a:pt x="42" y="118"/>
                  <a:pt x="26" y="108"/>
                </a:cubicBezTo>
                <a:cubicBezTo>
                  <a:pt x="10" y="99"/>
                  <a:pt x="0" y="85"/>
                  <a:pt x="0" y="69"/>
                </a:cubicBezTo>
                <a:cubicBezTo>
                  <a:pt x="0" y="54"/>
                  <a:pt x="10" y="40"/>
                  <a:pt x="25" y="31"/>
                </a:cubicBezTo>
                <a:cubicBezTo>
                  <a:pt x="40" y="21"/>
                  <a:pt x="61" y="15"/>
                  <a:pt x="84" y="13"/>
                </a:cubicBezTo>
                <a:cubicBezTo>
                  <a:pt x="93" y="5"/>
                  <a:pt x="105" y="0"/>
                  <a:pt x="118" y="0"/>
                </a:cubicBezTo>
                <a:cubicBezTo>
                  <a:pt x="139" y="0"/>
                  <a:pt x="157" y="13"/>
                  <a:pt x="167" y="31"/>
                </a:cubicBezTo>
                <a:cubicBezTo>
                  <a:pt x="182" y="41"/>
                  <a:pt x="192" y="54"/>
                  <a:pt x="192" y="69"/>
                </a:cubicBezTo>
                <a:cubicBezTo>
                  <a:pt x="192" y="85"/>
                  <a:pt x="181" y="99"/>
                  <a:pt x="165" y="109"/>
                </a:cubicBezTo>
                <a:cubicBezTo>
                  <a:pt x="154" y="125"/>
                  <a:pt x="138" y="136"/>
                  <a:pt x="118" y="136"/>
                </a:cubicBezTo>
                <a:cubicBezTo>
                  <a:pt x="107" y="136"/>
                  <a:pt x="96" y="132"/>
                  <a:pt x="87" y="125"/>
                </a:cubicBezTo>
                <a:close/>
                <a:moveTo>
                  <a:pt x="89" y="21"/>
                </a:moveTo>
                <a:cubicBezTo>
                  <a:pt x="87" y="22"/>
                  <a:pt x="87" y="22"/>
                  <a:pt x="87" y="22"/>
                </a:cubicBezTo>
                <a:cubicBezTo>
                  <a:pt x="86" y="22"/>
                  <a:pt x="86" y="22"/>
                  <a:pt x="86" y="22"/>
                </a:cubicBezTo>
                <a:cubicBezTo>
                  <a:pt x="64" y="24"/>
                  <a:pt x="44" y="30"/>
                  <a:pt x="30" y="38"/>
                </a:cubicBezTo>
                <a:cubicBezTo>
                  <a:pt x="16" y="47"/>
                  <a:pt x="8" y="58"/>
                  <a:pt x="8" y="69"/>
                </a:cubicBezTo>
                <a:cubicBezTo>
                  <a:pt x="8" y="81"/>
                  <a:pt x="16" y="92"/>
                  <a:pt x="31" y="101"/>
                </a:cubicBezTo>
                <a:cubicBezTo>
                  <a:pt x="45" y="109"/>
                  <a:pt x="66" y="115"/>
                  <a:pt x="89" y="116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9" y="124"/>
                  <a:pt x="108" y="127"/>
                  <a:pt x="118" y="127"/>
                </a:cubicBezTo>
                <a:cubicBezTo>
                  <a:pt x="134" y="127"/>
                  <a:pt x="149" y="118"/>
                  <a:pt x="158" y="103"/>
                </a:cubicBezTo>
                <a:cubicBezTo>
                  <a:pt x="158" y="102"/>
                  <a:pt x="158" y="102"/>
                  <a:pt x="158" y="102"/>
                </a:cubicBezTo>
                <a:cubicBezTo>
                  <a:pt x="159" y="102"/>
                  <a:pt x="159" y="102"/>
                  <a:pt x="159" y="102"/>
                </a:cubicBezTo>
                <a:cubicBezTo>
                  <a:pt x="175" y="93"/>
                  <a:pt x="184" y="81"/>
                  <a:pt x="184" y="69"/>
                </a:cubicBezTo>
                <a:cubicBezTo>
                  <a:pt x="184" y="58"/>
                  <a:pt x="176" y="47"/>
                  <a:pt x="161" y="38"/>
                </a:cubicBezTo>
                <a:cubicBezTo>
                  <a:pt x="160" y="37"/>
                  <a:pt x="160" y="37"/>
                  <a:pt x="160" y="37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51" y="20"/>
                  <a:pt x="136" y="9"/>
                  <a:pt x="118" y="9"/>
                </a:cubicBezTo>
                <a:cubicBezTo>
                  <a:pt x="107" y="9"/>
                  <a:pt x="97" y="13"/>
                  <a:pt x="89" y="21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25">
            <a:extLst>
              <a:ext uri="{FF2B5EF4-FFF2-40B4-BE49-F238E27FC236}">
                <a16:creationId xmlns:a16="http://schemas.microsoft.com/office/drawing/2014/main" id="{FCD6A2A0-2FC0-043B-ECD0-E903B0995EFF}"/>
              </a:ext>
            </a:extLst>
          </p:cNvPr>
          <p:cNvSpPr>
            <a:spLocks noEditPoints="1"/>
          </p:cNvSpPr>
          <p:nvPr/>
        </p:nvSpPr>
        <p:spPr bwMode="auto">
          <a:xfrm>
            <a:off x="7286625" y="2316842"/>
            <a:ext cx="190500" cy="168275"/>
          </a:xfrm>
          <a:custGeom>
            <a:avLst/>
            <a:gdLst>
              <a:gd name="T0" fmla="*/ 0 w 45"/>
              <a:gd name="T1" fmla="*/ 20 h 40"/>
              <a:gd name="T2" fmla="*/ 22 w 45"/>
              <a:gd name="T3" fmla="*/ 0 h 40"/>
              <a:gd name="T4" fmla="*/ 45 w 45"/>
              <a:gd name="T5" fmla="*/ 20 h 40"/>
              <a:gd name="T6" fmla="*/ 22 w 45"/>
              <a:gd name="T7" fmla="*/ 40 h 40"/>
              <a:gd name="T8" fmla="*/ 0 w 45"/>
              <a:gd name="T9" fmla="*/ 20 h 40"/>
              <a:gd name="T10" fmla="*/ 12 w 45"/>
              <a:gd name="T11" fmla="*/ 12 h 40"/>
              <a:gd name="T12" fmla="*/ 9 w 45"/>
              <a:gd name="T13" fmla="*/ 20 h 40"/>
              <a:gd name="T14" fmla="*/ 12 w 45"/>
              <a:gd name="T15" fmla="*/ 28 h 40"/>
              <a:gd name="T16" fmla="*/ 22 w 45"/>
              <a:gd name="T17" fmla="*/ 31 h 40"/>
              <a:gd name="T18" fmla="*/ 32 w 45"/>
              <a:gd name="T19" fmla="*/ 28 h 40"/>
              <a:gd name="T20" fmla="*/ 36 w 45"/>
              <a:gd name="T21" fmla="*/ 20 h 40"/>
              <a:gd name="T22" fmla="*/ 32 w 45"/>
              <a:gd name="T23" fmla="*/ 12 h 40"/>
              <a:gd name="T24" fmla="*/ 22 w 45"/>
              <a:gd name="T25" fmla="*/ 9 h 40"/>
              <a:gd name="T26" fmla="*/ 12 w 45"/>
              <a:gd name="T2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5" h="40">
                <a:moveTo>
                  <a:pt x="0" y="20"/>
                </a:moveTo>
                <a:cubicBezTo>
                  <a:pt x="0" y="8"/>
                  <a:pt x="10" y="0"/>
                  <a:pt x="22" y="0"/>
                </a:cubicBezTo>
                <a:cubicBezTo>
                  <a:pt x="34" y="0"/>
                  <a:pt x="45" y="8"/>
                  <a:pt x="45" y="20"/>
                </a:cubicBezTo>
                <a:cubicBezTo>
                  <a:pt x="45" y="32"/>
                  <a:pt x="34" y="40"/>
                  <a:pt x="22" y="40"/>
                </a:cubicBezTo>
                <a:cubicBezTo>
                  <a:pt x="10" y="40"/>
                  <a:pt x="0" y="32"/>
                  <a:pt x="0" y="20"/>
                </a:cubicBezTo>
                <a:close/>
                <a:moveTo>
                  <a:pt x="12" y="12"/>
                </a:moveTo>
                <a:cubicBezTo>
                  <a:pt x="10" y="14"/>
                  <a:pt x="9" y="17"/>
                  <a:pt x="9" y="20"/>
                </a:cubicBezTo>
                <a:cubicBezTo>
                  <a:pt x="9" y="23"/>
                  <a:pt x="10" y="26"/>
                  <a:pt x="12" y="28"/>
                </a:cubicBezTo>
                <a:cubicBezTo>
                  <a:pt x="15" y="30"/>
                  <a:pt x="18" y="31"/>
                  <a:pt x="22" y="31"/>
                </a:cubicBezTo>
                <a:cubicBezTo>
                  <a:pt x="26" y="31"/>
                  <a:pt x="30" y="30"/>
                  <a:pt x="32" y="28"/>
                </a:cubicBezTo>
                <a:cubicBezTo>
                  <a:pt x="35" y="26"/>
                  <a:pt x="36" y="23"/>
                  <a:pt x="36" y="20"/>
                </a:cubicBezTo>
                <a:cubicBezTo>
                  <a:pt x="36" y="17"/>
                  <a:pt x="35" y="14"/>
                  <a:pt x="32" y="12"/>
                </a:cubicBezTo>
                <a:cubicBezTo>
                  <a:pt x="30" y="10"/>
                  <a:pt x="26" y="9"/>
                  <a:pt x="22" y="9"/>
                </a:cubicBezTo>
                <a:cubicBezTo>
                  <a:pt x="18" y="9"/>
                  <a:pt x="15" y="10"/>
                  <a:pt x="12" y="12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26">
            <a:extLst>
              <a:ext uri="{FF2B5EF4-FFF2-40B4-BE49-F238E27FC236}">
                <a16:creationId xmlns:a16="http://schemas.microsoft.com/office/drawing/2014/main" id="{F632A40D-78A1-5D77-C01F-1523F0987725}"/>
              </a:ext>
            </a:extLst>
          </p:cNvPr>
          <p:cNvSpPr>
            <a:spLocks noEditPoints="1"/>
          </p:cNvSpPr>
          <p:nvPr/>
        </p:nvSpPr>
        <p:spPr bwMode="auto">
          <a:xfrm>
            <a:off x="7350125" y="2481942"/>
            <a:ext cx="139700" cy="130175"/>
          </a:xfrm>
          <a:custGeom>
            <a:avLst/>
            <a:gdLst>
              <a:gd name="T0" fmla="*/ 0 w 33"/>
              <a:gd name="T1" fmla="*/ 16 h 31"/>
              <a:gd name="T2" fmla="*/ 17 w 33"/>
              <a:gd name="T3" fmla="*/ 0 h 31"/>
              <a:gd name="T4" fmla="*/ 33 w 33"/>
              <a:gd name="T5" fmla="*/ 16 h 31"/>
              <a:gd name="T6" fmla="*/ 17 w 33"/>
              <a:gd name="T7" fmla="*/ 31 h 31"/>
              <a:gd name="T8" fmla="*/ 0 w 33"/>
              <a:gd name="T9" fmla="*/ 16 h 31"/>
              <a:gd name="T10" fmla="*/ 9 w 33"/>
              <a:gd name="T11" fmla="*/ 16 h 31"/>
              <a:gd name="T12" fmla="*/ 17 w 33"/>
              <a:gd name="T13" fmla="*/ 22 h 31"/>
              <a:gd name="T14" fmla="*/ 24 w 33"/>
              <a:gd name="T15" fmla="*/ 16 h 31"/>
              <a:gd name="T16" fmla="*/ 17 w 33"/>
              <a:gd name="T17" fmla="*/ 9 h 31"/>
              <a:gd name="T18" fmla="*/ 9 w 33"/>
              <a:gd name="T19" fmla="*/ 1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31">
                <a:moveTo>
                  <a:pt x="0" y="16"/>
                </a:moveTo>
                <a:cubicBezTo>
                  <a:pt x="0" y="7"/>
                  <a:pt x="8" y="0"/>
                  <a:pt x="17" y="0"/>
                </a:cubicBezTo>
                <a:cubicBezTo>
                  <a:pt x="26" y="0"/>
                  <a:pt x="33" y="7"/>
                  <a:pt x="33" y="16"/>
                </a:cubicBezTo>
                <a:cubicBezTo>
                  <a:pt x="33" y="24"/>
                  <a:pt x="26" y="31"/>
                  <a:pt x="17" y="31"/>
                </a:cubicBezTo>
                <a:cubicBezTo>
                  <a:pt x="8" y="31"/>
                  <a:pt x="0" y="24"/>
                  <a:pt x="0" y="16"/>
                </a:cubicBezTo>
                <a:close/>
                <a:moveTo>
                  <a:pt x="9" y="16"/>
                </a:moveTo>
                <a:cubicBezTo>
                  <a:pt x="9" y="19"/>
                  <a:pt x="12" y="22"/>
                  <a:pt x="17" y="22"/>
                </a:cubicBezTo>
                <a:cubicBezTo>
                  <a:pt x="21" y="22"/>
                  <a:pt x="24" y="19"/>
                  <a:pt x="24" y="16"/>
                </a:cubicBezTo>
                <a:cubicBezTo>
                  <a:pt x="24" y="12"/>
                  <a:pt x="21" y="9"/>
                  <a:pt x="17" y="9"/>
                </a:cubicBezTo>
                <a:cubicBezTo>
                  <a:pt x="12" y="9"/>
                  <a:pt x="9" y="12"/>
                  <a:pt x="9" y="16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36">
            <a:extLst>
              <a:ext uri="{FF2B5EF4-FFF2-40B4-BE49-F238E27FC236}">
                <a16:creationId xmlns:a16="http://schemas.microsoft.com/office/drawing/2014/main" id="{5A08F228-CED7-8AB0-919E-D94727FD8F81}"/>
              </a:ext>
            </a:extLst>
          </p:cNvPr>
          <p:cNvSpPr>
            <a:spLocks noEditPoints="1"/>
          </p:cNvSpPr>
          <p:nvPr/>
        </p:nvSpPr>
        <p:spPr bwMode="auto">
          <a:xfrm>
            <a:off x="4346575" y="905554"/>
            <a:ext cx="561975" cy="563563"/>
          </a:xfrm>
          <a:custGeom>
            <a:avLst/>
            <a:gdLst>
              <a:gd name="T0" fmla="*/ 66 w 133"/>
              <a:gd name="T1" fmla="*/ 0 h 133"/>
              <a:gd name="T2" fmla="*/ 0 w 133"/>
              <a:gd name="T3" fmla="*/ 66 h 133"/>
              <a:gd name="T4" fmla="*/ 66 w 133"/>
              <a:gd name="T5" fmla="*/ 133 h 133"/>
              <a:gd name="T6" fmla="*/ 133 w 133"/>
              <a:gd name="T7" fmla="*/ 66 h 133"/>
              <a:gd name="T8" fmla="*/ 66 w 133"/>
              <a:gd name="T9" fmla="*/ 0 h 133"/>
              <a:gd name="T10" fmla="*/ 67 w 133"/>
              <a:gd name="T11" fmla="*/ 67 h 133"/>
              <a:gd name="T12" fmla="*/ 79 w 133"/>
              <a:gd name="T13" fmla="*/ 79 h 133"/>
              <a:gd name="T14" fmla="*/ 67 w 133"/>
              <a:gd name="T15" fmla="*/ 91 h 133"/>
              <a:gd name="T16" fmla="*/ 56 w 133"/>
              <a:gd name="T17" fmla="*/ 79 h 133"/>
              <a:gd name="T18" fmla="*/ 67 w 133"/>
              <a:gd name="T19" fmla="*/ 67 h 133"/>
              <a:gd name="T20" fmla="*/ 25 w 133"/>
              <a:gd name="T21" fmla="*/ 58 h 133"/>
              <a:gd name="T22" fmla="*/ 31 w 133"/>
              <a:gd name="T23" fmla="*/ 37 h 133"/>
              <a:gd name="T24" fmla="*/ 48 w 133"/>
              <a:gd name="T25" fmla="*/ 51 h 133"/>
              <a:gd name="T26" fmla="*/ 49 w 133"/>
              <a:gd name="T27" fmla="*/ 55 h 133"/>
              <a:gd name="T28" fmla="*/ 36 w 133"/>
              <a:gd name="T29" fmla="*/ 57 h 133"/>
              <a:gd name="T30" fmla="*/ 26 w 133"/>
              <a:gd name="T31" fmla="*/ 61 h 133"/>
              <a:gd name="T32" fmla="*/ 25 w 133"/>
              <a:gd name="T33" fmla="*/ 58 h 133"/>
              <a:gd name="T34" fmla="*/ 102 w 133"/>
              <a:gd name="T35" fmla="*/ 92 h 133"/>
              <a:gd name="T36" fmla="*/ 69 w 133"/>
              <a:gd name="T37" fmla="*/ 108 h 133"/>
              <a:gd name="T38" fmla="*/ 68 w 133"/>
              <a:gd name="T39" fmla="*/ 108 h 133"/>
              <a:gd name="T40" fmla="*/ 33 w 133"/>
              <a:gd name="T41" fmla="*/ 92 h 133"/>
              <a:gd name="T42" fmla="*/ 33 w 133"/>
              <a:gd name="T43" fmla="*/ 90 h 133"/>
              <a:gd name="T44" fmla="*/ 35 w 133"/>
              <a:gd name="T45" fmla="*/ 90 h 133"/>
              <a:gd name="T46" fmla="*/ 68 w 133"/>
              <a:gd name="T47" fmla="*/ 105 h 133"/>
              <a:gd name="T48" fmla="*/ 100 w 133"/>
              <a:gd name="T49" fmla="*/ 90 h 133"/>
              <a:gd name="T50" fmla="*/ 102 w 133"/>
              <a:gd name="T51" fmla="*/ 90 h 133"/>
              <a:gd name="T52" fmla="*/ 102 w 133"/>
              <a:gd name="T53" fmla="*/ 92 h 133"/>
              <a:gd name="T54" fmla="*/ 108 w 133"/>
              <a:gd name="T55" fmla="*/ 58 h 133"/>
              <a:gd name="T56" fmla="*/ 107 w 133"/>
              <a:gd name="T57" fmla="*/ 62 h 133"/>
              <a:gd name="T58" fmla="*/ 96 w 133"/>
              <a:gd name="T59" fmla="*/ 58 h 133"/>
              <a:gd name="T60" fmla="*/ 84 w 133"/>
              <a:gd name="T61" fmla="*/ 56 h 133"/>
              <a:gd name="T62" fmla="*/ 85 w 133"/>
              <a:gd name="T63" fmla="*/ 52 h 133"/>
              <a:gd name="T64" fmla="*/ 102 w 133"/>
              <a:gd name="T65" fmla="*/ 37 h 133"/>
              <a:gd name="T66" fmla="*/ 108 w 133"/>
              <a:gd name="T67" fmla="*/ 5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3" h="133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3"/>
                  <a:pt x="30" y="133"/>
                  <a:pt x="66" y="133"/>
                </a:cubicBezTo>
                <a:cubicBezTo>
                  <a:pt x="103" y="133"/>
                  <a:pt x="133" y="103"/>
                  <a:pt x="133" y="66"/>
                </a:cubicBezTo>
                <a:cubicBezTo>
                  <a:pt x="133" y="29"/>
                  <a:pt x="103" y="0"/>
                  <a:pt x="66" y="0"/>
                </a:cubicBezTo>
                <a:close/>
                <a:moveTo>
                  <a:pt x="67" y="67"/>
                </a:moveTo>
                <a:cubicBezTo>
                  <a:pt x="74" y="67"/>
                  <a:pt x="79" y="73"/>
                  <a:pt x="79" y="79"/>
                </a:cubicBezTo>
                <a:cubicBezTo>
                  <a:pt x="79" y="86"/>
                  <a:pt x="74" y="91"/>
                  <a:pt x="67" y="91"/>
                </a:cubicBezTo>
                <a:cubicBezTo>
                  <a:pt x="61" y="91"/>
                  <a:pt x="56" y="86"/>
                  <a:pt x="56" y="79"/>
                </a:cubicBezTo>
                <a:cubicBezTo>
                  <a:pt x="56" y="73"/>
                  <a:pt x="61" y="67"/>
                  <a:pt x="67" y="67"/>
                </a:cubicBezTo>
                <a:close/>
                <a:moveTo>
                  <a:pt x="25" y="58"/>
                </a:moveTo>
                <a:cubicBezTo>
                  <a:pt x="22" y="48"/>
                  <a:pt x="25" y="38"/>
                  <a:pt x="31" y="37"/>
                </a:cubicBezTo>
                <a:cubicBezTo>
                  <a:pt x="37" y="35"/>
                  <a:pt x="45" y="41"/>
                  <a:pt x="48" y="51"/>
                </a:cubicBezTo>
                <a:cubicBezTo>
                  <a:pt x="48" y="52"/>
                  <a:pt x="48" y="54"/>
                  <a:pt x="49" y="55"/>
                </a:cubicBezTo>
                <a:cubicBezTo>
                  <a:pt x="45" y="55"/>
                  <a:pt x="41" y="56"/>
                  <a:pt x="36" y="57"/>
                </a:cubicBezTo>
                <a:cubicBezTo>
                  <a:pt x="33" y="58"/>
                  <a:pt x="29" y="60"/>
                  <a:pt x="26" y="61"/>
                </a:cubicBezTo>
                <a:cubicBezTo>
                  <a:pt x="25" y="60"/>
                  <a:pt x="25" y="59"/>
                  <a:pt x="25" y="58"/>
                </a:cubicBezTo>
                <a:close/>
                <a:moveTo>
                  <a:pt x="102" y="92"/>
                </a:moveTo>
                <a:cubicBezTo>
                  <a:pt x="93" y="103"/>
                  <a:pt x="81" y="108"/>
                  <a:pt x="69" y="108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56" y="108"/>
                  <a:pt x="43" y="102"/>
                  <a:pt x="33" y="92"/>
                </a:cubicBezTo>
                <a:cubicBezTo>
                  <a:pt x="32" y="92"/>
                  <a:pt x="32" y="91"/>
                  <a:pt x="33" y="90"/>
                </a:cubicBezTo>
                <a:cubicBezTo>
                  <a:pt x="33" y="90"/>
                  <a:pt x="34" y="90"/>
                  <a:pt x="35" y="90"/>
                </a:cubicBezTo>
                <a:cubicBezTo>
                  <a:pt x="44" y="100"/>
                  <a:pt x="57" y="105"/>
                  <a:pt x="68" y="105"/>
                </a:cubicBezTo>
                <a:cubicBezTo>
                  <a:pt x="80" y="105"/>
                  <a:pt x="91" y="100"/>
                  <a:pt x="100" y="90"/>
                </a:cubicBezTo>
                <a:cubicBezTo>
                  <a:pt x="100" y="90"/>
                  <a:pt x="101" y="90"/>
                  <a:pt x="102" y="90"/>
                </a:cubicBezTo>
                <a:cubicBezTo>
                  <a:pt x="102" y="91"/>
                  <a:pt x="102" y="92"/>
                  <a:pt x="102" y="92"/>
                </a:cubicBezTo>
                <a:close/>
                <a:moveTo>
                  <a:pt x="108" y="58"/>
                </a:moveTo>
                <a:cubicBezTo>
                  <a:pt x="108" y="60"/>
                  <a:pt x="107" y="61"/>
                  <a:pt x="107" y="62"/>
                </a:cubicBezTo>
                <a:cubicBezTo>
                  <a:pt x="104" y="61"/>
                  <a:pt x="100" y="59"/>
                  <a:pt x="96" y="58"/>
                </a:cubicBezTo>
                <a:cubicBezTo>
                  <a:pt x="92" y="57"/>
                  <a:pt x="88" y="56"/>
                  <a:pt x="84" y="56"/>
                </a:cubicBezTo>
                <a:cubicBezTo>
                  <a:pt x="84" y="55"/>
                  <a:pt x="85" y="53"/>
                  <a:pt x="85" y="52"/>
                </a:cubicBezTo>
                <a:cubicBezTo>
                  <a:pt x="88" y="42"/>
                  <a:pt x="95" y="36"/>
                  <a:pt x="102" y="37"/>
                </a:cubicBezTo>
                <a:cubicBezTo>
                  <a:pt x="108" y="39"/>
                  <a:pt x="111" y="49"/>
                  <a:pt x="108" y="5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37">
            <a:extLst>
              <a:ext uri="{FF2B5EF4-FFF2-40B4-BE49-F238E27FC236}">
                <a16:creationId xmlns:a16="http://schemas.microsoft.com/office/drawing/2014/main" id="{7305E563-7E52-E47C-D764-E0B17ADB768D}"/>
              </a:ext>
            </a:extLst>
          </p:cNvPr>
          <p:cNvSpPr>
            <a:spLocks/>
          </p:cNvSpPr>
          <p:nvPr/>
        </p:nvSpPr>
        <p:spPr bwMode="auto">
          <a:xfrm>
            <a:off x="4727575" y="1083354"/>
            <a:ext cx="50800" cy="63500"/>
          </a:xfrm>
          <a:custGeom>
            <a:avLst/>
            <a:gdLst>
              <a:gd name="T0" fmla="*/ 4 w 12"/>
              <a:gd name="T1" fmla="*/ 1 h 15"/>
              <a:gd name="T2" fmla="*/ 1 w 12"/>
              <a:gd name="T3" fmla="*/ 9 h 15"/>
              <a:gd name="T4" fmla="*/ 8 w 12"/>
              <a:gd name="T5" fmla="*/ 14 h 15"/>
              <a:gd name="T6" fmla="*/ 11 w 12"/>
              <a:gd name="T7" fmla="*/ 6 h 15"/>
              <a:gd name="T8" fmla="*/ 4 w 12"/>
              <a:gd name="T9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5">
                <a:moveTo>
                  <a:pt x="4" y="1"/>
                </a:moveTo>
                <a:cubicBezTo>
                  <a:pt x="1" y="2"/>
                  <a:pt x="0" y="6"/>
                  <a:pt x="1" y="9"/>
                </a:cubicBezTo>
                <a:cubicBezTo>
                  <a:pt x="2" y="13"/>
                  <a:pt x="5" y="15"/>
                  <a:pt x="8" y="14"/>
                </a:cubicBezTo>
                <a:cubicBezTo>
                  <a:pt x="11" y="13"/>
                  <a:pt x="12" y="10"/>
                  <a:pt x="11" y="6"/>
                </a:cubicBezTo>
                <a:cubicBezTo>
                  <a:pt x="10" y="3"/>
                  <a:pt x="7" y="0"/>
                  <a:pt x="4" y="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38">
            <a:extLst>
              <a:ext uri="{FF2B5EF4-FFF2-40B4-BE49-F238E27FC236}">
                <a16:creationId xmlns:a16="http://schemas.microsoft.com/office/drawing/2014/main" id="{D4BB3C4E-91BE-23C7-CA3F-DD2CD0F2A26A}"/>
              </a:ext>
            </a:extLst>
          </p:cNvPr>
          <p:cNvSpPr>
            <a:spLocks/>
          </p:cNvSpPr>
          <p:nvPr/>
        </p:nvSpPr>
        <p:spPr bwMode="auto">
          <a:xfrm>
            <a:off x="4476750" y="1080179"/>
            <a:ext cx="50800" cy="63500"/>
          </a:xfrm>
          <a:custGeom>
            <a:avLst/>
            <a:gdLst>
              <a:gd name="T0" fmla="*/ 4 w 12"/>
              <a:gd name="T1" fmla="*/ 14 h 15"/>
              <a:gd name="T2" fmla="*/ 11 w 12"/>
              <a:gd name="T3" fmla="*/ 9 h 15"/>
              <a:gd name="T4" fmla="*/ 8 w 12"/>
              <a:gd name="T5" fmla="*/ 1 h 15"/>
              <a:gd name="T6" fmla="*/ 1 w 12"/>
              <a:gd name="T7" fmla="*/ 6 h 15"/>
              <a:gd name="T8" fmla="*/ 4 w 12"/>
              <a:gd name="T9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5">
                <a:moveTo>
                  <a:pt x="4" y="14"/>
                </a:moveTo>
                <a:cubicBezTo>
                  <a:pt x="7" y="15"/>
                  <a:pt x="10" y="13"/>
                  <a:pt x="11" y="9"/>
                </a:cubicBezTo>
                <a:cubicBezTo>
                  <a:pt x="12" y="6"/>
                  <a:pt x="11" y="2"/>
                  <a:pt x="8" y="1"/>
                </a:cubicBezTo>
                <a:cubicBezTo>
                  <a:pt x="5" y="0"/>
                  <a:pt x="2" y="3"/>
                  <a:pt x="1" y="6"/>
                </a:cubicBezTo>
                <a:cubicBezTo>
                  <a:pt x="0" y="10"/>
                  <a:pt x="1" y="14"/>
                  <a:pt x="4" y="14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39">
            <a:extLst>
              <a:ext uri="{FF2B5EF4-FFF2-40B4-BE49-F238E27FC236}">
                <a16:creationId xmlns:a16="http://schemas.microsoft.com/office/drawing/2014/main" id="{519A8580-8880-3EF1-7242-6EA3727C7E45}"/>
              </a:ext>
            </a:extLst>
          </p:cNvPr>
          <p:cNvSpPr>
            <a:spLocks/>
          </p:cNvSpPr>
          <p:nvPr/>
        </p:nvSpPr>
        <p:spPr bwMode="auto">
          <a:xfrm>
            <a:off x="4613275" y="1799317"/>
            <a:ext cx="406400" cy="411163"/>
          </a:xfrm>
          <a:custGeom>
            <a:avLst/>
            <a:gdLst>
              <a:gd name="T0" fmla="*/ 19 w 96"/>
              <a:gd name="T1" fmla="*/ 94 h 97"/>
              <a:gd name="T2" fmla="*/ 5 w 96"/>
              <a:gd name="T3" fmla="*/ 91 h 97"/>
              <a:gd name="T4" fmla="*/ 3 w 96"/>
              <a:gd name="T5" fmla="*/ 78 h 97"/>
              <a:gd name="T6" fmla="*/ 77 w 96"/>
              <a:gd name="T7" fmla="*/ 3 h 97"/>
              <a:gd name="T8" fmla="*/ 91 w 96"/>
              <a:gd name="T9" fmla="*/ 6 h 97"/>
              <a:gd name="T10" fmla="*/ 94 w 96"/>
              <a:gd name="T11" fmla="*/ 19 h 97"/>
              <a:gd name="T12" fmla="*/ 19 w 96"/>
              <a:gd name="T13" fmla="*/ 9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7">
                <a:moveTo>
                  <a:pt x="19" y="94"/>
                </a:moveTo>
                <a:cubicBezTo>
                  <a:pt x="16" y="97"/>
                  <a:pt x="10" y="96"/>
                  <a:pt x="5" y="91"/>
                </a:cubicBezTo>
                <a:cubicBezTo>
                  <a:pt x="1" y="87"/>
                  <a:pt x="0" y="81"/>
                  <a:pt x="3" y="78"/>
                </a:cubicBezTo>
                <a:cubicBezTo>
                  <a:pt x="77" y="3"/>
                  <a:pt x="77" y="3"/>
                  <a:pt x="77" y="3"/>
                </a:cubicBezTo>
                <a:cubicBezTo>
                  <a:pt x="80" y="0"/>
                  <a:pt x="86" y="1"/>
                  <a:pt x="91" y="6"/>
                </a:cubicBezTo>
                <a:cubicBezTo>
                  <a:pt x="95" y="10"/>
                  <a:pt x="96" y="16"/>
                  <a:pt x="94" y="19"/>
                </a:cubicBezTo>
                <a:lnTo>
                  <a:pt x="19" y="94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40">
            <a:extLst>
              <a:ext uri="{FF2B5EF4-FFF2-40B4-BE49-F238E27FC236}">
                <a16:creationId xmlns:a16="http://schemas.microsoft.com/office/drawing/2014/main" id="{13934C3D-7CB4-9721-D84C-58DDBE0F641B}"/>
              </a:ext>
            </a:extLst>
          </p:cNvPr>
          <p:cNvSpPr>
            <a:spLocks/>
          </p:cNvSpPr>
          <p:nvPr/>
        </p:nvSpPr>
        <p:spPr bwMode="auto">
          <a:xfrm>
            <a:off x="4210050" y="1850117"/>
            <a:ext cx="763588" cy="762000"/>
          </a:xfrm>
          <a:custGeom>
            <a:avLst/>
            <a:gdLst>
              <a:gd name="T0" fmla="*/ 67 w 180"/>
              <a:gd name="T1" fmla="*/ 168 h 180"/>
              <a:gd name="T2" fmla="*/ 65 w 180"/>
              <a:gd name="T3" fmla="*/ 166 h 180"/>
              <a:gd name="T4" fmla="*/ 46 w 180"/>
              <a:gd name="T5" fmla="*/ 173 h 180"/>
              <a:gd name="T6" fmla="*/ 21 w 180"/>
              <a:gd name="T7" fmla="*/ 163 h 180"/>
              <a:gd name="T8" fmla="*/ 17 w 180"/>
              <a:gd name="T9" fmla="*/ 158 h 180"/>
              <a:gd name="T10" fmla="*/ 6 w 180"/>
              <a:gd name="T11" fmla="*/ 134 h 180"/>
              <a:gd name="T12" fmla="*/ 14 w 180"/>
              <a:gd name="T13" fmla="*/ 115 h 180"/>
              <a:gd name="T14" fmla="*/ 114 w 180"/>
              <a:gd name="T15" fmla="*/ 14 h 180"/>
              <a:gd name="T16" fmla="*/ 133 w 180"/>
              <a:gd name="T17" fmla="*/ 7 h 180"/>
              <a:gd name="T18" fmla="*/ 158 w 180"/>
              <a:gd name="T19" fmla="*/ 17 h 180"/>
              <a:gd name="T20" fmla="*/ 162 w 180"/>
              <a:gd name="T21" fmla="*/ 22 h 180"/>
              <a:gd name="T22" fmla="*/ 173 w 180"/>
              <a:gd name="T23" fmla="*/ 46 h 180"/>
              <a:gd name="T24" fmla="*/ 165 w 180"/>
              <a:gd name="T25" fmla="*/ 66 h 180"/>
              <a:gd name="T26" fmla="*/ 65 w 180"/>
              <a:gd name="T27" fmla="*/ 166 h 180"/>
              <a:gd name="T28" fmla="*/ 67 w 180"/>
              <a:gd name="T29" fmla="*/ 168 h 180"/>
              <a:gd name="T30" fmla="*/ 70 w 180"/>
              <a:gd name="T31" fmla="*/ 170 h 180"/>
              <a:gd name="T32" fmla="*/ 170 w 180"/>
              <a:gd name="T33" fmla="*/ 70 h 180"/>
              <a:gd name="T34" fmla="*/ 180 w 180"/>
              <a:gd name="T35" fmla="*/ 46 h 180"/>
              <a:gd name="T36" fmla="*/ 167 w 180"/>
              <a:gd name="T37" fmla="*/ 17 h 180"/>
              <a:gd name="T38" fmla="*/ 162 w 180"/>
              <a:gd name="T39" fmla="*/ 13 h 180"/>
              <a:gd name="T40" fmla="*/ 133 w 180"/>
              <a:gd name="T41" fmla="*/ 0 h 180"/>
              <a:gd name="T42" fmla="*/ 109 w 180"/>
              <a:gd name="T43" fmla="*/ 10 h 180"/>
              <a:gd name="T44" fmla="*/ 9 w 180"/>
              <a:gd name="T45" fmla="*/ 110 h 180"/>
              <a:gd name="T46" fmla="*/ 0 w 180"/>
              <a:gd name="T47" fmla="*/ 134 h 180"/>
              <a:gd name="T48" fmla="*/ 12 w 180"/>
              <a:gd name="T49" fmla="*/ 163 h 180"/>
              <a:gd name="T50" fmla="*/ 17 w 180"/>
              <a:gd name="T51" fmla="*/ 168 h 180"/>
              <a:gd name="T52" fmla="*/ 46 w 180"/>
              <a:gd name="T53" fmla="*/ 180 h 180"/>
              <a:gd name="T54" fmla="*/ 70 w 180"/>
              <a:gd name="T55" fmla="*/ 170 h 180"/>
              <a:gd name="T56" fmla="*/ 67 w 180"/>
              <a:gd name="T57" fmla="*/ 16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0" h="180">
                <a:moveTo>
                  <a:pt x="67" y="168"/>
                </a:moveTo>
                <a:cubicBezTo>
                  <a:pt x="65" y="166"/>
                  <a:pt x="65" y="166"/>
                  <a:pt x="65" y="166"/>
                </a:cubicBezTo>
                <a:cubicBezTo>
                  <a:pt x="60" y="171"/>
                  <a:pt x="53" y="173"/>
                  <a:pt x="46" y="173"/>
                </a:cubicBezTo>
                <a:cubicBezTo>
                  <a:pt x="37" y="173"/>
                  <a:pt x="28" y="170"/>
                  <a:pt x="21" y="163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0" y="151"/>
                  <a:pt x="6" y="142"/>
                  <a:pt x="6" y="134"/>
                </a:cubicBezTo>
                <a:cubicBezTo>
                  <a:pt x="6" y="127"/>
                  <a:pt x="9" y="120"/>
                  <a:pt x="14" y="115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9" y="9"/>
                  <a:pt x="126" y="7"/>
                  <a:pt x="133" y="7"/>
                </a:cubicBezTo>
                <a:cubicBezTo>
                  <a:pt x="142" y="7"/>
                  <a:pt x="151" y="10"/>
                  <a:pt x="158" y="17"/>
                </a:cubicBezTo>
                <a:cubicBezTo>
                  <a:pt x="162" y="22"/>
                  <a:pt x="162" y="22"/>
                  <a:pt x="162" y="22"/>
                </a:cubicBezTo>
                <a:cubicBezTo>
                  <a:pt x="169" y="29"/>
                  <a:pt x="173" y="38"/>
                  <a:pt x="173" y="46"/>
                </a:cubicBezTo>
                <a:cubicBezTo>
                  <a:pt x="173" y="54"/>
                  <a:pt x="170" y="60"/>
                  <a:pt x="165" y="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6" y="64"/>
                  <a:pt x="180" y="55"/>
                  <a:pt x="180" y="46"/>
                </a:cubicBezTo>
                <a:cubicBezTo>
                  <a:pt x="180" y="36"/>
                  <a:pt x="175" y="25"/>
                  <a:pt x="167" y="17"/>
                </a:cubicBezTo>
                <a:cubicBezTo>
                  <a:pt x="162" y="13"/>
                  <a:pt x="162" y="13"/>
                  <a:pt x="162" y="13"/>
                </a:cubicBezTo>
                <a:cubicBezTo>
                  <a:pt x="154" y="4"/>
                  <a:pt x="144" y="0"/>
                  <a:pt x="133" y="0"/>
                </a:cubicBezTo>
                <a:cubicBezTo>
                  <a:pt x="125" y="0"/>
                  <a:pt x="116" y="3"/>
                  <a:pt x="109" y="10"/>
                </a:cubicBezTo>
                <a:cubicBezTo>
                  <a:pt x="9" y="110"/>
                  <a:pt x="9" y="110"/>
                  <a:pt x="9" y="110"/>
                </a:cubicBezTo>
                <a:cubicBezTo>
                  <a:pt x="3" y="116"/>
                  <a:pt x="0" y="125"/>
                  <a:pt x="0" y="134"/>
                </a:cubicBezTo>
                <a:cubicBezTo>
                  <a:pt x="0" y="144"/>
                  <a:pt x="4" y="155"/>
                  <a:pt x="12" y="163"/>
                </a:cubicBezTo>
                <a:cubicBezTo>
                  <a:pt x="17" y="168"/>
                  <a:pt x="17" y="168"/>
                  <a:pt x="17" y="168"/>
                </a:cubicBezTo>
                <a:cubicBezTo>
                  <a:pt x="25" y="176"/>
                  <a:pt x="36" y="180"/>
                  <a:pt x="46" y="180"/>
                </a:cubicBezTo>
                <a:cubicBezTo>
                  <a:pt x="55" y="180"/>
                  <a:pt x="63" y="177"/>
                  <a:pt x="70" y="170"/>
                </a:cubicBezTo>
                <a:lnTo>
                  <a:pt x="67" y="168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141">
            <a:extLst>
              <a:ext uri="{FF2B5EF4-FFF2-40B4-BE49-F238E27FC236}">
                <a16:creationId xmlns:a16="http://schemas.microsoft.com/office/drawing/2014/main" id="{59F300A2-7058-31EB-598E-0E98B046C2E2}"/>
              </a:ext>
            </a:extLst>
          </p:cNvPr>
          <p:cNvSpPr>
            <a:spLocks/>
          </p:cNvSpPr>
          <p:nvPr/>
        </p:nvSpPr>
        <p:spPr bwMode="auto">
          <a:xfrm>
            <a:off x="4679950" y="1977117"/>
            <a:ext cx="165100" cy="161925"/>
          </a:xfrm>
          <a:custGeom>
            <a:avLst/>
            <a:gdLst>
              <a:gd name="T0" fmla="*/ 0 w 104"/>
              <a:gd name="T1" fmla="*/ 14 h 102"/>
              <a:gd name="T2" fmla="*/ 91 w 104"/>
              <a:gd name="T3" fmla="*/ 102 h 102"/>
              <a:gd name="T4" fmla="*/ 104 w 104"/>
              <a:gd name="T5" fmla="*/ 91 h 102"/>
              <a:gd name="T6" fmla="*/ 14 w 104"/>
              <a:gd name="T7" fmla="*/ 0 h 102"/>
              <a:gd name="T8" fmla="*/ 0 w 104"/>
              <a:gd name="T9" fmla="*/ 1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2">
                <a:moveTo>
                  <a:pt x="0" y="14"/>
                </a:moveTo>
                <a:lnTo>
                  <a:pt x="91" y="102"/>
                </a:lnTo>
                <a:lnTo>
                  <a:pt x="104" y="91"/>
                </a:lnTo>
                <a:lnTo>
                  <a:pt x="14" y="0"/>
                </a:lnTo>
                <a:lnTo>
                  <a:pt x="0" y="14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42">
            <a:extLst>
              <a:ext uri="{FF2B5EF4-FFF2-40B4-BE49-F238E27FC236}">
                <a16:creationId xmlns:a16="http://schemas.microsoft.com/office/drawing/2014/main" id="{8864011F-5E14-87CF-FB92-8943AA949535}"/>
              </a:ext>
            </a:extLst>
          </p:cNvPr>
          <p:cNvSpPr>
            <a:spLocks/>
          </p:cNvSpPr>
          <p:nvPr/>
        </p:nvSpPr>
        <p:spPr bwMode="auto">
          <a:xfrm>
            <a:off x="4679950" y="1977117"/>
            <a:ext cx="165100" cy="161925"/>
          </a:xfrm>
          <a:custGeom>
            <a:avLst/>
            <a:gdLst>
              <a:gd name="T0" fmla="*/ 0 w 104"/>
              <a:gd name="T1" fmla="*/ 14 h 102"/>
              <a:gd name="T2" fmla="*/ 91 w 104"/>
              <a:gd name="T3" fmla="*/ 102 h 102"/>
              <a:gd name="T4" fmla="*/ 104 w 104"/>
              <a:gd name="T5" fmla="*/ 91 h 102"/>
              <a:gd name="T6" fmla="*/ 14 w 104"/>
              <a:gd name="T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02">
                <a:moveTo>
                  <a:pt x="0" y="14"/>
                </a:moveTo>
                <a:lnTo>
                  <a:pt x="91" y="102"/>
                </a:lnTo>
                <a:lnTo>
                  <a:pt x="104" y="91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143">
            <a:extLst>
              <a:ext uri="{FF2B5EF4-FFF2-40B4-BE49-F238E27FC236}">
                <a16:creationId xmlns:a16="http://schemas.microsoft.com/office/drawing/2014/main" id="{90FFE066-96C1-E4B7-DE51-6C1DC3C3F852}"/>
              </a:ext>
            </a:extLst>
          </p:cNvPr>
          <p:cNvSpPr>
            <a:spLocks/>
          </p:cNvSpPr>
          <p:nvPr/>
        </p:nvSpPr>
        <p:spPr bwMode="auto">
          <a:xfrm>
            <a:off x="4595813" y="2062842"/>
            <a:ext cx="160338" cy="165100"/>
          </a:xfrm>
          <a:custGeom>
            <a:avLst/>
            <a:gdLst>
              <a:gd name="T0" fmla="*/ 0 w 101"/>
              <a:gd name="T1" fmla="*/ 13 h 104"/>
              <a:gd name="T2" fmla="*/ 91 w 101"/>
              <a:gd name="T3" fmla="*/ 104 h 104"/>
              <a:gd name="T4" fmla="*/ 101 w 101"/>
              <a:gd name="T5" fmla="*/ 90 h 104"/>
              <a:gd name="T6" fmla="*/ 11 w 101"/>
              <a:gd name="T7" fmla="*/ 0 h 104"/>
              <a:gd name="T8" fmla="*/ 0 w 101"/>
              <a:gd name="T9" fmla="*/ 1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104">
                <a:moveTo>
                  <a:pt x="0" y="13"/>
                </a:moveTo>
                <a:lnTo>
                  <a:pt x="91" y="104"/>
                </a:lnTo>
                <a:lnTo>
                  <a:pt x="101" y="90"/>
                </a:lnTo>
                <a:lnTo>
                  <a:pt x="11" y="0"/>
                </a:lnTo>
                <a:lnTo>
                  <a:pt x="0" y="13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44">
            <a:extLst>
              <a:ext uri="{FF2B5EF4-FFF2-40B4-BE49-F238E27FC236}">
                <a16:creationId xmlns:a16="http://schemas.microsoft.com/office/drawing/2014/main" id="{555D8DB8-85BA-B8BC-7EE4-A3617918BFAA}"/>
              </a:ext>
            </a:extLst>
          </p:cNvPr>
          <p:cNvSpPr>
            <a:spLocks/>
          </p:cNvSpPr>
          <p:nvPr/>
        </p:nvSpPr>
        <p:spPr bwMode="auto">
          <a:xfrm>
            <a:off x="4595813" y="2062842"/>
            <a:ext cx="160338" cy="165100"/>
          </a:xfrm>
          <a:custGeom>
            <a:avLst/>
            <a:gdLst>
              <a:gd name="T0" fmla="*/ 0 w 101"/>
              <a:gd name="T1" fmla="*/ 13 h 104"/>
              <a:gd name="T2" fmla="*/ 91 w 101"/>
              <a:gd name="T3" fmla="*/ 104 h 104"/>
              <a:gd name="T4" fmla="*/ 101 w 101"/>
              <a:gd name="T5" fmla="*/ 90 h 104"/>
              <a:gd name="T6" fmla="*/ 11 w 101"/>
              <a:gd name="T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" h="104">
                <a:moveTo>
                  <a:pt x="0" y="13"/>
                </a:moveTo>
                <a:lnTo>
                  <a:pt x="91" y="104"/>
                </a:lnTo>
                <a:lnTo>
                  <a:pt x="101" y="90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45">
            <a:extLst>
              <a:ext uri="{FF2B5EF4-FFF2-40B4-BE49-F238E27FC236}">
                <a16:creationId xmlns:a16="http://schemas.microsoft.com/office/drawing/2014/main" id="{88D54EFA-37A1-ABB2-51D9-CC011508DA37}"/>
              </a:ext>
            </a:extLst>
          </p:cNvPr>
          <p:cNvSpPr>
            <a:spLocks/>
          </p:cNvSpPr>
          <p:nvPr/>
        </p:nvSpPr>
        <p:spPr bwMode="auto">
          <a:xfrm>
            <a:off x="4506913" y="2151742"/>
            <a:ext cx="165100" cy="160338"/>
          </a:xfrm>
          <a:custGeom>
            <a:avLst/>
            <a:gdLst>
              <a:gd name="T0" fmla="*/ 0 w 104"/>
              <a:gd name="T1" fmla="*/ 13 h 101"/>
              <a:gd name="T2" fmla="*/ 91 w 104"/>
              <a:gd name="T3" fmla="*/ 101 h 101"/>
              <a:gd name="T4" fmla="*/ 104 w 104"/>
              <a:gd name="T5" fmla="*/ 90 h 101"/>
              <a:gd name="T6" fmla="*/ 13 w 104"/>
              <a:gd name="T7" fmla="*/ 0 h 101"/>
              <a:gd name="T8" fmla="*/ 0 w 104"/>
              <a:gd name="T9" fmla="*/ 1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1">
                <a:moveTo>
                  <a:pt x="0" y="13"/>
                </a:moveTo>
                <a:lnTo>
                  <a:pt x="91" y="101"/>
                </a:lnTo>
                <a:lnTo>
                  <a:pt x="104" y="90"/>
                </a:lnTo>
                <a:lnTo>
                  <a:pt x="13" y="0"/>
                </a:lnTo>
                <a:lnTo>
                  <a:pt x="0" y="13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46">
            <a:extLst>
              <a:ext uri="{FF2B5EF4-FFF2-40B4-BE49-F238E27FC236}">
                <a16:creationId xmlns:a16="http://schemas.microsoft.com/office/drawing/2014/main" id="{4571ED39-5CDA-A633-C8EC-4F01DE94A683}"/>
              </a:ext>
            </a:extLst>
          </p:cNvPr>
          <p:cNvSpPr>
            <a:spLocks/>
          </p:cNvSpPr>
          <p:nvPr/>
        </p:nvSpPr>
        <p:spPr bwMode="auto">
          <a:xfrm>
            <a:off x="4506913" y="2151742"/>
            <a:ext cx="165100" cy="160338"/>
          </a:xfrm>
          <a:custGeom>
            <a:avLst/>
            <a:gdLst>
              <a:gd name="T0" fmla="*/ 0 w 104"/>
              <a:gd name="T1" fmla="*/ 13 h 101"/>
              <a:gd name="T2" fmla="*/ 91 w 104"/>
              <a:gd name="T3" fmla="*/ 101 h 101"/>
              <a:gd name="T4" fmla="*/ 104 w 104"/>
              <a:gd name="T5" fmla="*/ 90 h 101"/>
              <a:gd name="T6" fmla="*/ 13 w 104"/>
              <a:gd name="T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01">
                <a:moveTo>
                  <a:pt x="0" y="13"/>
                </a:moveTo>
                <a:lnTo>
                  <a:pt x="91" y="101"/>
                </a:lnTo>
                <a:lnTo>
                  <a:pt x="104" y="90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47">
            <a:extLst>
              <a:ext uri="{FF2B5EF4-FFF2-40B4-BE49-F238E27FC236}">
                <a16:creationId xmlns:a16="http://schemas.microsoft.com/office/drawing/2014/main" id="{F0AF5EE0-1712-F7BE-71F3-F7BC7A54E8B4}"/>
              </a:ext>
            </a:extLst>
          </p:cNvPr>
          <p:cNvSpPr>
            <a:spLocks/>
          </p:cNvSpPr>
          <p:nvPr/>
        </p:nvSpPr>
        <p:spPr bwMode="auto">
          <a:xfrm>
            <a:off x="4422775" y="2235879"/>
            <a:ext cx="160338" cy="165100"/>
          </a:xfrm>
          <a:custGeom>
            <a:avLst/>
            <a:gdLst>
              <a:gd name="T0" fmla="*/ 0 w 101"/>
              <a:gd name="T1" fmla="*/ 13 h 104"/>
              <a:gd name="T2" fmla="*/ 90 w 101"/>
              <a:gd name="T3" fmla="*/ 104 h 104"/>
              <a:gd name="T4" fmla="*/ 101 w 101"/>
              <a:gd name="T5" fmla="*/ 91 h 104"/>
              <a:gd name="T6" fmla="*/ 13 w 101"/>
              <a:gd name="T7" fmla="*/ 0 h 104"/>
              <a:gd name="T8" fmla="*/ 0 w 101"/>
              <a:gd name="T9" fmla="*/ 1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104">
                <a:moveTo>
                  <a:pt x="0" y="13"/>
                </a:moveTo>
                <a:lnTo>
                  <a:pt x="90" y="104"/>
                </a:lnTo>
                <a:lnTo>
                  <a:pt x="101" y="91"/>
                </a:lnTo>
                <a:lnTo>
                  <a:pt x="13" y="0"/>
                </a:lnTo>
                <a:lnTo>
                  <a:pt x="0" y="13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8">
            <a:extLst>
              <a:ext uri="{FF2B5EF4-FFF2-40B4-BE49-F238E27FC236}">
                <a16:creationId xmlns:a16="http://schemas.microsoft.com/office/drawing/2014/main" id="{5071B5F9-8BE1-0CBB-000D-748A259780A8}"/>
              </a:ext>
            </a:extLst>
          </p:cNvPr>
          <p:cNvSpPr>
            <a:spLocks/>
          </p:cNvSpPr>
          <p:nvPr/>
        </p:nvSpPr>
        <p:spPr bwMode="auto">
          <a:xfrm>
            <a:off x="4422775" y="2235879"/>
            <a:ext cx="160338" cy="165100"/>
          </a:xfrm>
          <a:custGeom>
            <a:avLst/>
            <a:gdLst>
              <a:gd name="T0" fmla="*/ 0 w 101"/>
              <a:gd name="T1" fmla="*/ 13 h 104"/>
              <a:gd name="T2" fmla="*/ 90 w 101"/>
              <a:gd name="T3" fmla="*/ 104 h 104"/>
              <a:gd name="T4" fmla="*/ 101 w 101"/>
              <a:gd name="T5" fmla="*/ 91 h 104"/>
              <a:gd name="T6" fmla="*/ 13 w 101"/>
              <a:gd name="T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" h="104">
                <a:moveTo>
                  <a:pt x="0" y="13"/>
                </a:moveTo>
                <a:lnTo>
                  <a:pt x="90" y="104"/>
                </a:lnTo>
                <a:lnTo>
                  <a:pt x="101" y="91"/>
                </a:lnTo>
                <a:lnTo>
                  <a:pt x="1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49">
            <a:extLst>
              <a:ext uri="{FF2B5EF4-FFF2-40B4-BE49-F238E27FC236}">
                <a16:creationId xmlns:a16="http://schemas.microsoft.com/office/drawing/2014/main" id="{E5E1EB65-03E9-02E5-CBE7-DB8671A7781F}"/>
              </a:ext>
            </a:extLst>
          </p:cNvPr>
          <p:cNvSpPr>
            <a:spLocks/>
          </p:cNvSpPr>
          <p:nvPr/>
        </p:nvSpPr>
        <p:spPr bwMode="auto">
          <a:xfrm>
            <a:off x="4337050" y="2324779"/>
            <a:ext cx="161925" cy="160338"/>
          </a:xfrm>
          <a:custGeom>
            <a:avLst/>
            <a:gdLst>
              <a:gd name="T0" fmla="*/ 0 w 102"/>
              <a:gd name="T1" fmla="*/ 11 h 101"/>
              <a:gd name="T2" fmla="*/ 88 w 102"/>
              <a:gd name="T3" fmla="*/ 101 h 101"/>
              <a:gd name="T4" fmla="*/ 102 w 102"/>
              <a:gd name="T5" fmla="*/ 88 h 101"/>
              <a:gd name="T6" fmla="*/ 11 w 102"/>
              <a:gd name="T7" fmla="*/ 0 h 101"/>
              <a:gd name="T8" fmla="*/ 0 w 102"/>
              <a:gd name="T9" fmla="*/ 1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101">
                <a:moveTo>
                  <a:pt x="0" y="11"/>
                </a:moveTo>
                <a:lnTo>
                  <a:pt x="88" y="101"/>
                </a:lnTo>
                <a:lnTo>
                  <a:pt x="102" y="88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50">
            <a:extLst>
              <a:ext uri="{FF2B5EF4-FFF2-40B4-BE49-F238E27FC236}">
                <a16:creationId xmlns:a16="http://schemas.microsoft.com/office/drawing/2014/main" id="{18EAEDD1-2435-5701-3416-F55AFC5B4FB2}"/>
              </a:ext>
            </a:extLst>
          </p:cNvPr>
          <p:cNvSpPr>
            <a:spLocks/>
          </p:cNvSpPr>
          <p:nvPr/>
        </p:nvSpPr>
        <p:spPr bwMode="auto">
          <a:xfrm>
            <a:off x="4337050" y="2324779"/>
            <a:ext cx="161925" cy="160338"/>
          </a:xfrm>
          <a:custGeom>
            <a:avLst/>
            <a:gdLst>
              <a:gd name="T0" fmla="*/ 0 w 102"/>
              <a:gd name="T1" fmla="*/ 11 h 101"/>
              <a:gd name="T2" fmla="*/ 88 w 102"/>
              <a:gd name="T3" fmla="*/ 101 h 101"/>
              <a:gd name="T4" fmla="*/ 102 w 102"/>
              <a:gd name="T5" fmla="*/ 88 h 101"/>
              <a:gd name="T6" fmla="*/ 11 w 102"/>
              <a:gd name="T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101">
                <a:moveTo>
                  <a:pt x="0" y="11"/>
                </a:moveTo>
                <a:lnTo>
                  <a:pt x="88" y="101"/>
                </a:lnTo>
                <a:lnTo>
                  <a:pt x="102" y="88"/>
                </a:lnTo>
                <a:lnTo>
                  <a:pt x="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67">
            <a:extLst>
              <a:ext uri="{FF2B5EF4-FFF2-40B4-BE49-F238E27FC236}">
                <a16:creationId xmlns:a16="http://schemas.microsoft.com/office/drawing/2014/main" id="{A2EF0554-C188-76B1-4207-957260B387BC}"/>
              </a:ext>
            </a:extLst>
          </p:cNvPr>
          <p:cNvSpPr>
            <a:spLocks/>
          </p:cNvSpPr>
          <p:nvPr/>
        </p:nvSpPr>
        <p:spPr bwMode="auto">
          <a:xfrm>
            <a:off x="1338263" y="880154"/>
            <a:ext cx="766763" cy="593725"/>
          </a:xfrm>
          <a:custGeom>
            <a:avLst/>
            <a:gdLst>
              <a:gd name="T0" fmla="*/ 164 w 181"/>
              <a:gd name="T1" fmla="*/ 29 h 140"/>
              <a:gd name="T2" fmla="*/ 127 w 181"/>
              <a:gd name="T3" fmla="*/ 4 h 140"/>
              <a:gd name="T4" fmla="*/ 90 w 181"/>
              <a:gd name="T5" fmla="*/ 26 h 140"/>
              <a:gd name="T6" fmla="*/ 54 w 181"/>
              <a:gd name="T7" fmla="*/ 4 h 140"/>
              <a:gd name="T8" fmla="*/ 17 w 181"/>
              <a:gd name="T9" fmla="*/ 29 h 140"/>
              <a:gd name="T10" fmla="*/ 90 w 181"/>
              <a:gd name="T11" fmla="*/ 140 h 140"/>
              <a:gd name="T12" fmla="*/ 90 w 181"/>
              <a:gd name="T13" fmla="*/ 140 h 140"/>
              <a:gd name="T14" fmla="*/ 90 w 181"/>
              <a:gd name="T15" fmla="*/ 140 h 140"/>
              <a:gd name="T16" fmla="*/ 90 w 181"/>
              <a:gd name="T17" fmla="*/ 140 h 140"/>
              <a:gd name="T18" fmla="*/ 164 w 181"/>
              <a:gd name="T19" fmla="*/ 2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40">
                <a:moveTo>
                  <a:pt x="164" y="29"/>
                </a:moveTo>
                <a:cubicBezTo>
                  <a:pt x="150" y="0"/>
                  <a:pt x="127" y="4"/>
                  <a:pt x="127" y="4"/>
                </a:cubicBezTo>
                <a:cubicBezTo>
                  <a:pt x="127" y="4"/>
                  <a:pt x="98" y="8"/>
                  <a:pt x="90" y="26"/>
                </a:cubicBezTo>
                <a:cubicBezTo>
                  <a:pt x="83" y="8"/>
                  <a:pt x="54" y="4"/>
                  <a:pt x="54" y="4"/>
                </a:cubicBezTo>
                <a:cubicBezTo>
                  <a:pt x="54" y="4"/>
                  <a:pt x="30" y="0"/>
                  <a:pt x="17" y="29"/>
                </a:cubicBezTo>
                <a:cubicBezTo>
                  <a:pt x="0" y="76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1" y="140"/>
                  <a:pt x="181" y="76"/>
                  <a:pt x="164" y="29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69">
            <a:extLst>
              <a:ext uri="{FF2B5EF4-FFF2-40B4-BE49-F238E27FC236}">
                <a16:creationId xmlns:a16="http://schemas.microsoft.com/office/drawing/2014/main" id="{22D0A7E6-4B2C-D8C6-ED7A-B2ED70F98A13}"/>
              </a:ext>
            </a:extLst>
          </p:cNvPr>
          <p:cNvSpPr>
            <a:spLocks/>
          </p:cNvSpPr>
          <p:nvPr/>
        </p:nvSpPr>
        <p:spPr bwMode="auto">
          <a:xfrm>
            <a:off x="3054350" y="981754"/>
            <a:ext cx="257175" cy="165100"/>
          </a:xfrm>
          <a:custGeom>
            <a:avLst/>
            <a:gdLst>
              <a:gd name="T0" fmla="*/ 55 w 61"/>
              <a:gd name="T1" fmla="*/ 8 h 39"/>
              <a:gd name="T2" fmla="*/ 42 w 61"/>
              <a:gd name="T3" fmla="*/ 1 h 39"/>
              <a:gd name="T4" fmla="*/ 31 w 61"/>
              <a:gd name="T5" fmla="*/ 7 h 39"/>
              <a:gd name="T6" fmla="*/ 19 w 61"/>
              <a:gd name="T7" fmla="*/ 1 h 39"/>
              <a:gd name="T8" fmla="*/ 6 w 61"/>
              <a:gd name="T9" fmla="*/ 8 h 39"/>
              <a:gd name="T10" fmla="*/ 31 w 61"/>
              <a:gd name="T11" fmla="*/ 39 h 39"/>
              <a:gd name="T12" fmla="*/ 31 w 61"/>
              <a:gd name="T13" fmla="*/ 39 h 39"/>
              <a:gd name="T14" fmla="*/ 31 w 61"/>
              <a:gd name="T15" fmla="*/ 39 h 39"/>
              <a:gd name="T16" fmla="*/ 31 w 61"/>
              <a:gd name="T17" fmla="*/ 39 h 39"/>
              <a:gd name="T18" fmla="*/ 55 w 61"/>
              <a:gd name="T1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39">
                <a:moveTo>
                  <a:pt x="55" y="8"/>
                </a:moveTo>
                <a:cubicBezTo>
                  <a:pt x="50" y="0"/>
                  <a:pt x="42" y="1"/>
                  <a:pt x="42" y="1"/>
                </a:cubicBezTo>
                <a:cubicBezTo>
                  <a:pt x="42" y="1"/>
                  <a:pt x="33" y="3"/>
                  <a:pt x="31" y="7"/>
                </a:cubicBezTo>
                <a:cubicBezTo>
                  <a:pt x="28" y="3"/>
                  <a:pt x="19" y="1"/>
                  <a:pt x="19" y="1"/>
                </a:cubicBezTo>
                <a:cubicBezTo>
                  <a:pt x="19" y="1"/>
                  <a:pt x="11" y="0"/>
                  <a:pt x="6" y="8"/>
                </a:cubicBezTo>
                <a:cubicBezTo>
                  <a:pt x="0" y="21"/>
                  <a:pt x="30" y="39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61" y="21"/>
                  <a:pt x="55" y="8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70">
            <a:extLst>
              <a:ext uri="{FF2B5EF4-FFF2-40B4-BE49-F238E27FC236}">
                <a16:creationId xmlns:a16="http://schemas.microsoft.com/office/drawing/2014/main" id="{79EA6D7B-2B72-BE0B-050D-3787E73E2720}"/>
              </a:ext>
            </a:extLst>
          </p:cNvPr>
          <p:cNvSpPr>
            <a:spLocks/>
          </p:cNvSpPr>
          <p:nvPr/>
        </p:nvSpPr>
        <p:spPr bwMode="auto">
          <a:xfrm>
            <a:off x="1419225" y="956354"/>
            <a:ext cx="114300" cy="238125"/>
          </a:xfrm>
          <a:custGeom>
            <a:avLst/>
            <a:gdLst>
              <a:gd name="T0" fmla="*/ 23 w 27"/>
              <a:gd name="T1" fmla="*/ 2 h 56"/>
              <a:gd name="T2" fmla="*/ 8 w 27"/>
              <a:gd name="T3" fmla="*/ 12 h 56"/>
              <a:gd name="T4" fmla="*/ 27 w 27"/>
              <a:gd name="T5" fmla="*/ 56 h 56"/>
              <a:gd name="T6" fmla="*/ 23 w 27"/>
              <a:gd name="T7" fmla="*/ 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56">
                <a:moveTo>
                  <a:pt x="23" y="2"/>
                </a:moveTo>
                <a:cubicBezTo>
                  <a:pt x="20" y="0"/>
                  <a:pt x="11" y="5"/>
                  <a:pt x="8" y="12"/>
                </a:cubicBezTo>
                <a:cubicBezTo>
                  <a:pt x="1" y="32"/>
                  <a:pt x="27" y="56"/>
                  <a:pt x="27" y="56"/>
                </a:cubicBezTo>
                <a:cubicBezTo>
                  <a:pt x="27" y="56"/>
                  <a:pt x="0" y="21"/>
                  <a:pt x="2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71">
            <a:extLst>
              <a:ext uri="{FF2B5EF4-FFF2-40B4-BE49-F238E27FC236}">
                <a16:creationId xmlns:a16="http://schemas.microsoft.com/office/drawing/2014/main" id="{03A3584D-E816-B98D-2B71-EE2323DEF06B}"/>
              </a:ext>
            </a:extLst>
          </p:cNvPr>
          <p:cNvSpPr>
            <a:spLocks/>
          </p:cNvSpPr>
          <p:nvPr/>
        </p:nvSpPr>
        <p:spPr bwMode="auto">
          <a:xfrm>
            <a:off x="9805988" y="1939017"/>
            <a:ext cx="766763" cy="593725"/>
          </a:xfrm>
          <a:custGeom>
            <a:avLst/>
            <a:gdLst>
              <a:gd name="T0" fmla="*/ 164 w 181"/>
              <a:gd name="T1" fmla="*/ 28 h 140"/>
              <a:gd name="T2" fmla="*/ 127 w 181"/>
              <a:gd name="T3" fmla="*/ 4 h 140"/>
              <a:gd name="T4" fmla="*/ 90 w 181"/>
              <a:gd name="T5" fmla="*/ 25 h 140"/>
              <a:gd name="T6" fmla="*/ 54 w 181"/>
              <a:gd name="T7" fmla="*/ 4 h 140"/>
              <a:gd name="T8" fmla="*/ 17 w 181"/>
              <a:gd name="T9" fmla="*/ 28 h 140"/>
              <a:gd name="T10" fmla="*/ 90 w 181"/>
              <a:gd name="T11" fmla="*/ 140 h 140"/>
              <a:gd name="T12" fmla="*/ 90 w 181"/>
              <a:gd name="T13" fmla="*/ 140 h 140"/>
              <a:gd name="T14" fmla="*/ 91 w 181"/>
              <a:gd name="T15" fmla="*/ 140 h 140"/>
              <a:gd name="T16" fmla="*/ 91 w 181"/>
              <a:gd name="T17" fmla="*/ 140 h 140"/>
              <a:gd name="T18" fmla="*/ 164 w 181"/>
              <a:gd name="T19" fmla="*/ 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40">
                <a:moveTo>
                  <a:pt x="164" y="28"/>
                </a:moveTo>
                <a:cubicBezTo>
                  <a:pt x="150" y="0"/>
                  <a:pt x="127" y="4"/>
                  <a:pt x="127" y="4"/>
                </a:cubicBezTo>
                <a:cubicBezTo>
                  <a:pt x="127" y="4"/>
                  <a:pt x="98" y="8"/>
                  <a:pt x="90" y="25"/>
                </a:cubicBezTo>
                <a:cubicBezTo>
                  <a:pt x="83" y="8"/>
                  <a:pt x="54" y="4"/>
                  <a:pt x="54" y="4"/>
                </a:cubicBezTo>
                <a:cubicBezTo>
                  <a:pt x="54" y="4"/>
                  <a:pt x="31" y="0"/>
                  <a:pt x="17" y="28"/>
                </a:cubicBezTo>
                <a:cubicBezTo>
                  <a:pt x="0" y="75"/>
                  <a:pt x="90" y="140"/>
                  <a:pt x="90" y="140"/>
                </a:cubicBezTo>
                <a:cubicBezTo>
                  <a:pt x="90" y="140"/>
                  <a:pt x="90" y="140"/>
                  <a:pt x="90" y="140"/>
                </a:cubicBezTo>
                <a:cubicBezTo>
                  <a:pt x="91" y="140"/>
                  <a:pt x="91" y="140"/>
                  <a:pt x="91" y="140"/>
                </a:cubicBezTo>
                <a:cubicBezTo>
                  <a:pt x="91" y="140"/>
                  <a:pt x="91" y="140"/>
                  <a:pt x="91" y="140"/>
                </a:cubicBezTo>
                <a:cubicBezTo>
                  <a:pt x="91" y="140"/>
                  <a:pt x="181" y="75"/>
                  <a:pt x="164" y="28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2">
            <a:extLst>
              <a:ext uri="{FF2B5EF4-FFF2-40B4-BE49-F238E27FC236}">
                <a16:creationId xmlns:a16="http://schemas.microsoft.com/office/drawing/2014/main" id="{CA8C4FB3-C3E3-235A-A32A-0687CCF9264B}"/>
              </a:ext>
            </a:extLst>
          </p:cNvPr>
          <p:cNvSpPr>
            <a:spLocks/>
          </p:cNvSpPr>
          <p:nvPr/>
        </p:nvSpPr>
        <p:spPr bwMode="auto">
          <a:xfrm>
            <a:off x="9886950" y="2015217"/>
            <a:ext cx="114300" cy="238125"/>
          </a:xfrm>
          <a:custGeom>
            <a:avLst/>
            <a:gdLst>
              <a:gd name="T0" fmla="*/ 24 w 27"/>
              <a:gd name="T1" fmla="*/ 1 h 56"/>
              <a:gd name="T2" fmla="*/ 8 w 27"/>
              <a:gd name="T3" fmla="*/ 11 h 56"/>
              <a:gd name="T4" fmla="*/ 27 w 27"/>
              <a:gd name="T5" fmla="*/ 56 h 56"/>
              <a:gd name="T6" fmla="*/ 24 w 27"/>
              <a:gd name="T7" fmla="*/ 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56">
                <a:moveTo>
                  <a:pt x="24" y="1"/>
                </a:moveTo>
                <a:cubicBezTo>
                  <a:pt x="20" y="0"/>
                  <a:pt x="11" y="5"/>
                  <a:pt x="8" y="11"/>
                </a:cubicBezTo>
                <a:cubicBezTo>
                  <a:pt x="1" y="31"/>
                  <a:pt x="27" y="55"/>
                  <a:pt x="27" y="56"/>
                </a:cubicBezTo>
                <a:cubicBezTo>
                  <a:pt x="27" y="56"/>
                  <a:pt x="0" y="21"/>
                  <a:pt x="2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73">
            <a:extLst>
              <a:ext uri="{FF2B5EF4-FFF2-40B4-BE49-F238E27FC236}">
                <a16:creationId xmlns:a16="http://schemas.microsoft.com/office/drawing/2014/main" id="{AB6A1E41-18B9-2BA1-20A6-86FA35D8E700}"/>
              </a:ext>
            </a:extLst>
          </p:cNvPr>
          <p:cNvSpPr>
            <a:spLocks/>
          </p:cNvSpPr>
          <p:nvPr/>
        </p:nvSpPr>
        <p:spPr bwMode="auto">
          <a:xfrm>
            <a:off x="1422400" y="2040617"/>
            <a:ext cx="80963" cy="373063"/>
          </a:xfrm>
          <a:custGeom>
            <a:avLst/>
            <a:gdLst>
              <a:gd name="T0" fmla="*/ 19 w 19"/>
              <a:gd name="T1" fmla="*/ 85 h 88"/>
              <a:gd name="T2" fmla="*/ 16 w 19"/>
              <a:gd name="T3" fmla="*/ 88 h 88"/>
              <a:gd name="T4" fmla="*/ 3 w 19"/>
              <a:gd name="T5" fmla="*/ 88 h 88"/>
              <a:gd name="T6" fmla="*/ 0 w 19"/>
              <a:gd name="T7" fmla="*/ 85 h 88"/>
              <a:gd name="T8" fmla="*/ 0 w 19"/>
              <a:gd name="T9" fmla="*/ 3 h 88"/>
              <a:gd name="T10" fmla="*/ 3 w 19"/>
              <a:gd name="T11" fmla="*/ 0 h 88"/>
              <a:gd name="T12" fmla="*/ 16 w 19"/>
              <a:gd name="T13" fmla="*/ 0 h 88"/>
              <a:gd name="T14" fmla="*/ 19 w 19"/>
              <a:gd name="T15" fmla="*/ 3 h 88"/>
              <a:gd name="T16" fmla="*/ 19 w 19"/>
              <a:gd name="T17" fmla="*/ 8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88">
                <a:moveTo>
                  <a:pt x="19" y="85"/>
                </a:moveTo>
                <a:cubicBezTo>
                  <a:pt x="19" y="87"/>
                  <a:pt x="18" y="88"/>
                  <a:pt x="16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8" y="0"/>
                  <a:pt x="19" y="1"/>
                  <a:pt x="19" y="3"/>
                </a:cubicBezTo>
                <a:lnTo>
                  <a:pt x="19" y="85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74">
            <a:extLst>
              <a:ext uri="{FF2B5EF4-FFF2-40B4-BE49-F238E27FC236}">
                <a16:creationId xmlns:a16="http://schemas.microsoft.com/office/drawing/2014/main" id="{71878164-1B22-B983-C8C0-C3BDEE099A7C}"/>
              </a:ext>
            </a:extLst>
          </p:cNvPr>
          <p:cNvSpPr>
            <a:spLocks/>
          </p:cNvSpPr>
          <p:nvPr/>
        </p:nvSpPr>
        <p:spPr bwMode="auto">
          <a:xfrm>
            <a:off x="1546225" y="2040617"/>
            <a:ext cx="84138" cy="373063"/>
          </a:xfrm>
          <a:custGeom>
            <a:avLst/>
            <a:gdLst>
              <a:gd name="T0" fmla="*/ 20 w 20"/>
              <a:gd name="T1" fmla="*/ 85 h 88"/>
              <a:gd name="T2" fmla="*/ 17 w 20"/>
              <a:gd name="T3" fmla="*/ 88 h 88"/>
              <a:gd name="T4" fmla="*/ 3 w 20"/>
              <a:gd name="T5" fmla="*/ 88 h 88"/>
              <a:gd name="T6" fmla="*/ 0 w 20"/>
              <a:gd name="T7" fmla="*/ 85 h 88"/>
              <a:gd name="T8" fmla="*/ 0 w 20"/>
              <a:gd name="T9" fmla="*/ 3 h 88"/>
              <a:gd name="T10" fmla="*/ 3 w 20"/>
              <a:gd name="T11" fmla="*/ 0 h 88"/>
              <a:gd name="T12" fmla="*/ 17 w 20"/>
              <a:gd name="T13" fmla="*/ 0 h 88"/>
              <a:gd name="T14" fmla="*/ 20 w 20"/>
              <a:gd name="T15" fmla="*/ 3 h 88"/>
              <a:gd name="T16" fmla="*/ 20 w 20"/>
              <a:gd name="T17" fmla="*/ 8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88">
                <a:moveTo>
                  <a:pt x="20" y="85"/>
                </a:moveTo>
                <a:cubicBezTo>
                  <a:pt x="20" y="87"/>
                  <a:pt x="18" y="88"/>
                  <a:pt x="17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2" y="88"/>
                  <a:pt x="0" y="87"/>
                  <a:pt x="0" y="8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20" y="1"/>
                  <a:pt x="20" y="3"/>
                </a:cubicBezTo>
                <a:lnTo>
                  <a:pt x="20" y="85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75">
            <a:extLst>
              <a:ext uri="{FF2B5EF4-FFF2-40B4-BE49-F238E27FC236}">
                <a16:creationId xmlns:a16="http://schemas.microsoft.com/office/drawing/2014/main" id="{E011C950-7552-FC3C-81F1-41E4A3C20C77}"/>
              </a:ext>
            </a:extLst>
          </p:cNvPr>
          <p:cNvSpPr>
            <a:spLocks/>
          </p:cNvSpPr>
          <p:nvPr/>
        </p:nvSpPr>
        <p:spPr bwMode="auto">
          <a:xfrm>
            <a:off x="1800225" y="2040617"/>
            <a:ext cx="80963" cy="373063"/>
          </a:xfrm>
          <a:custGeom>
            <a:avLst/>
            <a:gdLst>
              <a:gd name="T0" fmla="*/ 19 w 19"/>
              <a:gd name="T1" fmla="*/ 85 h 88"/>
              <a:gd name="T2" fmla="*/ 16 w 19"/>
              <a:gd name="T3" fmla="*/ 88 h 88"/>
              <a:gd name="T4" fmla="*/ 2 w 19"/>
              <a:gd name="T5" fmla="*/ 88 h 88"/>
              <a:gd name="T6" fmla="*/ 0 w 19"/>
              <a:gd name="T7" fmla="*/ 85 h 88"/>
              <a:gd name="T8" fmla="*/ 0 w 19"/>
              <a:gd name="T9" fmla="*/ 3 h 88"/>
              <a:gd name="T10" fmla="*/ 2 w 19"/>
              <a:gd name="T11" fmla="*/ 0 h 88"/>
              <a:gd name="T12" fmla="*/ 16 w 19"/>
              <a:gd name="T13" fmla="*/ 0 h 88"/>
              <a:gd name="T14" fmla="*/ 19 w 19"/>
              <a:gd name="T15" fmla="*/ 3 h 88"/>
              <a:gd name="T16" fmla="*/ 19 w 19"/>
              <a:gd name="T17" fmla="*/ 8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88">
                <a:moveTo>
                  <a:pt x="19" y="85"/>
                </a:moveTo>
                <a:cubicBezTo>
                  <a:pt x="19" y="87"/>
                  <a:pt x="18" y="88"/>
                  <a:pt x="16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8" y="0"/>
                  <a:pt x="19" y="1"/>
                  <a:pt x="19" y="3"/>
                </a:cubicBezTo>
                <a:lnTo>
                  <a:pt x="19" y="85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76">
            <a:extLst>
              <a:ext uri="{FF2B5EF4-FFF2-40B4-BE49-F238E27FC236}">
                <a16:creationId xmlns:a16="http://schemas.microsoft.com/office/drawing/2014/main" id="{8BCC7E40-69B2-608E-DA8D-5A128F2DAFB8}"/>
              </a:ext>
            </a:extLst>
          </p:cNvPr>
          <p:cNvSpPr>
            <a:spLocks/>
          </p:cNvSpPr>
          <p:nvPr/>
        </p:nvSpPr>
        <p:spPr bwMode="auto">
          <a:xfrm>
            <a:off x="1673225" y="2040617"/>
            <a:ext cx="79375" cy="373063"/>
          </a:xfrm>
          <a:custGeom>
            <a:avLst/>
            <a:gdLst>
              <a:gd name="T0" fmla="*/ 19 w 19"/>
              <a:gd name="T1" fmla="*/ 85 h 88"/>
              <a:gd name="T2" fmla="*/ 17 w 19"/>
              <a:gd name="T3" fmla="*/ 88 h 88"/>
              <a:gd name="T4" fmla="*/ 3 w 19"/>
              <a:gd name="T5" fmla="*/ 88 h 88"/>
              <a:gd name="T6" fmla="*/ 0 w 19"/>
              <a:gd name="T7" fmla="*/ 85 h 88"/>
              <a:gd name="T8" fmla="*/ 0 w 19"/>
              <a:gd name="T9" fmla="*/ 3 h 88"/>
              <a:gd name="T10" fmla="*/ 3 w 19"/>
              <a:gd name="T11" fmla="*/ 0 h 88"/>
              <a:gd name="T12" fmla="*/ 17 w 19"/>
              <a:gd name="T13" fmla="*/ 0 h 88"/>
              <a:gd name="T14" fmla="*/ 19 w 19"/>
              <a:gd name="T15" fmla="*/ 3 h 88"/>
              <a:gd name="T16" fmla="*/ 19 w 19"/>
              <a:gd name="T17" fmla="*/ 8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88">
                <a:moveTo>
                  <a:pt x="19" y="85"/>
                </a:moveTo>
                <a:cubicBezTo>
                  <a:pt x="19" y="87"/>
                  <a:pt x="18" y="88"/>
                  <a:pt x="17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1"/>
                  <a:pt x="19" y="3"/>
                </a:cubicBezTo>
                <a:lnTo>
                  <a:pt x="19" y="85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77">
            <a:extLst>
              <a:ext uri="{FF2B5EF4-FFF2-40B4-BE49-F238E27FC236}">
                <a16:creationId xmlns:a16="http://schemas.microsoft.com/office/drawing/2014/main" id="{A0A2E7BD-7AB2-6AED-AD23-E0F2D0EAC902}"/>
              </a:ext>
            </a:extLst>
          </p:cNvPr>
          <p:cNvSpPr>
            <a:spLocks/>
          </p:cNvSpPr>
          <p:nvPr/>
        </p:nvSpPr>
        <p:spPr bwMode="auto">
          <a:xfrm>
            <a:off x="1922463" y="2045379"/>
            <a:ext cx="85725" cy="373063"/>
          </a:xfrm>
          <a:custGeom>
            <a:avLst/>
            <a:gdLst>
              <a:gd name="T0" fmla="*/ 20 w 20"/>
              <a:gd name="T1" fmla="*/ 85 h 88"/>
              <a:gd name="T2" fmla="*/ 17 w 20"/>
              <a:gd name="T3" fmla="*/ 88 h 88"/>
              <a:gd name="T4" fmla="*/ 3 w 20"/>
              <a:gd name="T5" fmla="*/ 88 h 88"/>
              <a:gd name="T6" fmla="*/ 0 w 20"/>
              <a:gd name="T7" fmla="*/ 85 h 88"/>
              <a:gd name="T8" fmla="*/ 0 w 20"/>
              <a:gd name="T9" fmla="*/ 3 h 88"/>
              <a:gd name="T10" fmla="*/ 3 w 20"/>
              <a:gd name="T11" fmla="*/ 0 h 88"/>
              <a:gd name="T12" fmla="*/ 17 w 20"/>
              <a:gd name="T13" fmla="*/ 0 h 88"/>
              <a:gd name="T14" fmla="*/ 20 w 20"/>
              <a:gd name="T15" fmla="*/ 3 h 88"/>
              <a:gd name="T16" fmla="*/ 20 w 20"/>
              <a:gd name="T17" fmla="*/ 8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88">
                <a:moveTo>
                  <a:pt x="20" y="85"/>
                </a:moveTo>
                <a:cubicBezTo>
                  <a:pt x="20" y="86"/>
                  <a:pt x="18" y="88"/>
                  <a:pt x="17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8"/>
                  <a:pt x="0" y="86"/>
                  <a:pt x="0" y="8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20" y="1"/>
                  <a:pt x="20" y="3"/>
                </a:cubicBezTo>
                <a:lnTo>
                  <a:pt x="20" y="85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78">
            <a:extLst>
              <a:ext uri="{FF2B5EF4-FFF2-40B4-BE49-F238E27FC236}">
                <a16:creationId xmlns:a16="http://schemas.microsoft.com/office/drawing/2014/main" id="{B0138B49-019B-508D-0E2F-19EFFACE0DB2}"/>
              </a:ext>
            </a:extLst>
          </p:cNvPr>
          <p:cNvSpPr>
            <a:spLocks/>
          </p:cNvSpPr>
          <p:nvPr/>
        </p:nvSpPr>
        <p:spPr bwMode="auto">
          <a:xfrm>
            <a:off x="1368425" y="1794554"/>
            <a:ext cx="693738" cy="212725"/>
          </a:xfrm>
          <a:custGeom>
            <a:avLst/>
            <a:gdLst>
              <a:gd name="T0" fmla="*/ 65 w 164"/>
              <a:gd name="T1" fmla="*/ 6 h 50"/>
              <a:gd name="T2" fmla="*/ 99 w 164"/>
              <a:gd name="T3" fmla="*/ 6 h 50"/>
              <a:gd name="T4" fmla="*/ 154 w 164"/>
              <a:gd name="T5" fmla="*/ 40 h 50"/>
              <a:gd name="T6" fmla="*/ 151 w 164"/>
              <a:gd name="T7" fmla="*/ 50 h 50"/>
              <a:gd name="T8" fmla="*/ 101 w 164"/>
              <a:gd name="T9" fmla="*/ 50 h 50"/>
              <a:gd name="T10" fmla="*/ 62 w 164"/>
              <a:gd name="T11" fmla="*/ 50 h 50"/>
              <a:gd name="T12" fmla="*/ 12 w 164"/>
              <a:gd name="T13" fmla="*/ 50 h 50"/>
              <a:gd name="T14" fmla="*/ 9 w 164"/>
              <a:gd name="T15" fmla="*/ 40 h 50"/>
              <a:gd name="T16" fmla="*/ 65 w 164"/>
              <a:gd name="T17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0">
                <a:moveTo>
                  <a:pt x="65" y="6"/>
                </a:moveTo>
                <a:cubicBezTo>
                  <a:pt x="74" y="0"/>
                  <a:pt x="89" y="0"/>
                  <a:pt x="99" y="6"/>
                </a:cubicBezTo>
                <a:cubicBezTo>
                  <a:pt x="154" y="40"/>
                  <a:pt x="154" y="40"/>
                  <a:pt x="154" y="40"/>
                </a:cubicBezTo>
                <a:cubicBezTo>
                  <a:pt x="164" y="46"/>
                  <a:pt x="162" y="50"/>
                  <a:pt x="151" y="50"/>
                </a:cubicBezTo>
                <a:cubicBezTo>
                  <a:pt x="101" y="50"/>
                  <a:pt x="101" y="50"/>
                  <a:pt x="101" y="50"/>
                </a:cubicBezTo>
                <a:cubicBezTo>
                  <a:pt x="91" y="50"/>
                  <a:pt x="73" y="50"/>
                  <a:pt x="6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" y="50"/>
                  <a:pt x="0" y="46"/>
                  <a:pt x="9" y="40"/>
                </a:cubicBezTo>
                <a:lnTo>
                  <a:pt x="65" y="6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79">
            <a:extLst>
              <a:ext uri="{FF2B5EF4-FFF2-40B4-BE49-F238E27FC236}">
                <a16:creationId xmlns:a16="http://schemas.microsoft.com/office/drawing/2014/main" id="{6621E490-C51C-31D1-DBF4-7F6AF16B1401}"/>
              </a:ext>
            </a:extLst>
          </p:cNvPr>
          <p:cNvSpPr>
            <a:spLocks noEditPoints="1"/>
          </p:cNvSpPr>
          <p:nvPr/>
        </p:nvSpPr>
        <p:spPr bwMode="auto">
          <a:xfrm>
            <a:off x="1343025" y="2426379"/>
            <a:ext cx="741363" cy="84138"/>
          </a:xfrm>
          <a:custGeom>
            <a:avLst/>
            <a:gdLst>
              <a:gd name="T0" fmla="*/ 172 w 175"/>
              <a:gd name="T1" fmla="*/ 0 h 20"/>
              <a:gd name="T2" fmla="*/ 3 w 175"/>
              <a:gd name="T3" fmla="*/ 0 h 20"/>
              <a:gd name="T4" fmla="*/ 0 w 175"/>
              <a:gd name="T5" fmla="*/ 2 h 20"/>
              <a:gd name="T6" fmla="*/ 0 w 175"/>
              <a:gd name="T7" fmla="*/ 18 h 20"/>
              <a:gd name="T8" fmla="*/ 3 w 175"/>
              <a:gd name="T9" fmla="*/ 20 h 20"/>
              <a:gd name="T10" fmla="*/ 172 w 175"/>
              <a:gd name="T11" fmla="*/ 20 h 20"/>
              <a:gd name="T12" fmla="*/ 175 w 175"/>
              <a:gd name="T13" fmla="*/ 18 h 20"/>
              <a:gd name="T14" fmla="*/ 175 w 175"/>
              <a:gd name="T15" fmla="*/ 2 h 20"/>
              <a:gd name="T16" fmla="*/ 172 w 175"/>
              <a:gd name="T17" fmla="*/ 0 h 20"/>
              <a:gd name="T18" fmla="*/ 120 w 175"/>
              <a:gd name="T19" fmla="*/ 15 h 20"/>
              <a:gd name="T20" fmla="*/ 117 w 175"/>
              <a:gd name="T21" fmla="*/ 17 h 20"/>
              <a:gd name="T22" fmla="*/ 58 w 175"/>
              <a:gd name="T23" fmla="*/ 17 h 20"/>
              <a:gd name="T24" fmla="*/ 55 w 175"/>
              <a:gd name="T25" fmla="*/ 15 h 20"/>
              <a:gd name="T26" fmla="*/ 55 w 175"/>
              <a:gd name="T27" fmla="*/ 14 h 20"/>
              <a:gd name="T28" fmla="*/ 58 w 175"/>
              <a:gd name="T29" fmla="*/ 12 h 20"/>
              <a:gd name="T30" fmla="*/ 117 w 175"/>
              <a:gd name="T31" fmla="*/ 12 h 20"/>
              <a:gd name="T32" fmla="*/ 120 w 175"/>
              <a:gd name="T33" fmla="*/ 14 h 20"/>
              <a:gd name="T34" fmla="*/ 120 w 175"/>
              <a:gd name="T35" fmla="*/ 15 h 20"/>
              <a:gd name="T36" fmla="*/ 120 w 175"/>
              <a:gd name="T37" fmla="*/ 7 h 20"/>
              <a:gd name="T38" fmla="*/ 117 w 175"/>
              <a:gd name="T39" fmla="*/ 9 h 20"/>
              <a:gd name="T40" fmla="*/ 58 w 175"/>
              <a:gd name="T41" fmla="*/ 9 h 20"/>
              <a:gd name="T42" fmla="*/ 55 w 175"/>
              <a:gd name="T43" fmla="*/ 7 h 20"/>
              <a:gd name="T44" fmla="*/ 55 w 175"/>
              <a:gd name="T45" fmla="*/ 6 h 20"/>
              <a:gd name="T46" fmla="*/ 58 w 175"/>
              <a:gd name="T47" fmla="*/ 4 h 20"/>
              <a:gd name="T48" fmla="*/ 117 w 175"/>
              <a:gd name="T49" fmla="*/ 4 h 20"/>
              <a:gd name="T50" fmla="*/ 120 w 175"/>
              <a:gd name="T51" fmla="*/ 6 h 20"/>
              <a:gd name="T52" fmla="*/ 120 w 175"/>
              <a:gd name="T53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5" h="20">
                <a:moveTo>
                  <a:pt x="172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2" y="20"/>
                  <a:pt x="3" y="20"/>
                </a:cubicBezTo>
                <a:cubicBezTo>
                  <a:pt x="172" y="20"/>
                  <a:pt x="172" y="20"/>
                  <a:pt x="172" y="20"/>
                </a:cubicBezTo>
                <a:cubicBezTo>
                  <a:pt x="174" y="20"/>
                  <a:pt x="175" y="19"/>
                  <a:pt x="175" y="18"/>
                </a:cubicBezTo>
                <a:cubicBezTo>
                  <a:pt x="175" y="2"/>
                  <a:pt x="175" y="2"/>
                  <a:pt x="175" y="2"/>
                </a:cubicBezTo>
                <a:cubicBezTo>
                  <a:pt x="175" y="1"/>
                  <a:pt x="174" y="0"/>
                  <a:pt x="172" y="0"/>
                </a:cubicBezTo>
                <a:close/>
                <a:moveTo>
                  <a:pt x="120" y="15"/>
                </a:moveTo>
                <a:cubicBezTo>
                  <a:pt x="120" y="16"/>
                  <a:pt x="119" y="17"/>
                  <a:pt x="117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7" y="17"/>
                  <a:pt x="55" y="16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3"/>
                  <a:pt x="57" y="12"/>
                  <a:pt x="58" y="12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9" y="12"/>
                  <a:pt x="120" y="13"/>
                  <a:pt x="120" y="14"/>
                </a:cubicBezTo>
                <a:lnTo>
                  <a:pt x="120" y="15"/>
                </a:lnTo>
                <a:close/>
                <a:moveTo>
                  <a:pt x="120" y="7"/>
                </a:moveTo>
                <a:cubicBezTo>
                  <a:pt x="120" y="8"/>
                  <a:pt x="119" y="9"/>
                  <a:pt x="117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7" y="9"/>
                  <a:pt x="55" y="8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7" y="4"/>
                  <a:pt x="58" y="4"/>
                </a:cubicBezTo>
                <a:cubicBezTo>
                  <a:pt x="117" y="4"/>
                  <a:pt x="117" y="4"/>
                  <a:pt x="117" y="4"/>
                </a:cubicBezTo>
                <a:cubicBezTo>
                  <a:pt x="119" y="4"/>
                  <a:pt x="120" y="5"/>
                  <a:pt x="120" y="6"/>
                </a:cubicBezTo>
                <a:lnTo>
                  <a:pt x="120" y="7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80">
            <a:extLst>
              <a:ext uri="{FF2B5EF4-FFF2-40B4-BE49-F238E27FC236}">
                <a16:creationId xmlns:a16="http://schemas.microsoft.com/office/drawing/2014/main" id="{CFDCBC0A-0D50-3B96-8913-1ECFBDB9C64D}"/>
              </a:ext>
            </a:extLst>
          </p:cNvPr>
          <p:cNvSpPr>
            <a:spLocks/>
          </p:cNvSpPr>
          <p:nvPr/>
        </p:nvSpPr>
        <p:spPr bwMode="auto">
          <a:xfrm>
            <a:off x="1655763" y="1854879"/>
            <a:ext cx="114300" cy="139700"/>
          </a:xfrm>
          <a:custGeom>
            <a:avLst/>
            <a:gdLst>
              <a:gd name="T0" fmla="*/ 0 w 72"/>
              <a:gd name="T1" fmla="*/ 0 h 88"/>
              <a:gd name="T2" fmla="*/ 0 w 72"/>
              <a:gd name="T3" fmla="*/ 88 h 88"/>
              <a:gd name="T4" fmla="*/ 21 w 72"/>
              <a:gd name="T5" fmla="*/ 88 h 88"/>
              <a:gd name="T6" fmla="*/ 21 w 72"/>
              <a:gd name="T7" fmla="*/ 53 h 88"/>
              <a:gd name="T8" fmla="*/ 53 w 72"/>
              <a:gd name="T9" fmla="*/ 53 h 88"/>
              <a:gd name="T10" fmla="*/ 53 w 72"/>
              <a:gd name="T11" fmla="*/ 88 h 88"/>
              <a:gd name="T12" fmla="*/ 72 w 72"/>
              <a:gd name="T13" fmla="*/ 88 h 88"/>
              <a:gd name="T14" fmla="*/ 72 w 72"/>
              <a:gd name="T15" fmla="*/ 0 h 88"/>
              <a:gd name="T16" fmla="*/ 53 w 72"/>
              <a:gd name="T17" fmla="*/ 0 h 88"/>
              <a:gd name="T18" fmla="*/ 53 w 72"/>
              <a:gd name="T19" fmla="*/ 34 h 88"/>
              <a:gd name="T20" fmla="*/ 21 w 72"/>
              <a:gd name="T21" fmla="*/ 34 h 88"/>
              <a:gd name="T22" fmla="*/ 21 w 72"/>
              <a:gd name="T23" fmla="*/ 0 h 88"/>
              <a:gd name="T24" fmla="*/ 0 w 72"/>
              <a:gd name="T2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88">
                <a:moveTo>
                  <a:pt x="0" y="0"/>
                </a:moveTo>
                <a:lnTo>
                  <a:pt x="0" y="88"/>
                </a:lnTo>
                <a:lnTo>
                  <a:pt x="21" y="88"/>
                </a:lnTo>
                <a:lnTo>
                  <a:pt x="21" y="53"/>
                </a:lnTo>
                <a:lnTo>
                  <a:pt x="53" y="53"/>
                </a:lnTo>
                <a:lnTo>
                  <a:pt x="53" y="88"/>
                </a:lnTo>
                <a:lnTo>
                  <a:pt x="72" y="88"/>
                </a:lnTo>
                <a:lnTo>
                  <a:pt x="72" y="0"/>
                </a:lnTo>
                <a:lnTo>
                  <a:pt x="53" y="0"/>
                </a:lnTo>
                <a:lnTo>
                  <a:pt x="53" y="34"/>
                </a:lnTo>
                <a:lnTo>
                  <a:pt x="21" y="34"/>
                </a:lnTo>
                <a:lnTo>
                  <a:pt x="2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81">
            <a:extLst>
              <a:ext uri="{FF2B5EF4-FFF2-40B4-BE49-F238E27FC236}">
                <a16:creationId xmlns:a16="http://schemas.microsoft.com/office/drawing/2014/main" id="{A18B5E5F-2B01-AC07-9C30-4CD12CF38BAF}"/>
              </a:ext>
            </a:extLst>
          </p:cNvPr>
          <p:cNvSpPr>
            <a:spLocks/>
          </p:cNvSpPr>
          <p:nvPr/>
        </p:nvSpPr>
        <p:spPr bwMode="auto">
          <a:xfrm>
            <a:off x="10353675" y="2320017"/>
            <a:ext cx="574675" cy="279400"/>
          </a:xfrm>
          <a:custGeom>
            <a:avLst/>
            <a:gdLst>
              <a:gd name="T0" fmla="*/ 32 w 362"/>
              <a:gd name="T1" fmla="*/ 131 h 176"/>
              <a:gd name="T2" fmla="*/ 80 w 362"/>
              <a:gd name="T3" fmla="*/ 67 h 176"/>
              <a:gd name="T4" fmla="*/ 136 w 362"/>
              <a:gd name="T5" fmla="*/ 144 h 176"/>
              <a:gd name="T6" fmla="*/ 168 w 362"/>
              <a:gd name="T7" fmla="*/ 88 h 176"/>
              <a:gd name="T8" fmla="*/ 213 w 362"/>
              <a:gd name="T9" fmla="*/ 158 h 176"/>
              <a:gd name="T10" fmla="*/ 274 w 362"/>
              <a:gd name="T11" fmla="*/ 91 h 176"/>
              <a:gd name="T12" fmla="*/ 317 w 362"/>
              <a:gd name="T13" fmla="*/ 176 h 176"/>
              <a:gd name="T14" fmla="*/ 362 w 362"/>
              <a:gd name="T15" fmla="*/ 30 h 176"/>
              <a:gd name="T16" fmla="*/ 325 w 362"/>
              <a:gd name="T17" fmla="*/ 16 h 176"/>
              <a:gd name="T18" fmla="*/ 309 w 362"/>
              <a:gd name="T19" fmla="*/ 70 h 176"/>
              <a:gd name="T20" fmla="*/ 285 w 362"/>
              <a:gd name="T21" fmla="*/ 24 h 176"/>
              <a:gd name="T22" fmla="*/ 218 w 362"/>
              <a:gd name="T23" fmla="*/ 94 h 176"/>
              <a:gd name="T24" fmla="*/ 168 w 362"/>
              <a:gd name="T25" fmla="*/ 11 h 176"/>
              <a:gd name="T26" fmla="*/ 133 w 362"/>
              <a:gd name="T27" fmla="*/ 72 h 176"/>
              <a:gd name="T28" fmla="*/ 82 w 362"/>
              <a:gd name="T29" fmla="*/ 0 h 176"/>
              <a:gd name="T30" fmla="*/ 0 w 362"/>
              <a:gd name="T31" fmla="*/ 107 h 176"/>
              <a:gd name="T32" fmla="*/ 32 w 362"/>
              <a:gd name="T33" fmla="*/ 13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2" h="176">
                <a:moveTo>
                  <a:pt x="32" y="131"/>
                </a:moveTo>
                <a:lnTo>
                  <a:pt x="80" y="67"/>
                </a:lnTo>
                <a:lnTo>
                  <a:pt x="136" y="144"/>
                </a:lnTo>
                <a:lnTo>
                  <a:pt x="168" y="88"/>
                </a:lnTo>
                <a:lnTo>
                  <a:pt x="213" y="158"/>
                </a:lnTo>
                <a:lnTo>
                  <a:pt x="274" y="91"/>
                </a:lnTo>
                <a:lnTo>
                  <a:pt x="317" y="176"/>
                </a:lnTo>
                <a:lnTo>
                  <a:pt x="362" y="30"/>
                </a:lnTo>
                <a:lnTo>
                  <a:pt x="325" y="16"/>
                </a:lnTo>
                <a:lnTo>
                  <a:pt x="309" y="70"/>
                </a:lnTo>
                <a:lnTo>
                  <a:pt x="285" y="24"/>
                </a:lnTo>
                <a:lnTo>
                  <a:pt x="218" y="94"/>
                </a:lnTo>
                <a:lnTo>
                  <a:pt x="168" y="11"/>
                </a:lnTo>
                <a:lnTo>
                  <a:pt x="133" y="72"/>
                </a:lnTo>
                <a:lnTo>
                  <a:pt x="82" y="0"/>
                </a:lnTo>
                <a:lnTo>
                  <a:pt x="0" y="107"/>
                </a:lnTo>
                <a:lnTo>
                  <a:pt x="32" y="131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83">
            <a:extLst>
              <a:ext uri="{FF2B5EF4-FFF2-40B4-BE49-F238E27FC236}">
                <a16:creationId xmlns:a16="http://schemas.microsoft.com/office/drawing/2014/main" id="{9EF84C2F-97D0-D20C-0619-3B506D6A0EC5}"/>
              </a:ext>
            </a:extLst>
          </p:cNvPr>
          <p:cNvSpPr>
            <a:spLocks/>
          </p:cNvSpPr>
          <p:nvPr/>
        </p:nvSpPr>
        <p:spPr bwMode="auto">
          <a:xfrm>
            <a:off x="10072688" y="876979"/>
            <a:ext cx="534988" cy="617538"/>
          </a:xfrm>
          <a:custGeom>
            <a:avLst/>
            <a:gdLst>
              <a:gd name="T0" fmla="*/ 99 w 126"/>
              <a:gd name="T1" fmla="*/ 1 h 146"/>
              <a:gd name="T2" fmla="*/ 76 w 126"/>
              <a:gd name="T3" fmla="*/ 5 h 146"/>
              <a:gd name="T4" fmla="*/ 52 w 126"/>
              <a:gd name="T5" fmla="*/ 7 h 146"/>
              <a:gd name="T6" fmla="*/ 32 w 126"/>
              <a:gd name="T7" fmla="*/ 2 h 146"/>
              <a:gd name="T8" fmla="*/ 8 w 126"/>
              <a:gd name="T9" fmla="*/ 15 h 146"/>
              <a:gd name="T10" fmla="*/ 2 w 126"/>
              <a:gd name="T11" fmla="*/ 47 h 146"/>
              <a:gd name="T12" fmla="*/ 3 w 126"/>
              <a:gd name="T13" fmla="*/ 57 h 146"/>
              <a:gd name="T14" fmla="*/ 6 w 126"/>
              <a:gd name="T15" fmla="*/ 87 h 146"/>
              <a:gd name="T16" fmla="*/ 6 w 126"/>
              <a:gd name="T17" fmla="*/ 97 h 146"/>
              <a:gd name="T18" fmla="*/ 7 w 126"/>
              <a:gd name="T19" fmla="*/ 120 h 146"/>
              <a:gd name="T20" fmla="*/ 21 w 126"/>
              <a:gd name="T21" fmla="*/ 140 h 146"/>
              <a:gd name="T22" fmla="*/ 35 w 126"/>
              <a:gd name="T23" fmla="*/ 146 h 146"/>
              <a:gd name="T24" fmla="*/ 35 w 126"/>
              <a:gd name="T25" fmla="*/ 145 h 146"/>
              <a:gd name="T26" fmla="*/ 35 w 126"/>
              <a:gd name="T27" fmla="*/ 135 h 146"/>
              <a:gd name="T28" fmla="*/ 35 w 126"/>
              <a:gd name="T29" fmla="*/ 118 h 146"/>
              <a:gd name="T30" fmla="*/ 37 w 126"/>
              <a:gd name="T31" fmla="*/ 102 h 146"/>
              <a:gd name="T32" fmla="*/ 49 w 126"/>
              <a:gd name="T33" fmla="*/ 86 h 146"/>
              <a:gd name="T34" fmla="*/ 70 w 126"/>
              <a:gd name="T35" fmla="*/ 83 h 146"/>
              <a:gd name="T36" fmla="*/ 87 w 126"/>
              <a:gd name="T37" fmla="*/ 96 h 146"/>
              <a:gd name="T38" fmla="*/ 91 w 126"/>
              <a:gd name="T39" fmla="*/ 118 h 146"/>
              <a:gd name="T40" fmla="*/ 91 w 126"/>
              <a:gd name="T41" fmla="*/ 135 h 146"/>
              <a:gd name="T42" fmla="*/ 91 w 126"/>
              <a:gd name="T43" fmla="*/ 144 h 146"/>
              <a:gd name="T44" fmla="*/ 91 w 126"/>
              <a:gd name="T45" fmla="*/ 145 h 146"/>
              <a:gd name="T46" fmla="*/ 99 w 126"/>
              <a:gd name="T47" fmla="*/ 144 h 146"/>
              <a:gd name="T48" fmla="*/ 116 w 126"/>
              <a:gd name="T49" fmla="*/ 127 h 146"/>
              <a:gd name="T50" fmla="*/ 120 w 126"/>
              <a:gd name="T51" fmla="*/ 97 h 146"/>
              <a:gd name="T52" fmla="*/ 120 w 126"/>
              <a:gd name="T53" fmla="*/ 87 h 146"/>
              <a:gd name="T54" fmla="*/ 123 w 126"/>
              <a:gd name="T55" fmla="*/ 58 h 146"/>
              <a:gd name="T56" fmla="*/ 124 w 126"/>
              <a:gd name="T57" fmla="*/ 53 h 146"/>
              <a:gd name="T58" fmla="*/ 125 w 126"/>
              <a:gd name="T59" fmla="*/ 26 h 146"/>
              <a:gd name="T60" fmla="*/ 99 w 126"/>
              <a:gd name="T61" fmla="*/ 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6" h="146">
                <a:moveTo>
                  <a:pt x="99" y="1"/>
                </a:moveTo>
                <a:cubicBezTo>
                  <a:pt x="93" y="0"/>
                  <a:pt x="82" y="2"/>
                  <a:pt x="76" y="5"/>
                </a:cubicBezTo>
                <a:cubicBezTo>
                  <a:pt x="69" y="8"/>
                  <a:pt x="58" y="9"/>
                  <a:pt x="52" y="7"/>
                </a:cubicBezTo>
                <a:cubicBezTo>
                  <a:pt x="46" y="5"/>
                  <a:pt x="37" y="3"/>
                  <a:pt x="32" y="2"/>
                </a:cubicBezTo>
                <a:cubicBezTo>
                  <a:pt x="27" y="2"/>
                  <a:pt x="12" y="11"/>
                  <a:pt x="8" y="15"/>
                </a:cubicBezTo>
                <a:cubicBezTo>
                  <a:pt x="3" y="19"/>
                  <a:pt x="0" y="39"/>
                  <a:pt x="2" y="4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5"/>
                  <a:pt x="6" y="79"/>
                  <a:pt x="6" y="87"/>
                </a:cubicBezTo>
                <a:cubicBezTo>
                  <a:pt x="6" y="97"/>
                  <a:pt x="6" y="97"/>
                  <a:pt x="6" y="97"/>
                </a:cubicBezTo>
                <a:cubicBezTo>
                  <a:pt x="6" y="105"/>
                  <a:pt x="6" y="115"/>
                  <a:pt x="7" y="120"/>
                </a:cubicBezTo>
                <a:cubicBezTo>
                  <a:pt x="8" y="125"/>
                  <a:pt x="17" y="137"/>
                  <a:pt x="21" y="140"/>
                </a:cubicBezTo>
                <a:cubicBezTo>
                  <a:pt x="24" y="143"/>
                  <a:pt x="35" y="146"/>
                  <a:pt x="35" y="146"/>
                </a:cubicBezTo>
                <a:cubicBezTo>
                  <a:pt x="35" y="145"/>
                  <a:pt x="35" y="145"/>
                  <a:pt x="35" y="145"/>
                </a:cubicBezTo>
                <a:cubicBezTo>
                  <a:pt x="35" y="144"/>
                  <a:pt x="35" y="140"/>
                  <a:pt x="35" y="135"/>
                </a:cubicBezTo>
                <a:cubicBezTo>
                  <a:pt x="35" y="130"/>
                  <a:pt x="35" y="123"/>
                  <a:pt x="35" y="118"/>
                </a:cubicBezTo>
                <a:cubicBezTo>
                  <a:pt x="35" y="113"/>
                  <a:pt x="36" y="106"/>
                  <a:pt x="37" y="102"/>
                </a:cubicBezTo>
                <a:cubicBezTo>
                  <a:pt x="38" y="98"/>
                  <a:pt x="46" y="88"/>
                  <a:pt x="49" y="86"/>
                </a:cubicBezTo>
                <a:cubicBezTo>
                  <a:pt x="53" y="83"/>
                  <a:pt x="66" y="82"/>
                  <a:pt x="70" y="83"/>
                </a:cubicBezTo>
                <a:cubicBezTo>
                  <a:pt x="74" y="84"/>
                  <a:pt x="84" y="92"/>
                  <a:pt x="87" y="96"/>
                </a:cubicBezTo>
                <a:cubicBezTo>
                  <a:pt x="89" y="99"/>
                  <a:pt x="91" y="113"/>
                  <a:pt x="91" y="118"/>
                </a:cubicBezTo>
                <a:cubicBezTo>
                  <a:pt x="91" y="123"/>
                  <a:pt x="91" y="130"/>
                  <a:pt x="91" y="135"/>
                </a:cubicBezTo>
                <a:cubicBezTo>
                  <a:pt x="91" y="140"/>
                  <a:pt x="91" y="144"/>
                  <a:pt x="91" y="144"/>
                </a:cubicBezTo>
                <a:cubicBezTo>
                  <a:pt x="91" y="145"/>
                  <a:pt x="91" y="145"/>
                  <a:pt x="91" y="145"/>
                </a:cubicBezTo>
                <a:cubicBezTo>
                  <a:pt x="91" y="146"/>
                  <a:pt x="94" y="145"/>
                  <a:pt x="99" y="144"/>
                </a:cubicBezTo>
                <a:cubicBezTo>
                  <a:pt x="103" y="142"/>
                  <a:pt x="114" y="131"/>
                  <a:pt x="116" y="127"/>
                </a:cubicBezTo>
                <a:cubicBezTo>
                  <a:pt x="118" y="124"/>
                  <a:pt x="120" y="105"/>
                  <a:pt x="120" y="97"/>
                </a:cubicBezTo>
                <a:cubicBezTo>
                  <a:pt x="120" y="87"/>
                  <a:pt x="120" y="87"/>
                  <a:pt x="120" y="87"/>
                </a:cubicBezTo>
                <a:cubicBezTo>
                  <a:pt x="120" y="79"/>
                  <a:pt x="121" y="66"/>
                  <a:pt x="123" y="58"/>
                </a:cubicBezTo>
                <a:cubicBezTo>
                  <a:pt x="124" y="53"/>
                  <a:pt x="124" y="53"/>
                  <a:pt x="124" y="53"/>
                </a:cubicBezTo>
                <a:cubicBezTo>
                  <a:pt x="125" y="45"/>
                  <a:pt x="126" y="33"/>
                  <a:pt x="125" y="26"/>
                </a:cubicBezTo>
                <a:cubicBezTo>
                  <a:pt x="124" y="19"/>
                  <a:pt x="105" y="1"/>
                  <a:pt x="99" y="1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84">
            <a:extLst>
              <a:ext uri="{FF2B5EF4-FFF2-40B4-BE49-F238E27FC236}">
                <a16:creationId xmlns:a16="http://schemas.microsoft.com/office/drawing/2014/main" id="{1DECA061-8965-9BA1-66E9-1914E1DF4282}"/>
              </a:ext>
            </a:extLst>
          </p:cNvPr>
          <p:cNvSpPr>
            <a:spLocks/>
          </p:cNvSpPr>
          <p:nvPr/>
        </p:nvSpPr>
        <p:spPr bwMode="auto">
          <a:xfrm>
            <a:off x="10480675" y="935717"/>
            <a:ext cx="96838" cy="241300"/>
          </a:xfrm>
          <a:custGeom>
            <a:avLst/>
            <a:gdLst>
              <a:gd name="T0" fmla="*/ 0 w 23"/>
              <a:gd name="T1" fmla="*/ 2 h 57"/>
              <a:gd name="T2" fmla="*/ 16 w 23"/>
              <a:gd name="T3" fmla="*/ 12 h 57"/>
              <a:gd name="T4" fmla="*/ 12 w 23"/>
              <a:gd name="T5" fmla="*/ 57 h 57"/>
              <a:gd name="T6" fmla="*/ 0 w 23"/>
              <a:gd name="T7" fmla="*/ 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57">
                <a:moveTo>
                  <a:pt x="0" y="2"/>
                </a:moveTo>
                <a:cubicBezTo>
                  <a:pt x="3" y="0"/>
                  <a:pt x="12" y="5"/>
                  <a:pt x="16" y="12"/>
                </a:cubicBezTo>
                <a:cubicBezTo>
                  <a:pt x="23" y="32"/>
                  <a:pt x="12" y="56"/>
                  <a:pt x="12" y="57"/>
                </a:cubicBezTo>
                <a:cubicBezTo>
                  <a:pt x="12" y="57"/>
                  <a:pt x="23" y="21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07">
            <a:extLst>
              <a:ext uri="{FF2B5EF4-FFF2-40B4-BE49-F238E27FC236}">
                <a16:creationId xmlns:a16="http://schemas.microsoft.com/office/drawing/2014/main" id="{98C82C97-3FA2-735B-2ABA-62E17E887223}"/>
              </a:ext>
            </a:extLst>
          </p:cNvPr>
          <p:cNvSpPr>
            <a:spLocks/>
          </p:cNvSpPr>
          <p:nvPr/>
        </p:nvSpPr>
        <p:spPr bwMode="auto">
          <a:xfrm>
            <a:off x="7391400" y="3345542"/>
            <a:ext cx="288925" cy="122238"/>
          </a:xfrm>
          <a:custGeom>
            <a:avLst/>
            <a:gdLst>
              <a:gd name="T0" fmla="*/ 68 w 68"/>
              <a:gd name="T1" fmla="*/ 26 h 29"/>
              <a:gd name="T2" fmla="*/ 66 w 68"/>
              <a:gd name="T3" fmla="*/ 29 h 29"/>
              <a:gd name="T4" fmla="*/ 2 w 68"/>
              <a:gd name="T5" fmla="*/ 29 h 29"/>
              <a:gd name="T6" fmla="*/ 0 w 68"/>
              <a:gd name="T7" fmla="*/ 26 h 29"/>
              <a:gd name="T8" fmla="*/ 0 w 68"/>
              <a:gd name="T9" fmla="*/ 3 h 29"/>
              <a:gd name="T10" fmla="*/ 2 w 68"/>
              <a:gd name="T11" fmla="*/ 0 h 29"/>
              <a:gd name="T12" fmla="*/ 66 w 68"/>
              <a:gd name="T13" fmla="*/ 0 h 29"/>
              <a:gd name="T14" fmla="*/ 68 w 68"/>
              <a:gd name="T15" fmla="*/ 3 h 29"/>
              <a:gd name="T16" fmla="*/ 68 w 68"/>
              <a:gd name="T17" fmla="*/ 2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">
                <a:moveTo>
                  <a:pt x="68" y="26"/>
                </a:moveTo>
                <a:cubicBezTo>
                  <a:pt x="68" y="27"/>
                  <a:pt x="67" y="29"/>
                  <a:pt x="66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1" y="29"/>
                  <a:pt x="0" y="27"/>
                  <a:pt x="0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3"/>
                </a:cubicBezTo>
                <a:lnTo>
                  <a:pt x="68" y="26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08">
            <a:extLst>
              <a:ext uri="{FF2B5EF4-FFF2-40B4-BE49-F238E27FC236}">
                <a16:creationId xmlns:a16="http://schemas.microsoft.com/office/drawing/2014/main" id="{4589BA87-66C3-7A45-D17B-736889F7E95D}"/>
              </a:ext>
            </a:extLst>
          </p:cNvPr>
          <p:cNvSpPr>
            <a:spLocks/>
          </p:cNvSpPr>
          <p:nvPr/>
        </p:nvSpPr>
        <p:spPr bwMode="auto">
          <a:xfrm>
            <a:off x="7391400" y="3180442"/>
            <a:ext cx="288925" cy="117475"/>
          </a:xfrm>
          <a:custGeom>
            <a:avLst/>
            <a:gdLst>
              <a:gd name="T0" fmla="*/ 68 w 68"/>
              <a:gd name="T1" fmla="*/ 25 h 28"/>
              <a:gd name="T2" fmla="*/ 66 w 68"/>
              <a:gd name="T3" fmla="*/ 28 h 28"/>
              <a:gd name="T4" fmla="*/ 2 w 68"/>
              <a:gd name="T5" fmla="*/ 28 h 28"/>
              <a:gd name="T6" fmla="*/ 0 w 68"/>
              <a:gd name="T7" fmla="*/ 25 h 28"/>
              <a:gd name="T8" fmla="*/ 0 w 68"/>
              <a:gd name="T9" fmla="*/ 2 h 28"/>
              <a:gd name="T10" fmla="*/ 2 w 68"/>
              <a:gd name="T11" fmla="*/ 0 h 28"/>
              <a:gd name="T12" fmla="*/ 66 w 68"/>
              <a:gd name="T13" fmla="*/ 0 h 28"/>
              <a:gd name="T14" fmla="*/ 68 w 68"/>
              <a:gd name="T15" fmla="*/ 2 h 28"/>
              <a:gd name="T16" fmla="*/ 68 w 68"/>
              <a:gd name="T17" fmla="*/ 2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8">
                <a:moveTo>
                  <a:pt x="68" y="25"/>
                </a:moveTo>
                <a:cubicBezTo>
                  <a:pt x="68" y="27"/>
                  <a:pt x="67" y="28"/>
                  <a:pt x="66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7"/>
                  <a:pt x="0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25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09">
            <a:extLst>
              <a:ext uri="{FF2B5EF4-FFF2-40B4-BE49-F238E27FC236}">
                <a16:creationId xmlns:a16="http://schemas.microsoft.com/office/drawing/2014/main" id="{BFD74C1C-752B-DF04-C7A3-0D74B2364C2E}"/>
              </a:ext>
            </a:extLst>
          </p:cNvPr>
          <p:cNvSpPr>
            <a:spLocks/>
          </p:cNvSpPr>
          <p:nvPr/>
        </p:nvSpPr>
        <p:spPr bwMode="auto">
          <a:xfrm>
            <a:off x="7391400" y="3010580"/>
            <a:ext cx="288925" cy="119063"/>
          </a:xfrm>
          <a:custGeom>
            <a:avLst/>
            <a:gdLst>
              <a:gd name="T0" fmla="*/ 68 w 68"/>
              <a:gd name="T1" fmla="*/ 25 h 28"/>
              <a:gd name="T2" fmla="*/ 66 w 68"/>
              <a:gd name="T3" fmla="*/ 28 h 28"/>
              <a:gd name="T4" fmla="*/ 2 w 68"/>
              <a:gd name="T5" fmla="*/ 28 h 28"/>
              <a:gd name="T6" fmla="*/ 0 w 68"/>
              <a:gd name="T7" fmla="*/ 25 h 28"/>
              <a:gd name="T8" fmla="*/ 0 w 68"/>
              <a:gd name="T9" fmla="*/ 2 h 28"/>
              <a:gd name="T10" fmla="*/ 2 w 68"/>
              <a:gd name="T11" fmla="*/ 0 h 28"/>
              <a:gd name="T12" fmla="*/ 66 w 68"/>
              <a:gd name="T13" fmla="*/ 0 h 28"/>
              <a:gd name="T14" fmla="*/ 68 w 68"/>
              <a:gd name="T15" fmla="*/ 2 h 28"/>
              <a:gd name="T16" fmla="*/ 68 w 68"/>
              <a:gd name="T17" fmla="*/ 25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8">
                <a:moveTo>
                  <a:pt x="68" y="25"/>
                </a:moveTo>
                <a:cubicBezTo>
                  <a:pt x="68" y="27"/>
                  <a:pt x="67" y="28"/>
                  <a:pt x="66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7"/>
                  <a:pt x="0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25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10">
            <a:extLst>
              <a:ext uri="{FF2B5EF4-FFF2-40B4-BE49-F238E27FC236}">
                <a16:creationId xmlns:a16="http://schemas.microsoft.com/office/drawing/2014/main" id="{211A0392-E996-D2F7-A98E-25DEF79547D9}"/>
              </a:ext>
            </a:extLst>
          </p:cNvPr>
          <p:cNvSpPr>
            <a:spLocks/>
          </p:cNvSpPr>
          <p:nvPr/>
        </p:nvSpPr>
        <p:spPr bwMode="auto">
          <a:xfrm>
            <a:off x="7391400" y="3513817"/>
            <a:ext cx="288925" cy="119063"/>
          </a:xfrm>
          <a:custGeom>
            <a:avLst/>
            <a:gdLst>
              <a:gd name="T0" fmla="*/ 68 w 68"/>
              <a:gd name="T1" fmla="*/ 26 h 28"/>
              <a:gd name="T2" fmla="*/ 66 w 68"/>
              <a:gd name="T3" fmla="*/ 28 h 28"/>
              <a:gd name="T4" fmla="*/ 2 w 68"/>
              <a:gd name="T5" fmla="*/ 28 h 28"/>
              <a:gd name="T6" fmla="*/ 0 w 68"/>
              <a:gd name="T7" fmla="*/ 26 h 28"/>
              <a:gd name="T8" fmla="*/ 0 w 68"/>
              <a:gd name="T9" fmla="*/ 3 h 28"/>
              <a:gd name="T10" fmla="*/ 2 w 68"/>
              <a:gd name="T11" fmla="*/ 0 h 28"/>
              <a:gd name="T12" fmla="*/ 66 w 68"/>
              <a:gd name="T13" fmla="*/ 0 h 28"/>
              <a:gd name="T14" fmla="*/ 68 w 68"/>
              <a:gd name="T15" fmla="*/ 3 h 28"/>
              <a:gd name="T16" fmla="*/ 68 w 68"/>
              <a:gd name="T1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8">
                <a:moveTo>
                  <a:pt x="68" y="26"/>
                </a:moveTo>
                <a:cubicBezTo>
                  <a:pt x="68" y="27"/>
                  <a:pt x="67" y="28"/>
                  <a:pt x="66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8"/>
                  <a:pt x="0" y="27"/>
                  <a:pt x="0" y="2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3"/>
                </a:cubicBezTo>
                <a:lnTo>
                  <a:pt x="68" y="26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11">
            <a:extLst>
              <a:ext uri="{FF2B5EF4-FFF2-40B4-BE49-F238E27FC236}">
                <a16:creationId xmlns:a16="http://schemas.microsoft.com/office/drawing/2014/main" id="{B885EFAB-BB47-F259-AE40-EF66006306FD}"/>
              </a:ext>
            </a:extLst>
          </p:cNvPr>
          <p:cNvSpPr>
            <a:spLocks noEditPoints="1"/>
          </p:cNvSpPr>
          <p:nvPr/>
        </p:nvSpPr>
        <p:spPr bwMode="auto">
          <a:xfrm>
            <a:off x="7315200" y="2916917"/>
            <a:ext cx="441325" cy="779463"/>
          </a:xfrm>
          <a:custGeom>
            <a:avLst/>
            <a:gdLst>
              <a:gd name="T0" fmla="*/ 88 w 104"/>
              <a:gd name="T1" fmla="*/ 9 h 184"/>
              <a:gd name="T2" fmla="*/ 86 w 104"/>
              <a:gd name="T3" fmla="*/ 9 h 184"/>
              <a:gd name="T4" fmla="*/ 86 w 104"/>
              <a:gd name="T5" fmla="*/ 5 h 184"/>
              <a:gd name="T6" fmla="*/ 81 w 104"/>
              <a:gd name="T7" fmla="*/ 0 h 184"/>
              <a:gd name="T8" fmla="*/ 23 w 104"/>
              <a:gd name="T9" fmla="*/ 0 h 184"/>
              <a:gd name="T10" fmla="*/ 18 w 104"/>
              <a:gd name="T11" fmla="*/ 5 h 184"/>
              <a:gd name="T12" fmla="*/ 18 w 104"/>
              <a:gd name="T13" fmla="*/ 9 h 184"/>
              <a:gd name="T14" fmla="*/ 16 w 104"/>
              <a:gd name="T15" fmla="*/ 9 h 184"/>
              <a:gd name="T16" fmla="*/ 0 w 104"/>
              <a:gd name="T17" fmla="*/ 25 h 184"/>
              <a:gd name="T18" fmla="*/ 0 w 104"/>
              <a:gd name="T19" fmla="*/ 169 h 184"/>
              <a:gd name="T20" fmla="*/ 16 w 104"/>
              <a:gd name="T21" fmla="*/ 184 h 184"/>
              <a:gd name="T22" fmla="*/ 88 w 104"/>
              <a:gd name="T23" fmla="*/ 184 h 184"/>
              <a:gd name="T24" fmla="*/ 104 w 104"/>
              <a:gd name="T25" fmla="*/ 169 h 184"/>
              <a:gd name="T26" fmla="*/ 104 w 104"/>
              <a:gd name="T27" fmla="*/ 25 h 184"/>
              <a:gd name="T28" fmla="*/ 88 w 104"/>
              <a:gd name="T29" fmla="*/ 9 h 184"/>
              <a:gd name="T30" fmla="*/ 95 w 104"/>
              <a:gd name="T31" fmla="*/ 176 h 184"/>
              <a:gd name="T32" fmla="*/ 88 w 104"/>
              <a:gd name="T33" fmla="*/ 178 h 184"/>
              <a:gd name="T34" fmla="*/ 16 w 104"/>
              <a:gd name="T35" fmla="*/ 178 h 184"/>
              <a:gd name="T36" fmla="*/ 9 w 104"/>
              <a:gd name="T37" fmla="*/ 176 h 184"/>
              <a:gd name="T38" fmla="*/ 6 w 104"/>
              <a:gd name="T39" fmla="*/ 169 h 184"/>
              <a:gd name="T40" fmla="*/ 6 w 104"/>
              <a:gd name="T41" fmla="*/ 25 h 184"/>
              <a:gd name="T42" fmla="*/ 9 w 104"/>
              <a:gd name="T43" fmla="*/ 18 h 184"/>
              <a:gd name="T44" fmla="*/ 16 w 104"/>
              <a:gd name="T45" fmla="*/ 16 h 184"/>
              <a:gd name="T46" fmla="*/ 23 w 104"/>
              <a:gd name="T47" fmla="*/ 16 h 184"/>
              <a:gd name="T48" fmla="*/ 81 w 104"/>
              <a:gd name="T49" fmla="*/ 16 h 184"/>
              <a:gd name="T50" fmla="*/ 88 w 104"/>
              <a:gd name="T51" fmla="*/ 16 h 184"/>
              <a:gd name="T52" fmla="*/ 95 w 104"/>
              <a:gd name="T53" fmla="*/ 18 h 184"/>
              <a:gd name="T54" fmla="*/ 98 w 104"/>
              <a:gd name="T55" fmla="*/ 25 h 184"/>
              <a:gd name="T56" fmla="*/ 98 w 104"/>
              <a:gd name="T57" fmla="*/ 169 h 184"/>
              <a:gd name="T58" fmla="*/ 95 w 104"/>
              <a:gd name="T59" fmla="*/ 1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4" h="184">
                <a:moveTo>
                  <a:pt x="88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3"/>
                  <a:pt x="84" y="0"/>
                  <a:pt x="8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0" y="0"/>
                  <a:pt x="18" y="3"/>
                  <a:pt x="18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7" y="10"/>
                  <a:pt x="0" y="16"/>
                  <a:pt x="0" y="2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7"/>
                  <a:pt x="7" y="184"/>
                  <a:pt x="16" y="18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97" y="184"/>
                  <a:pt x="104" y="177"/>
                  <a:pt x="104" y="169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16"/>
                  <a:pt x="97" y="10"/>
                  <a:pt x="88" y="9"/>
                </a:cubicBezTo>
                <a:close/>
                <a:moveTo>
                  <a:pt x="95" y="176"/>
                </a:moveTo>
                <a:cubicBezTo>
                  <a:pt x="93" y="177"/>
                  <a:pt x="91" y="178"/>
                  <a:pt x="88" y="178"/>
                </a:cubicBezTo>
                <a:cubicBezTo>
                  <a:pt x="16" y="178"/>
                  <a:pt x="16" y="178"/>
                  <a:pt x="16" y="178"/>
                </a:cubicBezTo>
                <a:cubicBezTo>
                  <a:pt x="13" y="178"/>
                  <a:pt x="11" y="177"/>
                  <a:pt x="9" y="176"/>
                </a:cubicBezTo>
                <a:cubicBezTo>
                  <a:pt x="8" y="174"/>
                  <a:pt x="6" y="171"/>
                  <a:pt x="6" y="169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2"/>
                  <a:pt x="8" y="20"/>
                  <a:pt x="9" y="18"/>
                </a:cubicBezTo>
                <a:cubicBezTo>
                  <a:pt x="11" y="17"/>
                  <a:pt x="13" y="16"/>
                  <a:pt x="1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91" y="16"/>
                  <a:pt x="93" y="17"/>
                  <a:pt x="95" y="18"/>
                </a:cubicBezTo>
                <a:cubicBezTo>
                  <a:pt x="97" y="20"/>
                  <a:pt x="98" y="22"/>
                  <a:pt x="98" y="25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98" y="171"/>
                  <a:pt x="97" y="174"/>
                  <a:pt x="95" y="176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12">
            <a:extLst>
              <a:ext uri="{FF2B5EF4-FFF2-40B4-BE49-F238E27FC236}">
                <a16:creationId xmlns:a16="http://schemas.microsoft.com/office/drawing/2014/main" id="{74870CCE-1C56-BE45-2C7A-19FCAC025B57}"/>
              </a:ext>
            </a:extLst>
          </p:cNvPr>
          <p:cNvSpPr>
            <a:spLocks/>
          </p:cNvSpPr>
          <p:nvPr/>
        </p:nvSpPr>
        <p:spPr bwMode="auto">
          <a:xfrm>
            <a:off x="4240212" y="2964542"/>
            <a:ext cx="546100" cy="406400"/>
          </a:xfrm>
          <a:custGeom>
            <a:avLst/>
            <a:gdLst>
              <a:gd name="T0" fmla="*/ 20 w 129"/>
              <a:gd name="T1" fmla="*/ 96 h 96"/>
              <a:gd name="T2" fmla="*/ 66 w 129"/>
              <a:gd name="T3" fmla="*/ 21 h 96"/>
              <a:gd name="T4" fmla="*/ 66 w 129"/>
              <a:gd name="T5" fmla="*/ 0 h 96"/>
              <a:gd name="T6" fmla="*/ 129 w 129"/>
              <a:gd name="T7" fmla="*/ 36 h 96"/>
              <a:gd name="T8" fmla="*/ 66 w 129"/>
              <a:gd name="T9" fmla="*/ 78 h 96"/>
              <a:gd name="T10" fmla="*/ 66 w 129"/>
              <a:gd name="T11" fmla="*/ 59 h 96"/>
              <a:gd name="T12" fmla="*/ 66 w 129"/>
              <a:gd name="T13" fmla="*/ 52 h 96"/>
              <a:gd name="T14" fmla="*/ 20 w 129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96">
                <a:moveTo>
                  <a:pt x="20" y="96"/>
                </a:moveTo>
                <a:cubicBezTo>
                  <a:pt x="20" y="96"/>
                  <a:pt x="0" y="40"/>
                  <a:pt x="66" y="21"/>
                </a:cubicBezTo>
                <a:cubicBezTo>
                  <a:pt x="66" y="0"/>
                  <a:pt x="66" y="0"/>
                  <a:pt x="66" y="0"/>
                </a:cubicBezTo>
                <a:cubicBezTo>
                  <a:pt x="129" y="36"/>
                  <a:pt x="129" y="36"/>
                  <a:pt x="129" y="36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31" y="55"/>
                  <a:pt x="20" y="96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13">
            <a:extLst>
              <a:ext uri="{FF2B5EF4-FFF2-40B4-BE49-F238E27FC236}">
                <a16:creationId xmlns:a16="http://schemas.microsoft.com/office/drawing/2014/main" id="{58AC6FAC-5D43-DBFD-A8D8-730E8CDC89B7}"/>
              </a:ext>
            </a:extLst>
          </p:cNvPr>
          <p:cNvSpPr>
            <a:spLocks/>
          </p:cNvSpPr>
          <p:nvPr/>
        </p:nvSpPr>
        <p:spPr bwMode="auto">
          <a:xfrm>
            <a:off x="4387850" y="3243942"/>
            <a:ext cx="542925" cy="409575"/>
          </a:xfrm>
          <a:custGeom>
            <a:avLst/>
            <a:gdLst>
              <a:gd name="T0" fmla="*/ 109 w 128"/>
              <a:gd name="T1" fmla="*/ 0 h 97"/>
              <a:gd name="T2" fmla="*/ 63 w 128"/>
              <a:gd name="T3" fmla="*/ 75 h 97"/>
              <a:gd name="T4" fmla="*/ 63 w 128"/>
              <a:gd name="T5" fmla="*/ 97 h 97"/>
              <a:gd name="T6" fmla="*/ 0 w 128"/>
              <a:gd name="T7" fmla="*/ 61 h 97"/>
              <a:gd name="T8" fmla="*/ 63 w 128"/>
              <a:gd name="T9" fmla="*/ 18 h 97"/>
              <a:gd name="T10" fmla="*/ 63 w 128"/>
              <a:gd name="T11" fmla="*/ 38 h 97"/>
              <a:gd name="T12" fmla="*/ 63 w 128"/>
              <a:gd name="T13" fmla="*/ 45 h 97"/>
              <a:gd name="T14" fmla="*/ 109 w 128"/>
              <a:gd name="T1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97">
                <a:moveTo>
                  <a:pt x="109" y="0"/>
                </a:moveTo>
                <a:cubicBezTo>
                  <a:pt x="109" y="0"/>
                  <a:pt x="128" y="56"/>
                  <a:pt x="63" y="75"/>
                </a:cubicBezTo>
                <a:cubicBezTo>
                  <a:pt x="63" y="97"/>
                  <a:pt x="63" y="97"/>
                  <a:pt x="63" y="97"/>
                </a:cubicBezTo>
                <a:cubicBezTo>
                  <a:pt x="0" y="61"/>
                  <a:pt x="0" y="61"/>
                  <a:pt x="0" y="61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98" y="42"/>
                  <a:pt x="109" y="0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14">
            <a:extLst>
              <a:ext uri="{FF2B5EF4-FFF2-40B4-BE49-F238E27FC236}">
                <a16:creationId xmlns:a16="http://schemas.microsoft.com/office/drawing/2014/main" id="{224C32AC-6EAF-A3C5-D172-10889BB8EAC3}"/>
              </a:ext>
            </a:extLst>
          </p:cNvPr>
          <p:cNvSpPr>
            <a:spLocks/>
          </p:cNvSpPr>
          <p:nvPr/>
        </p:nvSpPr>
        <p:spPr bwMode="auto">
          <a:xfrm>
            <a:off x="8883650" y="3234417"/>
            <a:ext cx="142875" cy="415925"/>
          </a:xfrm>
          <a:custGeom>
            <a:avLst/>
            <a:gdLst>
              <a:gd name="T0" fmla="*/ 9 w 34"/>
              <a:gd name="T1" fmla="*/ 32 h 98"/>
              <a:gd name="T2" fmla="*/ 9 w 34"/>
              <a:gd name="T3" fmla="*/ 34 h 98"/>
              <a:gd name="T4" fmla="*/ 9 w 34"/>
              <a:gd name="T5" fmla="*/ 54 h 98"/>
              <a:gd name="T6" fmla="*/ 9 w 34"/>
              <a:gd name="T7" fmla="*/ 57 h 98"/>
              <a:gd name="T8" fmla="*/ 9 w 34"/>
              <a:gd name="T9" fmla="*/ 97 h 98"/>
              <a:gd name="T10" fmla="*/ 11 w 34"/>
              <a:gd name="T11" fmla="*/ 98 h 98"/>
              <a:gd name="T12" fmla="*/ 24 w 34"/>
              <a:gd name="T13" fmla="*/ 98 h 98"/>
              <a:gd name="T14" fmla="*/ 26 w 34"/>
              <a:gd name="T15" fmla="*/ 97 h 98"/>
              <a:gd name="T16" fmla="*/ 26 w 34"/>
              <a:gd name="T17" fmla="*/ 57 h 98"/>
              <a:gd name="T18" fmla="*/ 26 w 34"/>
              <a:gd name="T19" fmla="*/ 54 h 98"/>
              <a:gd name="T20" fmla="*/ 26 w 34"/>
              <a:gd name="T21" fmla="*/ 33 h 98"/>
              <a:gd name="T22" fmla="*/ 26 w 34"/>
              <a:gd name="T23" fmla="*/ 32 h 98"/>
              <a:gd name="T24" fmla="*/ 34 w 34"/>
              <a:gd name="T25" fmla="*/ 17 h 98"/>
              <a:gd name="T26" fmla="*/ 17 w 34"/>
              <a:gd name="T27" fmla="*/ 0 h 98"/>
              <a:gd name="T28" fmla="*/ 0 w 34"/>
              <a:gd name="T29" fmla="*/ 17 h 98"/>
              <a:gd name="T30" fmla="*/ 9 w 34"/>
              <a:gd name="T31" fmla="*/ 3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" h="98">
                <a:moveTo>
                  <a:pt x="9" y="32"/>
                </a:moveTo>
                <a:cubicBezTo>
                  <a:pt x="9" y="34"/>
                  <a:pt x="9" y="34"/>
                  <a:pt x="9" y="3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97"/>
                  <a:pt x="9" y="97"/>
                  <a:pt x="9" y="97"/>
                </a:cubicBezTo>
                <a:cubicBezTo>
                  <a:pt x="9" y="98"/>
                  <a:pt x="10" y="98"/>
                  <a:pt x="11" y="98"/>
                </a:cubicBezTo>
                <a:cubicBezTo>
                  <a:pt x="24" y="98"/>
                  <a:pt x="24" y="98"/>
                  <a:pt x="24" y="98"/>
                </a:cubicBezTo>
                <a:cubicBezTo>
                  <a:pt x="25" y="98"/>
                  <a:pt x="26" y="98"/>
                  <a:pt x="26" y="9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31" y="29"/>
                  <a:pt x="34" y="23"/>
                  <a:pt x="34" y="17"/>
                </a:cubicBezTo>
                <a:cubicBezTo>
                  <a:pt x="34" y="8"/>
                  <a:pt x="26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24"/>
                  <a:pt x="3" y="29"/>
                  <a:pt x="9" y="3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15">
            <a:extLst>
              <a:ext uri="{FF2B5EF4-FFF2-40B4-BE49-F238E27FC236}">
                <a16:creationId xmlns:a16="http://schemas.microsoft.com/office/drawing/2014/main" id="{FB71E1BB-97D8-C68F-687D-F0248349428C}"/>
              </a:ext>
            </a:extLst>
          </p:cNvPr>
          <p:cNvSpPr>
            <a:spLocks/>
          </p:cNvSpPr>
          <p:nvPr/>
        </p:nvSpPr>
        <p:spPr bwMode="auto">
          <a:xfrm>
            <a:off x="8755062" y="3099480"/>
            <a:ext cx="398463" cy="190500"/>
          </a:xfrm>
          <a:custGeom>
            <a:avLst/>
            <a:gdLst>
              <a:gd name="T0" fmla="*/ 47 w 94"/>
              <a:gd name="T1" fmla="*/ 18 h 45"/>
              <a:gd name="T2" fmla="*/ 76 w 94"/>
              <a:gd name="T3" fmla="*/ 45 h 45"/>
              <a:gd name="T4" fmla="*/ 94 w 94"/>
              <a:gd name="T5" fmla="*/ 45 h 45"/>
              <a:gd name="T6" fmla="*/ 47 w 94"/>
              <a:gd name="T7" fmla="*/ 0 h 45"/>
              <a:gd name="T8" fmla="*/ 0 w 94"/>
              <a:gd name="T9" fmla="*/ 45 h 45"/>
              <a:gd name="T10" fmla="*/ 18 w 94"/>
              <a:gd name="T11" fmla="*/ 45 h 45"/>
              <a:gd name="T12" fmla="*/ 47 w 94"/>
              <a:gd name="T13" fmla="*/ 1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45">
                <a:moveTo>
                  <a:pt x="47" y="18"/>
                </a:moveTo>
                <a:cubicBezTo>
                  <a:pt x="62" y="18"/>
                  <a:pt x="74" y="30"/>
                  <a:pt x="76" y="45"/>
                </a:cubicBezTo>
                <a:cubicBezTo>
                  <a:pt x="94" y="45"/>
                  <a:pt x="94" y="45"/>
                  <a:pt x="94" y="45"/>
                </a:cubicBezTo>
                <a:cubicBezTo>
                  <a:pt x="93" y="20"/>
                  <a:pt x="72" y="0"/>
                  <a:pt x="47" y="0"/>
                </a:cubicBezTo>
                <a:cubicBezTo>
                  <a:pt x="22" y="0"/>
                  <a:pt x="1" y="20"/>
                  <a:pt x="0" y="45"/>
                </a:cubicBezTo>
                <a:cubicBezTo>
                  <a:pt x="18" y="45"/>
                  <a:pt x="18" y="45"/>
                  <a:pt x="18" y="45"/>
                </a:cubicBezTo>
                <a:cubicBezTo>
                  <a:pt x="20" y="30"/>
                  <a:pt x="32" y="18"/>
                  <a:pt x="47" y="18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16">
            <a:extLst>
              <a:ext uri="{FF2B5EF4-FFF2-40B4-BE49-F238E27FC236}">
                <a16:creationId xmlns:a16="http://schemas.microsoft.com/office/drawing/2014/main" id="{0215FCE2-898B-367F-CBA1-CEB93C97E8A8}"/>
              </a:ext>
            </a:extLst>
          </p:cNvPr>
          <p:cNvSpPr>
            <a:spLocks/>
          </p:cNvSpPr>
          <p:nvPr/>
        </p:nvSpPr>
        <p:spPr bwMode="auto">
          <a:xfrm>
            <a:off x="8620125" y="2964542"/>
            <a:ext cx="669925" cy="325438"/>
          </a:xfrm>
          <a:custGeom>
            <a:avLst/>
            <a:gdLst>
              <a:gd name="T0" fmla="*/ 79 w 158"/>
              <a:gd name="T1" fmla="*/ 19 h 77"/>
              <a:gd name="T2" fmla="*/ 139 w 158"/>
              <a:gd name="T3" fmla="*/ 77 h 77"/>
              <a:gd name="T4" fmla="*/ 158 w 158"/>
              <a:gd name="T5" fmla="*/ 77 h 77"/>
              <a:gd name="T6" fmla="*/ 79 w 158"/>
              <a:gd name="T7" fmla="*/ 0 h 77"/>
              <a:gd name="T8" fmla="*/ 0 w 158"/>
              <a:gd name="T9" fmla="*/ 77 h 77"/>
              <a:gd name="T10" fmla="*/ 19 w 158"/>
              <a:gd name="T11" fmla="*/ 77 h 77"/>
              <a:gd name="T12" fmla="*/ 79 w 158"/>
              <a:gd name="T13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" h="77">
                <a:moveTo>
                  <a:pt x="79" y="19"/>
                </a:moveTo>
                <a:cubicBezTo>
                  <a:pt x="111" y="19"/>
                  <a:pt x="138" y="45"/>
                  <a:pt x="139" y="77"/>
                </a:cubicBezTo>
                <a:cubicBezTo>
                  <a:pt x="158" y="77"/>
                  <a:pt x="158" y="77"/>
                  <a:pt x="158" y="77"/>
                </a:cubicBezTo>
                <a:cubicBezTo>
                  <a:pt x="157" y="34"/>
                  <a:pt x="122" y="0"/>
                  <a:pt x="79" y="0"/>
                </a:cubicBezTo>
                <a:cubicBezTo>
                  <a:pt x="36" y="0"/>
                  <a:pt x="1" y="34"/>
                  <a:pt x="0" y="77"/>
                </a:cubicBezTo>
                <a:cubicBezTo>
                  <a:pt x="19" y="77"/>
                  <a:pt x="19" y="77"/>
                  <a:pt x="19" y="77"/>
                </a:cubicBezTo>
                <a:cubicBezTo>
                  <a:pt x="20" y="45"/>
                  <a:pt x="47" y="19"/>
                  <a:pt x="79" y="19"/>
                </a:cubicBez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17">
            <a:extLst>
              <a:ext uri="{FF2B5EF4-FFF2-40B4-BE49-F238E27FC236}">
                <a16:creationId xmlns:a16="http://schemas.microsoft.com/office/drawing/2014/main" id="{469EAE4C-520C-54CE-F7C5-C025C36E0F17}"/>
              </a:ext>
            </a:extLst>
          </p:cNvPr>
          <p:cNvSpPr>
            <a:spLocks/>
          </p:cNvSpPr>
          <p:nvPr/>
        </p:nvSpPr>
        <p:spPr bwMode="auto">
          <a:xfrm>
            <a:off x="2740025" y="3018517"/>
            <a:ext cx="720725" cy="576263"/>
          </a:xfrm>
          <a:custGeom>
            <a:avLst/>
            <a:gdLst>
              <a:gd name="T0" fmla="*/ 160 w 170"/>
              <a:gd name="T1" fmla="*/ 32 h 136"/>
              <a:gd name="T2" fmla="*/ 150 w 170"/>
              <a:gd name="T3" fmla="*/ 42 h 136"/>
              <a:gd name="T4" fmla="*/ 150 w 170"/>
              <a:gd name="T5" fmla="*/ 95 h 136"/>
              <a:gd name="T6" fmla="*/ 148 w 170"/>
              <a:gd name="T7" fmla="*/ 95 h 136"/>
              <a:gd name="T8" fmla="*/ 21 w 170"/>
              <a:gd name="T9" fmla="*/ 95 h 136"/>
              <a:gd name="T10" fmla="*/ 20 w 170"/>
              <a:gd name="T11" fmla="*/ 95 h 136"/>
              <a:gd name="T12" fmla="*/ 20 w 170"/>
              <a:gd name="T13" fmla="*/ 10 h 136"/>
              <a:gd name="T14" fmla="*/ 10 w 170"/>
              <a:gd name="T15" fmla="*/ 0 h 136"/>
              <a:gd name="T16" fmla="*/ 0 w 170"/>
              <a:gd name="T17" fmla="*/ 10 h 136"/>
              <a:gd name="T18" fmla="*/ 0 w 170"/>
              <a:gd name="T19" fmla="*/ 126 h 136"/>
              <a:gd name="T20" fmla="*/ 10 w 170"/>
              <a:gd name="T21" fmla="*/ 136 h 136"/>
              <a:gd name="T22" fmla="*/ 20 w 170"/>
              <a:gd name="T23" fmla="*/ 126 h 136"/>
              <a:gd name="T24" fmla="*/ 20 w 170"/>
              <a:gd name="T25" fmla="*/ 115 h 136"/>
              <a:gd name="T26" fmla="*/ 21 w 170"/>
              <a:gd name="T27" fmla="*/ 115 h 136"/>
              <a:gd name="T28" fmla="*/ 148 w 170"/>
              <a:gd name="T29" fmla="*/ 115 h 136"/>
              <a:gd name="T30" fmla="*/ 150 w 170"/>
              <a:gd name="T31" fmla="*/ 115 h 136"/>
              <a:gd name="T32" fmla="*/ 150 w 170"/>
              <a:gd name="T33" fmla="*/ 126 h 136"/>
              <a:gd name="T34" fmla="*/ 160 w 170"/>
              <a:gd name="T35" fmla="*/ 136 h 136"/>
              <a:gd name="T36" fmla="*/ 170 w 170"/>
              <a:gd name="T37" fmla="*/ 126 h 136"/>
              <a:gd name="T38" fmla="*/ 170 w 170"/>
              <a:gd name="T39" fmla="*/ 42 h 136"/>
              <a:gd name="T40" fmla="*/ 160 w 170"/>
              <a:gd name="T41" fmla="*/ 3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0" h="136">
                <a:moveTo>
                  <a:pt x="160" y="32"/>
                </a:moveTo>
                <a:cubicBezTo>
                  <a:pt x="154" y="32"/>
                  <a:pt x="150" y="37"/>
                  <a:pt x="150" y="42"/>
                </a:cubicBezTo>
                <a:cubicBezTo>
                  <a:pt x="150" y="95"/>
                  <a:pt x="150" y="95"/>
                  <a:pt x="150" y="95"/>
                </a:cubicBezTo>
                <a:cubicBezTo>
                  <a:pt x="149" y="95"/>
                  <a:pt x="148" y="95"/>
                  <a:pt x="148" y="95"/>
                </a:cubicBezTo>
                <a:cubicBezTo>
                  <a:pt x="21" y="95"/>
                  <a:pt x="21" y="95"/>
                  <a:pt x="21" y="95"/>
                </a:cubicBezTo>
                <a:cubicBezTo>
                  <a:pt x="20" y="95"/>
                  <a:pt x="20" y="95"/>
                  <a:pt x="20" y="95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5"/>
                  <a:pt x="15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2"/>
                  <a:pt x="4" y="136"/>
                  <a:pt x="10" y="136"/>
                </a:cubicBezTo>
                <a:cubicBezTo>
                  <a:pt x="15" y="136"/>
                  <a:pt x="20" y="132"/>
                  <a:pt x="20" y="126"/>
                </a:cubicBezTo>
                <a:cubicBezTo>
                  <a:pt x="20" y="115"/>
                  <a:pt x="20" y="115"/>
                  <a:pt x="20" y="115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148" y="115"/>
                  <a:pt x="148" y="115"/>
                  <a:pt x="148" y="115"/>
                </a:cubicBezTo>
                <a:cubicBezTo>
                  <a:pt x="148" y="115"/>
                  <a:pt x="149" y="115"/>
                  <a:pt x="150" y="11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50" y="132"/>
                  <a:pt x="154" y="136"/>
                  <a:pt x="160" y="136"/>
                </a:cubicBezTo>
                <a:cubicBezTo>
                  <a:pt x="165" y="136"/>
                  <a:pt x="170" y="132"/>
                  <a:pt x="170" y="126"/>
                </a:cubicBezTo>
                <a:cubicBezTo>
                  <a:pt x="170" y="42"/>
                  <a:pt x="170" y="42"/>
                  <a:pt x="170" y="42"/>
                </a:cubicBezTo>
                <a:cubicBezTo>
                  <a:pt x="170" y="37"/>
                  <a:pt x="165" y="32"/>
                  <a:pt x="160" y="32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18">
            <a:extLst>
              <a:ext uri="{FF2B5EF4-FFF2-40B4-BE49-F238E27FC236}">
                <a16:creationId xmlns:a16="http://schemas.microsoft.com/office/drawing/2014/main" id="{3700E4C9-93E4-58CD-7680-080EB3DC2CE8}"/>
              </a:ext>
            </a:extLst>
          </p:cNvPr>
          <p:cNvSpPr>
            <a:spLocks/>
          </p:cNvSpPr>
          <p:nvPr/>
        </p:nvSpPr>
        <p:spPr bwMode="auto">
          <a:xfrm>
            <a:off x="2846387" y="3243942"/>
            <a:ext cx="508000" cy="152400"/>
          </a:xfrm>
          <a:custGeom>
            <a:avLst/>
            <a:gdLst>
              <a:gd name="T0" fmla="*/ 120 w 120"/>
              <a:gd name="T1" fmla="*/ 29 h 36"/>
              <a:gd name="T2" fmla="*/ 109 w 120"/>
              <a:gd name="T3" fmla="*/ 36 h 36"/>
              <a:gd name="T4" fmla="*/ 10 w 120"/>
              <a:gd name="T5" fmla="*/ 36 h 36"/>
              <a:gd name="T6" fmla="*/ 0 w 120"/>
              <a:gd name="T7" fmla="*/ 29 h 36"/>
              <a:gd name="T8" fmla="*/ 0 w 120"/>
              <a:gd name="T9" fmla="*/ 7 h 36"/>
              <a:gd name="T10" fmla="*/ 10 w 120"/>
              <a:gd name="T11" fmla="*/ 0 h 36"/>
              <a:gd name="T12" fmla="*/ 109 w 120"/>
              <a:gd name="T13" fmla="*/ 0 h 36"/>
              <a:gd name="T14" fmla="*/ 120 w 120"/>
              <a:gd name="T15" fmla="*/ 7 h 36"/>
              <a:gd name="T16" fmla="*/ 120 w 120"/>
              <a:gd name="T17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36">
                <a:moveTo>
                  <a:pt x="120" y="29"/>
                </a:moveTo>
                <a:cubicBezTo>
                  <a:pt x="120" y="32"/>
                  <a:pt x="115" y="36"/>
                  <a:pt x="10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4" y="36"/>
                  <a:pt x="0" y="32"/>
                  <a:pt x="0" y="29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1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5" y="0"/>
                  <a:pt x="120" y="3"/>
                  <a:pt x="120" y="7"/>
                </a:cubicBezTo>
                <a:lnTo>
                  <a:pt x="120" y="29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19">
            <a:extLst>
              <a:ext uri="{FF2B5EF4-FFF2-40B4-BE49-F238E27FC236}">
                <a16:creationId xmlns:a16="http://schemas.microsoft.com/office/drawing/2014/main" id="{F5E14F69-049B-1A7B-1A94-8FDA1DE851D3}"/>
              </a:ext>
            </a:extLst>
          </p:cNvPr>
          <p:cNvSpPr>
            <a:spLocks/>
          </p:cNvSpPr>
          <p:nvPr/>
        </p:nvSpPr>
        <p:spPr bwMode="auto">
          <a:xfrm>
            <a:off x="2879725" y="3078842"/>
            <a:ext cx="203200" cy="142875"/>
          </a:xfrm>
          <a:custGeom>
            <a:avLst/>
            <a:gdLst>
              <a:gd name="T0" fmla="*/ 48 w 48"/>
              <a:gd name="T1" fmla="*/ 23 h 34"/>
              <a:gd name="T2" fmla="*/ 38 w 48"/>
              <a:gd name="T3" fmla="*/ 34 h 34"/>
              <a:gd name="T4" fmla="*/ 10 w 48"/>
              <a:gd name="T5" fmla="*/ 34 h 34"/>
              <a:gd name="T6" fmla="*/ 0 w 48"/>
              <a:gd name="T7" fmla="*/ 23 h 34"/>
              <a:gd name="T8" fmla="*/ 0 w 48"/>
              <a:gd name="T9" fmla="*/ 11 h 34"/>
              <a:gd name="T10" fmla="*/ 10 w 48"/>
              <a:gd name="T11" fmla="*/ 0 h 34"/>
              <a:gd name="T12" fmla="*/ 38 w 48"/>
              <a:gd name="T13" fmla="*/ 0 h 34"/>
              <a:gd name="T14" fmla="*/ 48 w 48"/>
              <a:gd name="T15" fmla="*/ 11 h 34"/>
              <a:gd name="T16" fmla="*/ 48 w 48"/>
              <a:gd name="T17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34">
                <a:moveTo>
                  <a:pt x="48" y="23"/>
                </a:moveTo>
                <a:cubicBezTo>
                  <a:pt x="48" y="29"/>
                  <a:pt x="43" y="34"/>
                  <a:pt x="38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5" y="34"/>
                  <a:pt x="0" y="29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8" y="5"/>
                  <a:pt x="48" y="11"/>
                </a:cubicBezTo>
                <a:lnTo>
                  <a:pt x="48" y="23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20">
            <a:extLst>
              <a:ext uri="{FF2B5EF4-FFF2-40B4-BE49-F238E27FC236}">
                <a16:creationId xmlns:a16="http://schemas.microsoft.com/office/drawing/2014/main" id="{04E2C5C4-5956-2746-EE29-9F17E6AB1107}"/>
              </a:ext>
            </a:extLst>
          </p:cNvPr>
          <p:cNvSpPr>
            <a:spLocks/>
          </p:cNvSpPr>
          <p:nvPr/>
        </p:nvSpPr>
        <p:spPr bwMode="auto">
          <a:xfrm>
            <a:off x="10047287" y="2977242"/>
            <a:ext cx="657225" cy="660400"/>
          </a:xfrm>
          <a:custGeom>
            <a:avLst/>
            <a:gdLst>
              <a:gd name="T0" fmla="*/ 135 w 155"/>
              <a:gd name="T1" fmla="*/ 54 h 156"/>
              <a:gd name="T2" fmla="*/ 82 w 155"/>
              <a:gd name="T3" fmla="*/ 33 h 156"/>
              <a:gd name="T4" fmla="*/ 62 w 155"/>
              <a:gd name="T5" fmla="*/ 24 h 156"/>
              <a:gd name="T6" fmla="*/ 8 w 155"/>
              <a:gd name="T7" fmla="*/ 2 h 156"/>
              <a:gd name="T8" fmla="*/ 2 w 155"/>
              <a:gd name="T9" fmla="*/ 9 h 156"/>
              <a:gd name="T10" fmla="*/ 24 w 155"/>
              <a:gd name="T11" fmla="*/ 62 h 156"/>
              <a:gd name="T12" fmla="*/ 32 w 155"/>
              <a:gd name="T13" fmla="*/ 82 h 156"/>
              <a:gd name="T14" fmla="*/ 54 w 155"/>
              <a:gd name="T15" fmla="*/ 135 h 156"/>
              <a:gd name="T16" fmla="*/ 68 w 155"/>
              <a:gd name="T17" fmla="*/ 136 h 156"/>
              <a:gd name="T18" fmla="*/ 91 w 155"/>
              <a:gd name="T19" fmla="*/ 113 h 156"/>
              <a:gd name="T20" fmla="*/ 131 w 155"/>
              <a:gd name="T21" fmla="*/ 153 h 156"/>
              <a:gd name="T22" fmla="*/ 139 w 155"/>
              <a:gd name="T23" fmla="*/ 154 h 156"/>
              <a:gd name="T24" fmla="*/ 153 w 155"/>
              <a:gd name="T25" fmla="*/ 139 h 156"/>
              <a:gd name="T26" fmla="*/ 153 w 155"/>
              <a:gd name="T27" fmla="*/ 132 h 156"/>
              <a:gd name="T28" fmla="*/ 113 w 155"/>
              <a:gd name="T29" fmla="*/ 91 h 156"/>
              <a:gd name="T30" fmla="*/ 136 w 155"/>
              <a:gd name="T31" fmla="*/ 68 h 156"/>
              <a:gd name="T32" fmla="*/ 135 w 155"/>
              <a:gd name="T33" fmla="*/ 5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5" h="156">
                <a:moveTo>
                  <a:pt x="135" y="54"/>
                </a:moveTo>
                <a:cubicBezTo>
                  <a:pt x="82" y="33"/>
                  <a:pt x="82" y="33"/>
                  <a:pt x="82" y="33"/>
                </a:cubicBezTo>
                <a:cubicBezTo>
                  <a:pt x="76" y="30"/>
                  <a:pt x="67" y="26"/>
                  <a:pt x="62" y="24"/>
                </a:cubicBezTo>
                <a:cubicBezTo>
                  <a:pt x="8" y="2"/>
                  <a:pt x="8" y="2"/>
                  <a:pt x="8" y="2"/>
                </a:cubicBezTo>
                <a:cubicBezTo>
                  <a:pt x="3" y="0"/>
                  <a:pt x="0" y="3"/>
                  <a:pt x="2" y="9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67"/>
                  <a:pt x="30" y="77"/>
                  <a:pt x="32" y="82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6" y="141"/>
                  <a:pt x="62" y="141"/>
                  <a:pt x="68" y="136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4" y="155"/>
                  <a:pt x="137" y="156"/>
                  <a:pt x="139" y="154"/>
                </a:cubicBezTo>
                <a:cubicBezTo>
                  <a:pt x="153" y="139"/>
                  <a:pt x="153" y="139"/>
                  <a:pt x="153" y="139"/>
                </a:cubicBezTo>
                <a:cubicBezTo>
                  <a:pt x="155" y="137"/>
                  <a:pt x="155" y="134"/>
                  <a:pt x="153" y="13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1" y="63"/>
                  <a:pt x="141" y="56"/>
                  <a:pt x="135" y="54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21">
            <a:extLst>
              <a:ext uri="{FF2B5EF4-FFF2-40B4-BE49-F238E27FC236}">
                <a16:creationId xmlns:a16="http://schemas.microsoft.com/office/drawing/2014/main" id="{862CBF71-935C-2C25-1E1D-C7F4B76AAEA6}"/>
              </a:ext>
            </a:extLst>
          </p:cNvPr>
          <p:cNvSpPr>
            <a:spLocks noEditPoints="1"/>
          </p:cNvSpPr>
          <p:nvPr/>
        </p:nvSpPr>
        <p:spPr bwMode="auto">
          <a:xfrm>
            <a:off x="5608637" y="3272517"/>
            <a:ext cx="368300" cy="458788"/>
          </a:xfrm>
          <a:custGeom>
            <a:avLst/>
            <a:gdLst>
              <a:gd name="T0" fmla="*/ 73 w 87"/>
              <a:gd name="T1" fmla="*/ 0 h 108"/>
              <a:gd name="T2" fmla="*/ 14 w 87"/>
              <a:gd name="T3" fmla="*/ 0 h 108"/>
              <a:gd name="T4" fmla="*/ 0 w 87"/>
              <a:gd name="T5" fmla="*/ 14 h 108"/>
              <a:gd name="T6" fmla="*/ 0 w 87"/>
              <a:gd name="T7" fmla="*/ 94 h 108"/>
              <a:gd name="T8" fmla="*/ 14 w 87"/>
              <a:gd name="T9" fmla="*/ 108 h 108"/>
              <a:gd name="T10" fmla="*/ 73 w 87"/>
              <a:gd name="T11" fmla="*/ 108 h 108"/>
              <a:gd name="T12" fmla="*/ 87 w 87"/>
              <a:gd name="T13" fmla="*/ 94 h 108"/>
              <a:gd name="T14" fmla="*/ 87 w 87"/>
              <a:gd name="T15" fmla="*/ 14 h 108"/>
              <a:gd name="T16" fmla="*/ 73 w 87"/>
              <a:gd name="T17" fmla="*/ 0 h 108"/>
              <a:gd name="T18" fmla="*/ 38 w 87"/>
              <a:gd name="T19" fmla="*/ 89 h 108"/>
              <a:gd name="T20" fmla="*/ 33 w 87"/>
              <a:gd name="T21" fmla="*/ 94 h 108"/>
              <a:gd name="T22" fmla="*/ 17 w 87"/>
              <a:gd name="T23" fmla="*/ 94 h 108"/>
              <a:gd name="T24" fmla="*/ 13 w 87"/>
              <a:gd name="T25" fmla="*/ 89 h 108"/>
              <a:gd name="T26" fmla="*/ 13 w 87"/>
              <a:gd name="T27" fmla="*/ 75 h 108"/>
              <a:gd name="T28" fmla="*/ 17 w 87"/>
              <a:gd name="T29" fmla="*/ 71 h 108"/>
              <a:gd name="T30" fmla="*/ 33 w 87"/>
              <a:gd name="T31" fmla="*/ 71 h 108"/>
              <a:gd name="T32" fmla="*/ 38 w 87"/>
              <a:gd name="T33" fmla="*/ 75 h 108"/>
              <a:gd name="T34" fmla="*/ 38 w 87"/>
              <a:gd name="T35" fmla="*/ 89 h 108"/>
              <a:gd name="T36" fmla="*/ 38 w 87"/>
              <a:gd name="T37" fmla="*/ 57 h 108"/>
              <a:gd name="T38" fmla="*/ 33 w 87"/>
              <a:gd name="T39" fmla="*/ 61 h 108"/>
              <a:gd name="T40" fmla="*/ 17 w 87"/>
              <a:gd name="T41" fmla="*/ 61 h 108"/>
              <a:gd name="T42" fmla="*/ 13 w 87"/>
              <a:gd name="T43" fmla="*/ 57 h 108"/>
              <a:gd name="T44" fmla="*/ 13 w 87"/>
              <a:gd name="T45" fmla="*/ 43 h 108"/>
              <a:gd name="T46" fmla="*/ 17 w 87"/>
              <a:gd name="T47" fmla="*/ 38 h 108"/>
              <a:gd name="T48" fmla="*/ 33 w 87"/>
              <a:gd name="T49" fmla="*/ 38 h 108"/>
              <a:gd name="T50" fmla="*/ 38 w 87"/>
              <a:gd name="T51" fmla="*/ 43 h 108"/>
              <a:gd name="T52" fmla="*/ 38 w 87"/>
              <a:gd name="T53" fmla="*/ 57 h 108"/>
              <a:gd name="T54" fmla="*/ 38 w 87"/>
              <a:gd name="T55" fmla="*/ 29 h 108"/>
              <a:gd name="T56" fmla="*/ 33 w 87"/>
              <a:gd name="T57" fmla="*/ 33 h 108"/>
              <a:gd name="T58" fmla="*/ 17 w 87"/>
              <a:gd name="T59" fmla="*/ 33 h 108"/>
              <a:gd name="T60" fmla="*/ 13 w 87"/>
              <a:gd name="T61" fmla="*/ 29 h 108"/>
              <a:gd name="T62" fmla="*/ 13 w 87"/>
              <a:gd name="T63" fmla="*/ 15 h 108"/>
              <a:gd name="T64" fmla="*/ 17 w 87"/>
              <a:gd name="T65" fmla="*/ 10 h 108"/>
              <a:gd name="T66" fmla="*/ 33 w 87"/>
              <a:gd name="T67" fmla="*/ 10 h 108"/>
              <a:gd name="T68" fmla="*/ 38 w 87"/>
              <a:gd name="T69" fmla="*/ 15 h 108"/>
              <a:gd name="T70" fmla="*/ 38 w 87"/>
              <a:gd name="T71" fmla="*/ 29 h 108"/>
              <a:gd name="T72" fmla="*/ 75 w 87"/>
              <a:gd name="T73" fmla="*/ 89 h 108"/>
              <a:gd name="T74" fmla="*/ 71 w 87"/>
              <a:gd name="T75" fmla="*/ 94 h 108"/>
              <a:gd name="T76" fmla="*/ 54 w 87"/>
              <a:gd name="T77" fmla="*/ 94 h 108"/>
              <a:gd name="T78" fmla="*/ 50 w 87"/>
              <a:gd name="T79" fmla="*/ 89 h 108"/>
              <a:gd name="T80" fmla="*/ 50 w 87"/>
              <a:gd name="T81" fmla="*/ 75 h 108"/>
              <a:gd name="T82" fmla="*/ 54 w 87"/>
              <a:gd name="T83" fmla="*/ 71 h 108"/>
              <a:gd name="T84" fmla="*/ 71 w 87"/>
              <a:gd name="T85" fmla="*/ 71 h 108"/>
              <a:gd name="T86" fmla="*/ 75 w 87"/>
              <a:gd name="T87" fmla="*/ 75 h 108"/>
              <a:gd name="T88" fmla="*/ 75 w 87"/>
              <a:gd name="T89" fmla="*/ 89 h 108"/>
              <a:gd name="T90" fmla="*/ 75 w 87"/>
              <a:gd name="T91" fmla="*/ 57 h 108"/>
              <a:gd name="T92" fmla="*/ 71 w 87"/>
              <a:gd name="T93" fmla="*/ 61 h 108"/>
              <a:gd name="T94" fmla="*/ 54 w 87"/>
              <a:gd name="T95" fmla="*/ 61 h 108"/>
              <a:gd name="T96" fmla="*/ 50 w 87"/>
              <a:gd name="T97" fmla="*/ 57 h 108"/>
              <a:gd name="T98" fmla="*/ 50 w 87"/>
              <a:gd name="T99" fmla="*/ 43 h 108"/>
              <a:gd name="T100" fmla="*/ 54 w 87"/>
              <a:gd name="T101" fmla="*/ 38 h 108"/>
              <a:gd name="T102" fmla="*/ 71 w 87"/>
              <a:gd name="T103" fmla="*/ 38 h 108"/>
              <a:gd name="T104" fmla="*/ 75 w 87"/>
              <a:gd name="T105" fmla="*/ 43 h 108"/>
              <a:gd name="T106" fmla="*/ 75 w 87"/>
              <a:gd name="T107" fmla="*/ 57 h 108"/>
              <a:gd name="T108" fmla="*/ 75 w 87"/>
              <a:gd name="T109" fmla="*/ 29 h 108"/>
              <a:gd name="T110" fmla="*/ 71 w 87"/>
              <a:gd name="T111" fmla="*/ 33 h 108"/>
              <a:gd name="T112" fmla="*/ 54 w 87"/>
              <a:gd name="T113" fmla="*/ 33 h 108"/>
              <a:gd name="T114" fmla="*/ 50 w 87"/>
              <a:gd name="T115" fmla="*/ 29 h 108"/>
              <a:gd name="T116" fmla="*/ 50 w 87"/>
              <a:gd name="T117" fmla="*/ 15 h 108"/>
              <a:gd name="T118" fmla="*/ 54 w 87"/>
              <a:gd name="T119" fmla="*/ 10 h 108"/>
              <a:gd name="T120" fmla="*/ 71 w 87"/>
              <a:gd name="T121" fmla="*/ 10 h 108"/>
              <a:gd name="T122" fmla="*/ 75 w 87"/>
              <a:gd name="T123" fmla="*/ 15 h 108"/>
              <a:gd name="T124" fmla="*/ 75 w 87"/>
              <a:gd name="T125" fmla="*/ 2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7" h="108">
                <a:moveTo>
                  <a:pt x="73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2"/>
                  <a:pt x="7" y="108"/>
                  <a:pt x="14" y="108"/>
                </a:cubicBezTo>
                <a:cubicBezTo>
                  <a:pt x="73" y="108"/>
                  <a:pt x="73" y="108"/>
                  <a:pt x="73" y="108"/>
                </a:cubicBezTo>
                <a:cubicBezTo>
                  <a:pt x="81" y="108"/>
                  <a:pt x="87" y="102"/>
                  <a:pt x="87" y="94"/>
                </a:cubicBezTo>
                <a:cubicBezTo>
                  <a:pt x="87" y="14"/>
                  <a:pt x="87" y="14"/>
                  <a:pt x="87" y="14"/>
                </a:cubicBezTo>
                <a:cubicBezTo>
                  <a:pt x="87" y="7"/>
                  <a:pt x="81" y="0"/>
                  <a:pt x="73" y="0"/>
                </a:cubicBezTo>
                <a:close/>
                <a:moveTo>
                  <a:pt x="38" y="89"/>
                </a:moveTo>
                <a:cubicBezTo>
                  <a:pt x="38" y="92"/>
                  <a:pt x="36" y="94"/>
                  <a:pt x="33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5" y="94"/>
                  <a:pt x="13" y="92"/>
                  <a:pt x="13" y="89"/>
                </a:cubicBezTo>
                <a:cubicBezTo>
                  <a:pt x="13" y="75"/>
                  <a:pt x="13" y="75"/>
                  <a:pt x="13" y="75"/>
                </a:cubicBezTo>
                <a:cubicBezTo>
                  <a:pt x="13" y="73"/>
                  <a:pt x="15" y="71"/>
                  <a:pt x="17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6" y="71"/>
                  <a:pt x="38" y="73"/>
                  <a:pt x="38" y="75"/>
                </a:cubicBezTo>
                <a:lnTo>
                  <a:pt x="38" y="89"/>
                </a:lnTo>
                <a:close/>
                <a:moveTo>
                  <a:pt x="38" y="57"/>
                </a:moveTo>
                <a:cubicBezTo>
                  <a:pt x="38" y="59"/>
                  <a:pt x="36" y="61"/>
                  <a:pt x="33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5" y="61"/>
                  <a:pt x="13" y="59"/>
                  <a:pt x="13" y="57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0"/>
                  <a:pt x="15" y="38"/>
                  <a:pt x="1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6" y="38"/>
                  <a:pt x="38" y="40"/>
                  <a:pt x="38" y="43"/>
                </a:cubicBezTo>
                <a:lnTo>
                  <a:pt x="38" y="57"/>
                </a:lnTo>
                <a:close/>
                <a:moveTo>
                  <a:pt x="38" y="29"/>
                </a:moveTo>
                <a:cubicBezTo>
                  <a:pt x="38" y="31"/>
                  <a:pt x="36" y="33"/>
                  <a:pt x="33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3" y="31"/>
                  <a:pt x="13" y="29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2"/>
                  <a:pt x="15" y="10"/>
                  <a:pt x="17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6" y="10"/>
                  <a:pt x="38" y="12"/>
                  <a:pt x="38" y="15"/>
                </a:cubicBezTo>
                <a:lnTo>
                  <a:pt x="38" y="29"/>
                </a:lnTo>
                <a:close/>
                <a:moveTo>
                  <a:pt x="75" y="89"/>
                </a:moveTo>
                <a:cubicBezTo>
                  <a:pt x="75" y="92"/>
                  <a:pt x="73" y="94"/>
                  <a:pt x="71" y="94"/>
                </a:cubicBezTo>
                <a:cubicBezTo>
                  <a:pt x="54" y="94"/>
                  <a:pt x="54" y="94"/>
                  <a:pt x="54" y="94"/>
                </a:cubicBezTo>
                <a:cubicBezTo>
                  <a:pt x="52" y="94"/>
                  <a:pt x="50" y="92"/>
                  <a:pt x="50" y="89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3"/>
                  <a:pt x="52" y="71"/>
                  <a:pt x="54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3" y="71"/>
                  <a:pt x="75" y="73"/>
                  <a:pt x="75" y="75"/>
                </a:cubicBezTo>
                <a:lnTo>
                  <a:pt x="75" y="89"/>
                </a:lnTo>
                <a:close/>
                <a:moveTo>
                  <a:pt x="75" y="57"/>
                </a:moveTo>
                <a:cubicBezTo>
                  <a:pt x="75" y="59"/>
                  <a:pt x="73" y="61"/>
                  <a:pt x="71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2" y="61"/>
                  <a:pt x="50" y="59"/>
                  <a:pt x="50" y="57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0"/>
                  <a:pt x="52" y="38"/>
                  <a:pt x="54" y="38"/>
                </a:cubicBezTo>
                <a:cubicBezTo>
                  <a:pt x="71" y="38"/>
                  <a:pt x="71" y="38"/>
                  <a:pt x="71" y="38"/>
                </a:cubicBezTo>
                <a:cubicBezTo>
                  <a:pt x="73" y="38"/>
                  <a:pt x="75" y="40"/>
                  <a:pt x="75" y="43"/>
                </a:cubicBezTo>
                <a:lnTo>
                  <a:pt x="75" y="57"/>
                </a:lnTo>
                <a:close/>
                <a:moveTo>
                  <a:pt x="75" y="29"/>
                </a:moveTo>
                <a:cubicBezTo>
                  <a:pt x="75" y="31"/>
                  <a:pt x="73" y="33"/>
                  <a:pt x="71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2" y="33"/>
                  <a:pt x="50" y="31"/>
                  <a:pt x="50" y="29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2" y="10"/>
                  <a:pt x="54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3" y="10"/>
                  <a:pt x="75" y="12"/>
                  <a:pt x="75" y="15"/>
                </a:cubicBezTo>
                <a:lnTo>
                  <a:pt x="75" y="29"/>
                </a:lnTo>
                <a:close/>
              </a:path>
            </a:pathLst>
          </a:custGeom>
          <a:solidFill>
            <a:srgbClr val="4687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2">
            <a:extLst>
              <a:ext uri="{FF2B5EF4-FFF2-40B4-BE49-F238E27FC236}">
                <a16:creationId xmlns:a16="http://schemas.microsoft.com/office/drawing/2014/main" id="{0A6E25B2-10BA-D297-9526-A7345AA1645D}"/>
              </a:ext>
            </a:extLst>
          </p:cNvPr>
          <p:cNvSpPr>
            <a:spLocks noEditPoints="1"/>
          </p:cNvSpPr>
          <p:nvPr/>
        </p:nvSpPr>
        <p:spPr bwMode="auto">
          <a:xfrm>
            <a:off x="5994400" y="2888342"/>
            <a:ext cx="368300" cy="842963"/>
          </a:xfrm>
          <a:custGeom>
            <a:avLst/>
            <a:gdLst>
              <a:gd name="T0" fmla="*/ 87 w 87"/>
              <a:gd name="T1" fmla="*/ 14 h 199"/>
              <a:gd name="T2" fmla="*/ 14 w 87"/>
              <a:gd name="T3" fmla="*/ 0 h 199"/>
              <a:gd name="T4" fmla="*/ 0 w 87"/>
              <a:gd name="T5" fmla="*/ 93 h 199"/>
              <a:gd name="T6" fmla="*/ 0 w 87"/>
              <a:gd name="T7" fmla="*/ 185 h 199"/>
              <a:gd name="T8" fmla="*/ 73 w 87"/>
              <a:gd name="T9" fmla="*/ 199 h 199"/>
              <a:gd name="T10" fmla="*/ 87 w 87"/>
              <a:gd name="T11" fmla="*/ 105 h 199"/>
              <a:gd name="T12" fmla="*/ 49 w 87"/>
              <a:gd name="T13" fmla="*/ 14 h 199"/>
              <a:gd name="T14" fmla="*/ 70 w 87"/>
              <a:gd name="T15" fmla="*/ 10 h 199"/>
              <a:gd name="T16" fmla="*/ 75 w 87"/>
              <a:gd name="T17" fmla="*/ 28 h 199"/>
              <a:gd name="T18" fmla="*/ 54 w 87"/>
              <a:gd name="T19" fmla="*/ 33 h 199"/>
              <a:gd name="T20" fmla="*/ 49 w 87"/>
              <a:gd name="T21" fmla="*/ 14 h 199"/>
              <a:gd name="T22" fmla="*/ 54 w 87"/>
              <a:gd name="T23" fmla="*/ 38 h 199"/>
              <a:gd name="T24" fmla="*/ 75 w 87"/>
              <a:gd name="T25" fmla="*/ 42 h 199"/>
              <a:gd name="T26" fmla="*/ 70 w 87"/>
              <a:gd name="T27" fmla="*/ 61 h 199"/>
              <a:gd name="T28" fmla="*/ 49 w 87"/>
              <a:gd name="T29" fmla="*/ 56 h 199"/>
              <a:gd name="T30" fmla="*/ 49 w 87"/>
              <a:gd name="T31" fmla="*/ 75 h 199"/>
              <a:gd name="T32" fmla="*/ 70 w 87"/>
              <a:gd name="T33" fmla="*/ 70 h 199"/>
              <a:gd name="T34" fmla="*/ 75 w 87"/>
              <a:gd name="T35" fmla="*/ 89 h 199"/>
              <a:gd name="T36" fmla="*/ 54 w 87"/>
              <a:gd name="T37" fmla="*/ 93 h 199"/>
              <a:gd name="T38" fmla="*/ 49 w 87"/>
              <a:gd name="T39" fmla="*/ 75 h 199"/>
              <a:gd name="T40" fmla="*/ 17 w 87"/>
              <a:gd name="T41" fmla="*/ 10 h 199"/>
              <a:gd name="T42" fmla="*/ 38 w 87"/>
              <a:gd name="T43" fmla="*/ 14 h 199"/>
              <a:gd name="T44" fmla="*/ 33 w 87"/>
              <a:gd name="T45" fmla="*/ 33 h 199"/>
              <a:gd name="T46" fmla="*/ 12 w 87"/>
              <a:gd name="T47" fmla="*/ 28 h 199"/>
              <a:gd name="T48" fmla="*/ 12 w 87"/>
              <a:gd name="T49" fmla="*/ 42 h 199"/>
              <a:gd name="T50" fmla="*/ 33 w 87"/>
              <a:gd name="T51" fmla="*/ 38 h 199"/>
              <a:gd name="T52" fmla="*/ 38 w 87"/>
              <a:gd name="T53" fmla="*/ 56 h 199"/>
              <a:gd name="T54" fmla="*/ 17 w 87"/>
              <a:gd name="T55" fmla="*/ 61 h 199"/>
              <a:gd name="T56" fmla="*/ 12 w 87"/>
              <a:gd name="T57" fmla="*/ 42 h 199"/>
              <a:gd name="T58" fmla="*/ 17 w 87"/>
              <a:gd name="T59" fmla="*/ 70 h 199"/>
              <a:gd name="T60" fmla="*/ 38 w 87"/>
              <a:gd name="T61" fmla="*/ 75 h 199"/>
              <a:gd name="T62" fmla="*/ 33 w 87"/>
              <a:gd name="T63" fmla="*/ 93 h 199"/>
              <a:gd name="T64" fmla="*/ 12 w 87"/>
              <a:gd name="T65" fmla="*/ 89 h 199"/>
              <a:gd name="T66" fmla="*/ 38 w 87"/>
              <a:gd name="T67" fmla="*/ 180 h 199"/>
              <a:gd name="T68" fmla="*/ 17 w 87"/>
              <a:gd name="T69" fmla="*/ 185 h 199"/>
              <a:gd name="T70" fmla="*/ 12 w 87"/>
              <a:gd name="T71" fmla="*/ 166 h 199"/>
              <a:gd name="T72" fmla="*/ 33 w 87"/>
              <a:gd name="T73" fmla="*/ 162 h 199"/>
              <a:gd name="T74" fmla="*/ 38 w 87"/>
              <a:gd name="T75" fmla="*/ 180 h 199"/>
              <a:gd name="T76" fmla="*/ 33 w 87"/>
              <a:gd name="T77" fmla="*/ 152 h 199"/>
              <a:gd name="T78" fmla="*/ 12 w 87"/>
              <a:gd name="T79" fmla="*/ 148 h 199"/>
              <a:gd name="T80" fmla="*/ 17 w 87"/>
              <a:gd name="T81" fmla="*/ 129 h 199"/>
              <a:gd name="T82" fmla="*/ 38 w 87"/>
              <a:gd name="T83" fmla="*/ 134 h 199"/>
              <a:gd name="T84" fmla="*/ 38 w 87"/>
              <a:gd name="T85" fmla="*/ 120 h 199"/>
              <a:gd name="T86" fmla="*/ 17 w 87"/>
              <a:gd name="T87" fmla="*/ 124 h 199"/>
              <a:gd name="T88" fmla="*/ 12 w 87"/>
              <a:gd name="T89" fmla="*/ 106 h 199"/>
              <a:gd name="T90" fmla="*/ 33 w 87"/>
              <a:gd name="T91" fmla="*/ 101 h 199"/>
              <a:gd name="T92" fmla="*/ 38 w 87"/>
              <a:gd name="T93" fmla="*/ 120 h 199"/>
              <a:gd name="T94" fmla="*/ 70 w 87"/>
              <a:gd name="T95" fmla="*/ 185 h 199"/>
              <a:gd name="T96" fmla="*/ 49 w 87"/>
              <a:gd name="T97" fmla="*/ 180 h 199"/>
              <a:gd name="T98" fmla="*/ 54 w 87"/>
              <a:gd name="T99" fmla="*/ 162 h 199"/>
              <a:gd name="T100" fmla="*/ 75 w 87"/>
              <a:gd name="T101" fmla="*/ 166 h 199"/>
              <a:gd name="T102" fmla="*/ 75 w 87"/>
              <a:gd name="T103" fmla="*/ 148 h 199"/>
              <a:gd name="T104" fmla="*/ 54 w 87"/>
              <a:gd name="T105" fmla="*/ 152 h 199"/>
              <a:gd name="T106" fmla="*/ 49 w 87"/>
              <a:gd name="T107" fmla="*/ 134 h 199"/>
              <a:gd name="T108" fmla="*/ 70 w 87"/>
              <a:gd name="T109" fmla="*/ 129 h 199"/>
              <a:gd name="T110" fmla="*/ 75 w 87"/>
              <a:gd name="T111" fmla="*/ 148 h 199"/>
              <a:gd name="T112" fmla="*/ 70 w 87"/>
              <a:gd name="T113" fmla="*/ 124 h 199"/>
              <a:gd name="T114" fmla="*/ 49 w 87"/>
              <a:gd name="T115" fmla="*/ 120 h 199"/>
              <a:gd name="T116" fmla="*/ 54 w 87"/>
              <a:gd name="T117" fmla="*/ 101 h 199"/>
              <a:gd name="T118" fmla="*/ 75 w 87"/>
              <a:gd name="T119" fmla="*/ 10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7" h="199">
                <a:moveTo>
                  <a:pt x="87" y="93"/>
                </a:moveTo>
                <a:cubicBezTo>
                  <a:pt x="87" y="14"/>
                  <a:pt x="87" y="14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7"/>
                  <a:pt x="0" y="101"/>
                  <a:pt x="0" y="10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93"/>
                  <a:pt x="6" y="199"/>
                  <a:pt x="14" y="199"/>
                </a:cubicBezTo>
                <a:cubicBezTo>
                  <a:pt x="73" y="199"/>
                  <a:pt x="73" y="199"/>
                  <a:pt x="73" y="199"/>
                </a:cubicBezTo>
                <a:cubicBezTo>
                  <a:pt x="81" y="199"/>
                  <a:pt x="87" y="193"/>
                  <a:pt x="87" y="18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7" y="101"/>
                  <a:pt x="87" y="97"/>
                  <a:pt x="87" y="93"/>
                </a:cubicBezTo>
                <a:close/>
                <a:moveTo>
                  <a:pt x="49" y="14"/>
                </a:moveTo>
                <a:cubicBezTo>
                  <a:pt x="49" y="12"/>
                  <a:pt x="51" y="10"/>
                  <a:pt x="54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3" y="10"/>
                  <a:pt x="75" y="12"/>
                  <a:pt x="75" y="14"/>
                </a:cubicBezTo>
                <a:cubicBezTo>
                  <a:pt x="75" y="28"/>
                  <a:pt x="75" y="28"/>
                  <a:pt x="75" y="28"/>
                </a:cubicBezTo>
                <a:cubicBezTo>
                  <a:pt x="75" y="31"/>
                  <a:pt x="73" y="33"/>
                  <a:pt x="70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1" y="33"/>
                  <a:pt x="49" y="31"/>
                  <a:pt x="49" y="28"/>
                </a:cubicBezTo>
                <a:lnTo>
                  <a:pt x="49" y="14"/>
                </a:lnTo>
                <a:close/>
                <a:moveTo>
                  <a:pt x="49" y="42"/>
                </a:moveTo>
                <a:cubicBezTo>
                  <a:pt x="49" y="40"/>
                  <a:pt x="51" y="38"/>
                  <a:pt x="54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3" y="38"/>
                  <a:pt x="75" y="40"/>
                  <a:pt x="75" y="42"/>
                </a:cubicBezTo>
                <a:cubicBezTo>
                  <a:pt x="75" y="56"/>
                  <a:pt x="75" y="56"/>
                  <a:pt x="75" y="56"/>
                </a:cubicBezTo>
                <a:cubicBezTo>
                  <a:pt x="75" y="59"/>
                  <a:pt x="73" y="61"/>
                  <a:pt x="70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1" y="61"/>
                  <a:pt x="49" y="59"/>
                  <a:pt x="49" y="56"/>
                </a:cubicBezTo>
                <a:lnTo>
                  <a:pt x="49" y="42"/>
                </a:lnTo>
                <a:close/>
                <a:moveTo>
                  <a:pt x="49" y="75"/>
                </a:moveTo>
                <a:cubicBezTo>
                  <a:pt x="49" y="72"/>
                  <a:pt x="51" y="70"/>
                  <a:pt x="54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3" y="70"/>
                  <a:pt x="75" y="72"/>
                  <a:pt x="75" y="75"/>
                </a:cubicBezTo>
                <a:cubicBezTo>
                  <a:pt x="75" y="89"/>
                  <a:pt x="75" y="89"/>
                  <a:pt x="75" y="89"/>
                </a:cubicBezTo>
                <a:cubicBezTo>
                  <a:pt x="75" y="91"/>
                  <a:pt x="73" y="93"/>
                  <a:pt x="70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1" y="93"/>
                  <a:pt x="49" y="91"/>
                  <a:pt x="49" y="89"/>
                </a:cubicBezTo>
                <a:lnTo>
                  <a:pt x="49" y="75"/>
                </a:lnTo>
                <a:close/>
                <a:moveTo>
                  <a:pt x="12" y="14"/>
                </a:moveTo>
                <a:cubicBezTo>
                  <a:pt x="12" y="12"/>
                  <a:pt x="14" y="10"/>
                  <a:pt x="17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6" y="10"/>
                  <a:pt x="38" y="12"/>
                  <a:pt x="38" y="14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31"/>
                  <a:pt x="36" y="33"/>
                  <a:pt x="33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33"/>
                  <a:pt x="12" y="31"/>
                  <a:pt x="12" y="28"/>
                </a:cubicBezTo>
                <a:lnTo>
                  <a:pt x="12" y="14"/>
                </a:lnTo>
                <a:close/>
                <a:moveTo>
                  <a:pt x="12" y="42"/>
                </a:moveTo>
                <a:cubicBezTo>
                  <a:pt x="12" y="40"/>
                  <a:pt x="14" y="38"/>
                  <a:pt x="1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6" y="38"/>
                  <a:pt x="38" y="40"/>
                  <a:pt x="38" y="42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9"/>
                  <a:pt x="36" y="61"/>
                  <a:pt x="33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4" y="61"/>
                  <a:pt x="12" y="59"/>
                  <a:pt x="12" y="56"/>
                </a:cubicBezTo>
                <a:lnTo>
                  <a:pt x="12" y="42"/>
                </a:lnTo>
                <a:close/>
                <a:moveTo>
                  <a:pt x="12" y="75"/>
                </a:moveTo>
                <a:cubicBezTo>
                  <a:pt x="12" y="72"/>
                  <a:pt x="14" y="70"/>
                  <a:pt x="17" y="70"/>
                </a:cubicBezTo>
                <a:cubicBezTo>
                  <a:pt x="33" y="70"/>
                  <a:pt x="33" y="70"/>
                  <a:pt x="33" y="70"/>
                </a:cubicBezTo>
                <a:cubicBezTo>
                  <a:pt x="36" y="70"/>
                  <a:pt x="38" y="72"/>
                  <a:pt x="38" y="75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91"/>
                  <a:pt x="36" y="93"/>
                  <a:pt x="33" y="93"/>
                </a:cubicBezTo>
                <a:cubicBezTo>
                  <a:pt x="17" y="93"/>
                  <a:pt x="17" y="93"/>
                  <a:pt x="17" y="93"/>
                </a:cubicBezTo>
                <a:cubicBezTo>
                  <a:pt x="14" y="93"/>
                  <a:pt x="12" y="91"/>
                  <a:pt x="12" y="89"/>
                </a:cubicBezTo>
                <a:lnTo>
                  <a:pt x="12" y="75"/>
                </a:lnTo>
                <a:close/>
                <a:moveTo>
                  <a:pt x="38" y="180"/>
                </a:moveTo>
                <a:cubicBezTo>
                  <a:pt x="38" y="183"/>
                  <a:pt x="36" y="185"/>
                  <a:pt x="33" y="185"/>
                </a:cubicBezTo>
                <a:cubicBezTo>
                  <a:pt x="17" y="185"/>
                  <a:pt x="17" y="185"/>
                  <a:pt x="17" y="185"/>
                </a:cubicBezTo>
                <a:cubicBezTo>
                  <a:pt x="14" y="185"/>
                  <a:pt x="12" y="183"/>
                  <a:pt x="12" y="180"/>
                </a:cubicBezTo>
                <a:cubicBezTo>
                  <a:pt x="12" y="166"/>
                  <a:pt x="12" y="166"/>
                  <a:pt x="12" y="166"/>
                </a:cubicBezTo>
                <a:cubicBezTo>
                  <a:pt x="12" y="164"/>
                  <a:pt x="14" y="162"/>
                  <a:pt x="17" y="162"/>
                </a:cubicBezTo>
                <a:cubicBezTo>
                  <a:pt x="33" y="162"/>
                  <a:pt x="33" y="162"/>
                  <a:pt x="33" y="162"/>
                </a:cubicBezTo>
                <a:cubicBezTo>
                  <a:pt x="36" y="162"/>
                  <a:pt x="38" y="164"/>
                  <a:pt x="38" y="166"/>
                </a:cubicBezTo>
                <a:lnTo>
                  <a:pt x="38" y="180"/>
                </a:lnTo>
                <a:close/>
                <a:moveTo>
                  <a:pt x="38" y="148"/>
                </a:moveTo>
                <a:cubicBezTo>
                  <a:pt x="38" y="150"/>
                  <a:pt x="36" y="152"/>
                  <a:pt x="33" y="152"/>
                </a:cubicBezTo>
                <a:cubicBezTo>
                  <a:pt x="17" y="152"/>
                  <a:pt x="17" y="152"/>
                  <a:pt x="17" y="152"/>
                </a:cubicBezTo>
                <a:cubicBezTo>
                  <a:pt x="14" y="152"/>
                  <a:pt x="12" y="150"/>
                  <a:pt x="12" y="148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131"/>
                  <a:pt x="14" y="129"/>
                  <a:pt x="17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6" y="129"/>
                  <a:pt x="38" y="131"/>
                  <a:pt x="38" y="134"/>
                </a:cubicBezTo>
                <a:lnTo>
                  <a:pt x="38" y="148"/>
                </a:lnTo>
                <a:close/>
                <a:moveTo>
                  <a:pt x="38" y="120"/>
                </a:moveTo>
                <a:cubicBezTo>
                  <a:pt x="38" y="122"/>
                  <a:pt x="36" y="124"/>
                  <a:pt x="33" y="12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4" y="124"/>
                  <a:pt x="12" y="122"/>
                  <a:pt x="12" y="120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3"/>
                  <a:pt x="14" y="101"/>
                  <a:pt x="17" y="101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6" y="101"/>
                  <a:pt x="38" y="103"/>
                  <a:pt x="38" y="106"/>
                </a:cubicBezTo>
                <a:lnTo>
                  <a:pt x="38" y="120"/>
                </a:lnTo>
                <a:close/>
                <a:moveTo>
                  <a:pt x="75" y="180"/>
                </a:moveTo>
                <a:cubicBezTo>
                  <a:pt x="75" y="183"/>
                  <a:pt x="73" y="185"/>
                  <a:pt x="70" y="185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1" y="185"/>
                  <a:pt x="49" y="183"/>
                  <a:pt x="49" y="180"/>
                </a:cubicBezTo>
                <a:cubicBezTo>
                  <a:pt x="49" y="166"/>
                  <a:pt x="49" y="166"/>
                  <a:pt x="49" y="166"/>
                </a:cubicBezTo>
                <a:cubicBezTo>
                  <a:pt x="49" y="164"/>
                  <a:pt x="51" y="162"/>
                  <a:pt x="54" y="162"/>
                </a:cubicBezTo>
                <a:cubicBezTo>
                  <a:pt x="70" y="162"/>
                  <a:pt x="70" y="162"/>
                  <a:pt x="70" y="162"/>
                </a:cubicBezTo>
                <a:cubicBezTo>
                  <a:pt x="73" y="162"/>
                  <a:pt x="75" y="164"/>
                  <a:pt x="75" y="166"/>
                </a:cubicBezTo>
                <a:lnTo>
                  <a:pt x="75" y="180"/>
                </a:lnTo>
                <a:close/>
                <a:moveTo>
                  <a:pt x="75" y="148"/>
                </a:moveTo>
                <a:cubicBezTo>
                  <a:pt x="75" y="150"/>
                  <a:pt x="73" y="152"/>
                  <a:pt x="70" y="152"/>
                </a:cubicBezTo>
                <a:cubicBezTo>
                  <a:pt x="54" y="152"/>
                  <a:pt x="54" y="152"/>
                  <a:pt x="54" y="152"/>
                </a:cubicBezTo>
                <a:cubicBezTo>
                  <a:pt x="51" y="152"/>
                  <a:pt x="49" y="150"/>
                  <a:pt x="49" y="148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31"/>
                  <a:pt x="51" y="129"/>
                  <a:pt x="54" y="129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73" y="129"/>
                  <a:pt x="75" y="131"/>
                  <a:pt x="75" y="134"/>
                </a:cubicBezTo>
                <a:lnTo>
                  <a:pt x="75" y="148"/>
                </a:lnTo>
                <a:close/>
                <a:moveTo>
                  <a:pt x="75" y="120"/>
                </a:moveTo>
                <a:cubicBezTo>
                  <a:pt x="75" y="122"/>
                  <a:pt x="73" y="124"/>
                  <a:pt x="70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1" y="124"/>
                  <a:pt x="49" y="122"/>
                  <a:pt x="49" y="120"/>
                </a:cubicBezTo>
                <a:cubicBezTo>
                  <a:pt x="49" y="106"/>
                  <a:pt x="49" y="106"/>
                  <a:pt x="49" y="106"/>
                </a:cubicBezTo>
                <a:cubicBezTo>
                  <a:pt x="49" y="103"/>
                  <a:pt x="51" y="101"/>
                  <a:pt x="54" y="10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73" y="101"/>
                  <a:pt x="75" y="103"/>
                  <a:pt x="75" y="106"/>
                </a:cubicBezTo>
                <a:lnTo>
                  <a:pt x="75" y="120"/>
                </a:ln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27">
            <a:extLst>
              <a:ext uri="{FF2B5EF4-FFF2-40B4-BE49-F238E27FC236}">
                <a16:creationId xmlns:a16="http://schemas.microsoft.com/office/drawing/2014/main" id="{24FCFA0F-04BC-12F9-99F0-CB64F3D568C5}"/>
              </a:ext>
            </a:extLst>
          </p:cNvPr>
          <p:cNvSpPr>
            <a:spLocks noEditPoints="1"/>
          </p:cNvSpPr>
          <p:nvPr/>
        </p:nvSpPr>
        <p:spPr bwMode="auto">
          <a:xfrm>
            <a:off x="1304925" y="2926442"/>
            <a:ext cx="800100" cy="754063"/>
          </a:xfrm>
          <a:custGeom>
            <a:avLst/>
            <a:gdLst>
              <a:gd name="T0" fmla="*/ 161 w 189"/>
              <a:gd name="T1" fmla="*/ 7 h 178"/>
              <a:gd name="T2" fmla="*/ 150 w 189"/>
              <a:gd name="T3" fmla="*/ 14 h 178"/>
              <a:gd name="T4" fmla="*/ 140 w 189"/>
              <a:gd name="T5" fmla="*/ 27 h 178"/>
              <a:gd name="T6" fmla="*/ 133 w 189"/>
              <a:gd name="T7" fmla="*/ 45 h 178"/>
              <a:gd name="T8" fmla="*/ 133 w 189"/>
              <a:gd name="T9" fmla="*/ 45 h 178"/>
              <a:gd name="T10" fmla="*/ 132 w 189"/>
              <a:gd name="T11" fmla="*/ 43 h 178"/>
              <a:gd name="T12" fmla="*/ 97 w 189"/>
              <a:gd name="T13" fmla="*/ 27 h 178"/>
              <a:gd name="T14" fmla="*/ 63 w 189"/>
              <a:gd name="T15" fmla="*/ 44 h 178"/>
              <a:gd name="T16" fmla="*/ 9 w 189"/>
              <a:gd name="T17" fmla="*/ 98 h 178"/>
              <a:gd name="T18" fmla="*/ 9 w 189"/>
              <a:gd name="T19" fmla="*/ 130 h 178"/>
              <a:gd name="T20" fmla="*/ 49 w 189"/>
              <a:gd name="T21" fmla="*/ 170 h 178"/>
              <a:gd name="T22" fmla="*/ 81 w 189"/>
              <a:gd name="T23" fmla="*/ 170 h 178"/>
              <a:gd name="T24" fmla="*/ 135 w 189"/>
              <a:gd name="T25" fmla="*/ 115 h 178"/>
              <a:gd name="T26" fmla="*/ 151 w 189"/>
              <a:gd name="T27" fmla="*/ 81 h 178"/>
              <a:gd name="T28" fmla="*/ 135 w 189"/>
              <a:gd name="T29" fmla="*/ 47 h 178"/>
              <a:gd name="T30" fmla="*/ 134 w 189"/>
              <a:gd name="T31" fmla="*/ 46 h 178"/>
              <a:gd name="T32" fmla="*/ 134 w 189"/>
              <a:gd name="T33" fmla="*/ 46 h 178"/>
              <a:gd name="T34" fmla="*/ 174 w 189"/>
              <a:gd name="T35" fmla="*/ 26 h 178"/>
              <a:gd name="T36" fmla="*/ 174 w 189"/>
              <a:gd name="T37" fmla="*/ 25 h 178"/>
              <a:gd name="T38" fmla="*/ 180 w 189"/>
              <a:gd name="T39" fmla="*/ 18 h 178"/>
              <a:gd name="T40" fmla="*/ 161 w 189"/>
              <a:gd name="T41" fmla="*/ 7 h 178"/>
              <a:gd name="T42" fmla="*/ 122 w 189"/>
              <a:gd name="T43" fmla="*/ 70 h 178"/>
              <a:gd name="T44" fmla="*/ 108 w 189"/>
              <a:gd name="T45" fmla="*/ 70 h 178"/>
              <a:gd name="T46" fmla="*/ 108 w 189"/>
              <a:gd name="T47" fmla="*/ 56 h 178"/>
              <a:gd name="T48" fmla="*/ 122 w 189"/>
              <a:gd name="T49" fmla="*/ 56 h 178"/>
              <a:gd name="T50" fmla="*/ 122 w 189"/>
              <a:gd name="T51" fmla="*/ 70 h 178"/>
              <a:gd name="T52" fmla="*/ 176 w 189"/>
              <a:gd name="T53" fmla="*/ 20 h 178"/>
              <a:gd name="T54" fmla="*/ 173 w 189"/>
              <a:gd name="T55" fmla="*/ 24 h 178"/>
              <a:gd name="T56" fmla="*/ 172 w 189"/>
              <a:gd name="T57" fmla="*/ 24 h 178"/>
              <a:gd name="T58" fmla="*/ 135 w 189"/>
              <a:gd name="T59" fmla="*/ 45 h 178"/>
              <a:gd name="T60" fmla="*/ 141 w 189"/>
              <a:gd name="T61" fmla="*/ 28 h 178"/>
              <a:gd name="T62" fmla="*/ 152 w 189"/>
              <a:gd name="T63" fmla="*/ 15 h 178"/>
              <a:gd name="T64" fmla="*/ 162 w 189"/>
              <a:gd name="T65" fmla="*/ 8 h 178"/>
              <a:gd name="T66" fmla="*/ 176 w 189"/>
              <a:gd name="T67" fmla="*/ 2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9" h="178">
                <a:moveTo>
                  <a:pt x="161" y="7"/>
                </a:moveTo>
                <a:cubicBezTo>
                  <a:pt x="156" y="9"/>
                  <a:pt x="155" y="10"/>
                  <a:pt x="150" y="14"/>
                </a:cubicBezTo>
                <a:cubicBezTo>
                  <a:pt x="146" y="19"/>
                  <a:pt x="142" y="24"/>
                  <a:pt x="140" y="27"/>
                </a:cubicBezTo>
                <a:cubicBezTo>
                  <a:pt x="136" y="33"/>
                  <a:pt x="135" y="38"/>
                  <a:pt x="133" y="45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32" y="43"/>
                  <a:pt x="132" y="43"/>
                  <a:pt x="132" y="43"/>
                </a:cubicBezTo>
                <a:cubicBezTo>
                  <a:pt x="123" y="35"/>
                  <a:pt x="107" y="27"/>
                  <a:pt x="97" y="27"/>
                </a:cubicBezTo>
                <a:cubicBezTo>
                  <a:pt x="88" y="27"/>
                  <a:pt x="72" y="35"/>
                  <a:pt x="63" y="44"/>
                </a:cubicBezTo>
                <a:cubicBezTo>
                  <a:pt x="9" y="98"/>
                  <a:pt x="9" y="98"/>
                  <a:pt x="9" y="98"/>
                </a:cubicBezTo>
                <a:cubicBezTo>
                  <a:pt x="0" y="107"/>
                  <a:pt x="0" y="121"/>
                  <a:pt x="9" y="13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57" y="178"/>
                  <a:pt x="72" y="178"/>
                  <a:pt x="81" y="170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44" y="106"/>
                  <a:pt x="151" y="91"/>
                  <a:pt x="151" y="81"/>
                </a:cubicBezTo>
                <a:cubicBezTo>
                  <a:pt x="151" y="71"/>
                  <a:pt x="144" y="56"/>
                  <a:pt x="135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49" y="42"/>
                  <a:pt x="163" y="36"/>
                  <a:pt x="174" y="26"/>
                </a:cubicBezTo>
                <a:cubicBezTo>
                  <a:pt x="174" y="25"/>
                  <a:pt x="174" y="25"/>
                  <a:pt x="174" y="25"/>
                </a:cubicBezTo>
                <a:cubicBezTo>
                  <a:pt x="176" y="23"/>
                  <a:pt x="177" y="22"/>
                  <a:pt x="180" y="18"/>
                </a:cubicBezTo>
                <a:cubicBezTo>
                  <a:pt x="189" y="6"/>
                  <a:pt x="172" y="1"/>
                  <a:pt x="161" y="7"/>
                </a:cubicBezTo>
                <a:close/>
                <a:moveTo>
                  <a:pt x="122" y="70"/>
                </a:moveTo>
                <a:cubicBezTo>
                  <a:pt x="118" y="74"/>
                  <a:pt x="112" y="74"/>
                  <a:pt x="108" y="70"/>
                </a:cubicBezTo>
                <a:cubicBezTo>
                  <a:pt x="105" y="66"/>
                  <a:pt x="105" y="60"/>
                  <a:pt x="108" y="56"/>
                </a:cubicBezTo>
                <a:cubicBezTo>
                  <a:pt x="112" y="53"/>
                  <a:pt x="118" y="53"/>
                  <a:pt x="122" y="56"/>
                </a:cubicBezTo>
                <a:cubicBezTo>
                  <a:pt x="126" y="60"/>
                  <a:pt x="126" y="66"/>
                  <a:pt x="122" y="70"/>
                </a:cubicBezTo>
                <a:close/>
                <a:moveTo>
                  <a:pt x="176" y="20"/>
                </a:moveTo>
                <a:cubicBezTo>
                  <a:pt x="174" y="23"/>
                  <a:pt x="175" y="22"/>
                  <a:pt x="173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2" y="34"/>
                  <a:pt x="149" y="40"/>
                  <a:pt x="135" y="45"/>
                </a:cubicBezTo>
                <a:cubicBezTo>
                  <a:pt x="136" y="39"/>
                  <a:pt x="138" y="34"/>
                  <a:pt x="141" y="28"/>
                </a:cubicBezTo>
                <a:cubicBezTo>
                  <a:pt x="143" y="25"/>
                  <a:pt x="147" y="20"/>
                  <a:pt x="152" y="15"/>
                </a:cubicBezTo>
                <a:cubicBezTo>
                  <a:pt x="156" y="11"/>
                  <a:pt x="157" y="11"/>
                  <a:pt x="162" y="8"/>
                </a:cubicBezTo>
                <a:cubicBezTo>
                  <a:pt x="178" y="0"/>
                  <a:pt x="186" y="9"/>
                  <a:pt x="176" y="20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28">
            <a:extLst>
              <a:ext uri="{FF2B5EF4-FFF2-40B4-BE49-F238E27FC236}">
                <a16:creationId xmlns:a16="http://schemas.microsoft.com/office/drawing/2014/main" id="{0FB0CB04-45AC-E704-FD5D-BB291A234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0" y="3272517"/>
            <a:ext cx="279400" cy="2794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29">
            <a:extLst>
              <a:ext uri="{FF2B5EF4-FFF2-40B4-BE49-F238E27FC236}">
                <a16:creationId xmlns:a16="http://schemas.microsoft.com/office/drawing/2014/main" id="{DAE2A043-597D-FDC9-610B-B1406D2F7346}"/>
              </a:ext>
            </a:extLst>
          </p:cNvPr>
          <p:cNvSpPr>
            <a:spLocks/>
          </p:cNvSpPr>
          <p:nvPr/>
        </p:nvSpPr>
        <p:spPr bwMode="auto">
          <a:xfrm>
            <a:off x="1503362" y="3315380"/>
            <a:ext cx="198438" cy="195263"/>
          </a:xfrm>
          <a:custGeom>
            <a:avLst/>
            <a:gdLst>
              <a:gd name="T0" fmla="*/ 44 w 47"/>
              <a:gd name="T1" fmla="*/ 16 h 46"/>
              <a:gd name="T2" fmla="*/ 30 w 47"/>
              <a:gd name="T3" fmla="*/ 16 h 46"/>
              <a:gd name="T4" fmla="*/ 30 w 47"/>
              <a:gd name="T5" fmla="*/ 3 h 46"/>
              <a:gd name="T6" fmla="*/ 26 w 47"/>
              <a:gd name="T7" fmla="*/ 0 h 46"/>
              <a:gd name="T8" fmla="*/ 20 w 47"/>
              <a:gd name="T9" fmla="*/ 0 h 46"/>
              <a:gd name="T10" fmla="*/ 17 w 47"/>
              <a:gd name="T11" fmla="*/ 3 h 46"/>
              <a:gd name="T12" fmla="*/ 17 w 47"/>
              <a:gd name="T13" fmla="*/ 16 h 46"/>
              <a:gd name="T14" fmla="*/ 3 w 47"/>
              <a:gd name="T15" fmla="*/ 16 h 46"/>
              <a:gd name="T16" fmla="*/ 0 w 47"/>
              <a:gd name="T17" fmla="*/ 20 h 46"/>
              <a:gd name="T18" fmla="*/ 0 w 47"/>
              <a:gd name="T19" fmla="*/ 22 h 46"/>
              <a:gd name="T20" fmla="*/ 0 w 47"/>
              <a:gd name="T21" fmla="*/ 25 h 46"/>
              <a:gd name="T22" fmla="*/ 0 w 47"/>
              <a:gd name="T23" fmla="*/ 26 h 46"/>
              <a:gd name="T24" fmla="*/ 3 w 47"/>
              <a:gd name="T25" fmla="*/ 29 h 46"/>
              <a:gd name="T26" fmla="*/ 17 w 47"/>
              <a:gd name="T27" fmla="*/ 29 h 46"/>
              <a:gd name="T28" fmla="*/ 17 w 47"/>
              <a:gd name="T29" fmla="*/ 43 h 46"/>
              <a:gd name="T30" fmla="*/ 20 w 47"/>
              <a:gd name="T31" fmla="*/ 46 h 46"/>
              <a:gd name="T32" fmla="*/ 26 w 47"/>
              <a:gd name="T33" fmla="*/ 46 h 46"/>
              <a:gd name="T34" fmla="*/ 30 w 47"/>
              <a:gd name="T35" fmla="*/ 43 h 46"/>
              <a:gd name="T36" fmla="*/ 30 w 47"/>
              <a:gd name="T37" fmla="*/ 29 h 46"/>
              <a:gd name="T38" fmla="*/ 44 w 47"/>
              <a:gd name="T39" fmla="*/ 29 h 46"/>
              <a:gd name="T40" fmla="*/ 47 w 47"/>
              <a:gd name="T41" fmla="*/ 26 h 46"/>
              <a:gd name="T42" fmla="*/ 47 w 47"/>
              <a:gd name="T43" fmla="*/ 25 h 46"/>
              <a:gd name="T44" fmla="*/ 47 w 47"/>
              <a:gd name="T45" fmla="*/ 22 h 46"/>
              <a:gd name="T46" fmla="*/ 47 w 47"/>
              <a:gd name="T47" fmla="*/ 20 h 46"/>
              <a:gd name="T48" fmla="*/ 44 w 47"/>
              <a:gd name="T49" fmla="*/ 1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46">
                <a:moveTo>
                  <a:pt x="44" y="16"/>
                </a:moveTo>
                <a:cubicBezTo>
                  <a:pt x="30" y="16"/>
                  <a:pt x="30" y="16"/>
                  <a:pt x="30" y="1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28" y="0"/>
                  <a:pt x="26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7" y="1"/>
                  <a:pt x="17" y="3"/>
                </a:cubicBezTo>
                <a:cubicBezTo>
                  <a:pt x="17" y="16"/>
                  <a:pt x="17" y="16"/>
                  <a:pt x="17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8"/>
                  <a:pt x="1" y="29"/>
                  <a:pt x="3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5"/>
                  <a:pt x="18" y="46"/>
                  <a:pt x="20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8" y="46"/>
                  <a:pt x="30" y="45"/>
                  <a:pt x="30" y="43"/>
                </a:cubicBezTo>
                <a:cubicBezTo>
                  <a:pt x="30" y="29"/>
                  <a:pt x="30" y="29"/>
                  <a:pt x="30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5" y="29"/>
                  <a:pt x="47" y="28"/>
                  <a:pt x="47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18"/>
                  <a:pt x="45" y="16"/>
                  <a:pt x="44" y="16"/>
                </a:cubicBezTo>
                <a:close/>
              </a:path>
            </a:pathLst>
          </a:custGeom>
          <a:solidFill>
            <a:srgbClr val="3DAC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BA612B46-FF39-EA42-7CAB-82EFD49CE67B}"/>
              </a:ext>
            </a:extLst>
          </p:cNvPr>
          <p:cNvGrpSpPr/>
          <p:nvPr/>
        </p:nvGrpSpPr>
        <p:grpSpPr>
          <a:xfrm>
            <a:off x="1058862" y="4232954"/>
            <a:ext cx="9921875" cy="1850653"/>
            <a:chOff x="1304925" y="4114575"/>
            <a:chExt cx="10237394" cy="190950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" name="Freeform 283">
              <a:extLst>
                <a:ext uri="{FF2B5EF4-FFF2-40B4-BE49-F238E27FC236}">
                  <a16:creationId xmlns:a16="http://schemas.microsoft.com/office/drawing/2014/main" id="{FE465CC3-F5FE-D3AC-E76C-FD3BA2F014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23960" y="4252790"/>
              <a:ext cx="718359" cy="610490"/>
            </a:xfrm>
            <a:custGeom>
              <a:avLst/>
              <a:gdLst>
                <a:gd name="T0" fmla="*/ 527 w 556"/>
                <a:gd name="T1" fmla="*/ 0 h 472"/>
                <a:gd name="T2" fmla="*/ 29 w 556"/>
                <a:gd name="T3" fmla="*/ 0 h 472"/>
                <a:gd name="T4" fmla="*/ 0 w 556"/>
                <a:gd name="T5" fmla="*/ 28 h 472"/>
                <a:gd name="T6" fmla="*/ 0 w 556"/>
                <a:gd name="T7" fmla="*/ 415 h 472"/>
                <a:gd name="T8" fmla="*/ 29 w 556"/>
                <a:gd name="T9" fmla="*/ 444 h 472"/>
                <a:gd name="T10" fmla="*/ 62 w 556"/>
                <a:gd name="T11" fmla="*/ 444 h 472"/>
                <a:gd name="T12" fmla="*/ 62 w 556"/>
                <a:gd name="T13" fmla="*/ 472 h 472"/>
                <a:gd name="T14" fmla="*/ 139 w 556"/>
                <a:gd name="T15" fmla="*/ 472 h 472"/>
                <a:gd name="T16" fmla="*/ 139 w 556"/>
                <a:gd name="T17" fmla="*/ 444 h 472"/>
                <a:gd name="T18" fmla="*/ 416 w 556"/>
                <a:gd name="T19" fmla="*/ 444 h 472"/>
                <a:gd name="T20" fmla="*/ 416 w 556"/>
                <a:gd name="T21" fmla="*/ 472 h 472"/>
                <a:gd name="T22" fmla="*/ 492 w 556"/>
                <a:gd name="T23" fmla="*/ 472 h 472"/>
                <a:gd name="T24" fmla="*/ 492 w 556"/>
                <a:gd name="T25" fmla="*/ 444 h 472"/>
                <a:gd name="T26" fmla="*/ 527 w 556"/>
                <a:gd name="T27" fmla="*/ 444 h 472"/>
                <a:gd name="T28" fmla="*/ 556 w 556"/>
                <a:gd name="T29" fmla="*/ 415 h 472"/>
                <a:gd name="T30" fmla="*/ 556 w 556"/>
                <a:gd name="T31" fmla="*/ 28 h 472"/>
                <a:gd name="T32" fmla="*/ 527 w 556"/>
                <a:gd name="T33" fmla="*/ 0 h 472"/>
                <a:gd name="T34" fmla="*/ 42 w 556"/>
                <a:gd name="T35" fmla="*/ 30 h 472"/>
                <a:gd name="T36" fmla="*/ 515 w 556"/>
                <a:gd name="T37" fmla="*/ 30 h 472"/>
                <a:gd name="T38" fmla="*/ 520 w 556"/>
                <a:gd name="T39" fmla="*/ 36 h 472"/>
                <a:gd name="T40" fmla="*/ 520 w 556"/>
                <a:gd name="T41" fmla="*/ 245 h 472"/>
                <a:gd name="T42" fmla="*/ 382 w 556"/>
                <a:gd name="T43" fmla="*/ 245 h 472"/>
                <a:gd name="T44" fmla="*/ 330 w 556"/>
                <a:gd name="T45" fmla="*/ 179 h 472"/>
                <a:gd name="T46" fmla="*/ 296 w 556"/>
                <a:gd name="T47" fmla="*/ 252 h 472"/>
                <a:gd name="T48" fmla="*/ 249 w 556"/>
                <a:gd name="T49" fmla="*/ 114 h 472"/>
                <a:gd name="T50" fmla="*/ 210 w 556"/>
                <a:gd name="T51" fmla="*/ 252 h 472"/>
                <a:gd name="T52" fmla="*/ 206 w 556"/>
                <a:gd name="T53" fmla="*/ 245 h 472"/>
                <a:gd name="T54" fmla="*/ 37 w 556"/>
                <a:gd name="T55" fmla="*/ 245 h 472"/>
                <a:gd name="T56" fmla="*/ 37 w 556"/>
                <a:gd name="T57" fmla="*/ 36 h 472"/>
                <a:gd name="T58" fmla="*/ 42 w 556"/>
                <a:gd name="T59" fmla="*/ 30 h 472"/>
                <a:gd name="T60" fmla="*/ 515 w 556"/>
                <a:gd name="T61" fmla="*/ 410 h 472"/>
                <a:gd name="T62" fmla="*/ 42 w 556"/>
                <a:gd name="T63" fmla="*/ 410 h 472"/>
                <a:gd name="T64" fmla="*/ 37 w 556"/>
                <a:gd name="T65" fmla="*/ 404 h 472"/>
                <a:gd name="T66" fmla="*/ 37 w 556"/>
                <a:gd name="T67" fmla="*/ 260 h 472"/>
                <a:gd name="T68" fmla="*/ 197 w 556"/>
                <a:gd name="T69" fmla="*/ 260 h 472"/>
                <a:gd name="T70" fmla="*/ 214 w 556"/>
                <a:gd name="T71" fmla="*/ 295 h 472"/>
                <a:gd name="T72" fmla="*/ 250 w 556"/>
                <a:gd name="T73" fmla="*/ 166 h 472"/>
                <a:gd name="T74" fmla="*/ 294 w 556"/>
                <a:gd name="T75" fmla="*/ 294 h 472"/>
                <a:gd name="T76" fmla="*/ 333 w 556"/>
                <a:gd name="T77" fmla="*/ 208 h 472"/>
                <a:gd name="T78" fmla="*/ 375 w 556"/>
                <a:gd name="T79" fmla="*/ 260 h 472"/>
                <a:gd name="T80" fmla="*/ 520 w 556"/>
                <a:gd name="T81" fmla="*/ 260 h 472"/>
                <a:gd name="T82" fmla="*/ 520 w 556"/>
                <a:gd name="T83" fmla="*/ 404 h 472"/>
                <a:gd name="T84" fmla="*/ 515 w 556"/>
                <a:gd name="T85" fmla="*/ 410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56" h="472">
                  <a:moveTo>
                    <a:pt x="52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31"/>
                    <a:pt x="13" y="444"/>
                    <a:pt x="29" y="444"/>
                  </a:cubicBezTo>
                  <a:cubicBezTo>
                    <a:pt x="62" y="444"/>
                    <a:pt x="62" y="444"/>
                    <a:pt x="62" y="444"/>
                  </a:cubicBezTo>
                  <a:cubicBezTo>
                    <a:pt x="62" y="472"/>
                    <a:pt x="62" y="472"/>
                    <a:pt x="62" y="472"/>
                  </a:cubicBezTo>
                  <a:cubicBezTo>
                    <a:pt x="139" y="472"/>
                    <a:pt x="139" y="472"/>
                    <a:pt x="139" y="472"/>
                  </a:cubicBezTo>
                  <a:cubicBezTo>
                    <a:pt x="139" y="444"/>
                    <a:pt x="139" y="444"/>
                    <a:pt x="139" y="444"/>
                  </a:cubicBezTo>
                  <a:cubicBezTo>
                    <a:pt x="416" y="444"/>
                    <a:pt x="416" y="444"/>
                    <a:pt x="416" y="444"/>
                  </a:cubicBezTo>
                  <a:cubicBezTo>
                    <a:pt x="416" y="472"/>
                    <a:pt x="416" y="472"/>
                    <a:pt x="416" y="472"/>
                  </a:cubicBezTo>
                  <a:cubicBezTo>
                    <a:pt x="492" y="472"/>
                    <a:pt x="492" y="472"/>
                    <a:pt x="492" y="472"/>
                  </a:cubicBezTo>
                  <a:cubicBezTo>
                    <a:pt x="492" y="444"/>
                    <a:pt x="492" y="444"/>
                    <a:pt x="492" y="444"/>
                  </a:cubicBezTo>
                  <a:cubicBezTo>
                    <a:pt x="527" y="444"/>
                    <a:pt x="527" y="444"/>
                    <a:pt x="527" y="444"/>
                  </a:cubicBezTo>
                  <a:cubicBezTo>
                    <a:pt x="543" y="444"/>
                    <a:pt x="556" y="431"/>
                    <a:pt x="556" y="415"/>
                  </a:cubicBezTo>
                  <a:cubicBezTo>
                    <a:pt x="556" y="28"/>
                    <a:pt x="556" y="28"/>
                    <a:pt x="556" y="28"/>
                  </a:cubicBezTo>
                  <a:cubicBezTo>
                    <a:pt x="556" y="13"/>
                    <a:pt x="543" y="0"/>
                    <a:pt x="527" y="0"/>
                  </a:cubicBezTo>
                  <a:close/>
                  <a:moveTo>
                    <a:pt x="42" y="30"/>
                  </a:moveTo>
                  <a:cubicBezTo>
                    <a:pt x="515" y="30"/>
                    <a:pt x="515" y="30"/>
                    <a:pt x="515" y="30"/>
                  </a:cubicBezTo>
                  <a:cubicBezTo>
                    <a:pt x="518" y="30"/>
                    <a:pt x="520" y="33"/>
                    <a:pt x="520" y="36"/>
                  </a:cubicBezTo>
                  <a:cubicBezTo>
                    <a:pt x="520" y="245"/>
                    <a:pt x="520" y="245"/>
                    <a:pt x="520" y="245"/>
                  </a:cubicBezTo>
                  <a:cubicBezTo>
                    <a:pt x="382" y="245"/>
                    <a:pt x="382" y="245"/>
                    <a:pt x="382" y="245"/>
                  </a:cubicBezTo>
                  <a:cubicBezTo>
                    <a:pt x="330" y="179"/>
                    <a:pt x="330" y="179"/>
                    <a:pt x="330" y="179"/>
                  </a:cubicBezTo>
                  <a:cubicBezTo>
                    <a:pt x="296" y="252"/>
                    <a:pt x="296" y="252"/>
                    <a:pt x="296" y="252"/>
                  </a:cubicBezTo>
                  <a:cubicBezTo>
                    <a:pt x="249" y="114"/>
                    <a:pt x="249" y="114"/>
                    <a:pt x="249" y="114"/>
                  </a:cubicBezTo>
                  <a:cubicBezTo>
                    <a:pt x="210" y="252"/>
                    <a:pt x="210" y="252"/>
                    <a:pt x="210" y="252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37" y="245"/>
                    <a:pt x="37" y="245"/>
                    <a:pt x="37" y="245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3"/>
                    <a:pt x="40" y="30"/>
                    <a:pt x="42" y="30"/>
                  </a:cubicBezTo>
                  <a:close/>
                  <a:moveTo>
                    <a:pt x="515" y="410"/>
                  </a:moveTo>
                  <a:cubicBezTo>
                    <a:pt x="42" y="410"/>
                    <a:pt x="42" y="410"/>
                    <a:pt x="42" y="410"/>
                  </a:cubicBezTo>
                  <a:cubicBezTo>
                    <a:pt x="40" y="410"/>
                    <a:pt x="37" y="407"/>
                    <a:pt x="37" y="404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197" y="260"/>
                    <a:pt x="197" y="260"/>
                    <a:pt x="197" y="260"/>
                  </a:cubicBezTo>
                  <a:cubicBezTo>
                    <a:pt x="214" y="295"/>
                    <a:pt x="214" y="295"/>
                    <a:pt x="214" y="295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94" y="294"/>
                    <a:pt x="294" y="294"/>
                    <a:pt x="294" y="294"/>
                  </a:cubicBezTo>
                  <a:cubicBezTo>
                    <a:pt x="333" y="208"/>
                    <a:pt x="333" y="208"/>
                    <a:pt x="333" y="208"/>
                  </a:cubicBezTo>
                  <a:cubicBezTo>
                    <a:pt x="375" y="260"/>
                    <a:pt x="375" y="260"/>
                    <a:pt x="375" y="260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404"/>
                    <a:pt x="520" y="404"/>
                    <a:pt x="520" y="404"/>
                  </a:cubicBezTo>
                  <a:cubicBezTo>
                    <a:pt x="520" y="407"/>
                    <a:pt x="518" y="410"/>
                    <a:pt x="515" y="4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5">
              <a:extLst>
                <a:ext uri="{FF2B5EF4-FFF2-40B4-BE49-F238E27FC236}">
                  <a16:creationId xmlns:a16="http://schemas.microsoft.com/office/drawing/2014/main" id="{B06F5A1A-C0D9-9EF0-BB23-4229C4781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7049" y="5254655"/>
              <a:ext cx="782621" cy="631146"/>
            </a:xfrm>
            <a:custGeom>
              <a:avLst/>
              <a:gdLst>
                <a:gd name="T0" fmla="*/ 441 w 606"/>
                <a:gd name="T1" fmla="*/ 5 h 489"/>
                <a:gd name="T2" fmla="*/ 303 w 606"/>
                <a:gd name="T3" fmla="*/ 62 h 489"/>
                <a:gd name="T4" fmla="*/ 165 w 606"/>
                <a:gd name="T5" fmla="*/ 5 h 489"/>
                <a:gd name="T6" fmla="*/ 45 w 606"/>
                <a:gd name="T7" fmla="*/ 215 h 489"/>
                <a:gd name="T8" fmla="*/ 60 w 606"/>
                <a:gd name="T9" fmla="*/ 259 h 489"/>
                <a:gd name="T10" fmla="*/ 210 w 606"/>
                <a:gd name="T11" fmla="*/ 259 h 489"/>
                <a:gd name="T12" fmla="*/ 215 w 606"/>
                <a:gd name="T13" fmla="*/ 268 h 489"/>
                <a:gd name="T14" fmla="*/ 248 w 606"/>
                <a:gd name="T15" fmla="*/ 150 h 489"/>
                <a:gd name="T16" fmla="*/ 288 w 606"/>
                <a:gd name="T17" fmla="*/ 268 h 489"/>
                <a:gd name="T18" fmla="*/ 318 w 606"/>
                <a:gd name="T19" fmla="*/ 204 h 489"/>
                <a:gd name="T20" fmla="*/ 362 w 606"/>
                <a:gd name="T21" fmla="*/ 259 h 489"/>
                <a:gd name="T22" fmla="*/ 454 w 606"/>
                <a:gd name="T23" fmla="*/ 259 h 489"/>
                <a:gd name="T24" fmla="*/ 474 w 606"/>
                <a:gd name="T25" fmla="*/ 243 h 489"/>
                <a:gd name="T26" fmla="*/ 494 w 606"/>
                <a:gd name="T27" fmla="*/ 263 h 489"/>
                <a:gd name="T28" fmla="*/ 474 w 606"/>
                <a:gd name="T29" fmla="*/ 284 h 489"/>
                <a:gd name="T30" fmla="*/ 455 w 606"/>
                <a:gd name="T31" fmla="*/ 269 h 489"/>
                <a:gd name="T32" fmla="*/ 357 w 606"/>
                <a:gd name="T33" fmla="*/ 269 h 489"/>
                <a:gd name="T34" fmla="*/ 320 w 606"/>
                <a:gd name="T35" fmla="*/ 223 h 489"/>
                <a:gd name="T36" fmla="*/ 287 w 606"/>
                <a:gd name="T37" fmla="*/ 296 h 489"/>
                <a:gd name="T38" fmla="*/ 249 w 606"/>
                <a:gd name="T39" fmla="*/ 185 h 489"/>
                <a:gd name="T40" fmla="*/ 217 w 606"/>
                <a:gd name="T41" fmla="*/ 297 h 489"/>
                <a:gd name="T42" fmla="*/ 204 w 606"/>
                <a:gd name="T43" fmla="*/ 269 h 489"/>
                <a:gd name="T44" fmla="*/ 65 w 606"/>
                <a:gd name="T45" fmla="*/ 269 h 489"/>
                <a:gd name="T46" fmla="*/ 303 w 606"/>
                <a:gd name="T47" fmla="*/ 489 h 489"/>
                <a:gd name="T48" fmla="*/ 561 w 606"/>
                <a:gd name="T49" fmla="*/ 215 h 489"/>
                <a:gd name="T50" fmla="*/ 441 w 606"/>
                <a:gd name="T51" fmla="*/ 5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6" h="489">
                  <a:moveTo>
                    <a:pt x="441" y="5"/>
                  </a:moveTo>
                  <a:cubicBezTo>
                    <a:pt x="329" y="0"/>
                    <a:pt x="303" y="62"/>
                    <a:pt x="303" y="62"/>
                  </a:cubicBezTo>
                  <a:cubicBezTo>
                    <a:pt x="303" y="62"/>
                    <a:pt x="277" y="0"/>
                    <a:pt x="165" y="5"/>
                  </a:cubicBezTo>
                  <a:cubicBezTo>
                    <a:pt x="165" y="5"/>
                    <a:pt x="0" y="23"/>
                    <a:pt x="45" y="215"/>
                  </a:cubicBezTo>
                  <a:cubicBezTo>
                    <a:pt x="49" y="230"/>
                    <a:pt x="54" y="245"/>
                    <a:pt x="60" y="259"/>
                  </a:cubicBezTo>
                  <a:cubicBezTo>
                    <a:pt x="210" y="259"/>
                    <a:pt x="210" y="259"/>
                    <a:pt x="210" y="259"/>
                  </a:cubicBezTo>
                  <a:cubicBezTo>
                    <a:pt x="215" y="268"/>
                    <a:pt x="215" y="268"/>
                    <a:pt x="215" y="268"/>
                  </a:cubicBezTo>
                  <a:cubicBezTo>
                    <a:pt x="248" y="150"/>
                    <a:pt x="248" y="150"/>
                    <a:pt x="248" y="150"/>
                  </a:cubicBezTo>
                  <a:cubicBezTo>
                    <a:pt x="288" y="268"/>
                    <a:pt x="288" y="268"/>
                    <a:pt x="288" y="268"/>
                  </a:cubicBezTo>
                  <a:cubicBezTo>
                    <a:pt x="318" y="204"/>
                    <a:pt x="318" y="204"/>
                    <a:pt x="318" y="204"/>
                  </a:cubicBezTo>
                  <a:cubicBezTo>
                    <a:pt x="362" y="259"/>
                    <a:pt x="362" y="259"/>
                    <a:pt x="362" y="259"/>
                  </a:cubicBezTo>
                  <a:cubicBezTo>
                    <a:pt x="454" y="259"/>
                    <a:pt x="454" y="259"/>
                    <a:pt x="454" y="259"/>
                  </a:cubicBezTo>
                  <a:cubicBezTo>
                    <a:pt x="456" y="250"/>
                    <a:pt x="464" y="243"/>
                    <a:pt x="474" y="243"/>
                  </a:cubicBezTo>
                  <a:cubicBezTo>
                    <a:pt x="485" y="243"/>
                    <a:pt x="494" y="252"/>
                    <a:pt x="494" y="263"/>
                  </a:cubicBezTo>
                  <a:cubicBezTo>
                    <a:pt x="494" y="275"/>
                    <a:pt x="485" y="284"/>
                    <a:pt x="474" y="284"/>
                  </a:cubicBezTo>
                  <a:cubicBezTo>
                    <a:pt x="465" y="284"/>
                    <a:pt x="457" y="278"/>
                    <a:pt x="455" y="269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20" y="223"/>
                    <a:pt x="320" y="223"/>
                    <a:pt x="320" y="223"/>
                  </a:cubicBezTo>
                  <a:cubicBezTo>
                    <a:pt x="287" y="296"/>
                    <a:pt x="287" y="296"/>
                    <a:pt x="287" y="296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17" y="297"/>
                    <a:pt x="217" y="297"/>
                    <a:pt x="217" y="297"/>
                  </a:cubicBezTo>
                  <a:cubicBezTo>
                    <a:pt x="204" y="269"/>
                    <a:pt x="204" y="269"/>
                    <a:pt x="204" y="269"/>
                  </a:cubicBezTo>
                  <a:cubicBezTo>
                    <a:pt x="65" y="269"/>
                    <a:pt x="65" y="269"/>
                    <a:pt x="65" y="269"/>
                  </a:cubicBezTo>
                  <a:cubicBezTo>
                    <a:pt x="131" y="403"/>
                    <a:pt x="303" y="489"/>
                    <a:pt x="303" y="489"/>
                  </a:cubicBezTo>
                  <a:cubicBezTo>
                    <a:pt x="303" y="489"/>
                    <a:pt x="522" y="380"/>
                    <a:pt x="561" y="215"/>
                  </a:cubicBezTo>
                  <a:cubicBezTo>
                    <a:pt x="606" y="23"/>
                    <a:pt x="441" y="5"/>
                    <a:pt x="44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7">
              <a:extLst>
                <a:ext uri="{FF2B5EF4-FFF2-40B4-BE49-F238E27FC236}">
                  <a16:creationId xmlns:a16="http://schemas.microsoft.com/office/drawing/2014/main" id="{24DC5857-9DBA-A939-0F61-302D8C433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561" y="4392280"/>
              <a:ext cx="1044259" cy="375245"/>
            </a:xfrm>
            <a:custGeom>
              <a:avLst/>
              <a:gdLst>
                <a:gd name="T0" fmla="*/ 772 w 808"/>
                <a:gd name="T1" fmla="*/ 185 h 291"/>
                <a:gd name="T2" fmla="*/ 737 w 808"/>
                <a:gd name="T3" fmla="*/ 210 h 291"/>
                <a:gd name="T4" fmla="*/ 566 w 808"/>
                <a:gd name="T5" fmla="*/ 210 h 291"/>
                <a:gd name="T6" fmla="*/ 483 w 808"/>
                <a:gd name="T7" fmla="*/ 105 h 291"/>
                <a:gd name="T8" fmla="*/ 429 w 808"/>
                <a:gd name="T9" fmla="*/ 221 h 291"/>
                <a:gd name="T10" fmla="*/ 354 w 808"/>
                <a:gd name="T11" fmla="*/ 0 h 291"/>
                <a:gd name="T12" fmla="*/ 292 w 808"/>
                <a:gd name="T13" fmla="*/ 221 h 291"/>
                <a:gd name="T14" fmla="*/ 286 w 808"/>
                <a:gd name="T15" fmla="*/ 210 h 291"/>
                <a:gd name="T16" fmla="*/ 0 w 808"/>
                <a:gd name="T17" fmla="*/ 210 h 291"/>
                <a:gd name="T18" fmla="*/ 0 w 808"/>
                <a:gd name="T19" fmla="*/ 235 h 291"/>
                <a:gd name="T20" fmla="*/ 271 w 808"/>
                <a:gd name="T21" fmla="*/ 235 h 291"/>
                <a:gd name="T22" fmla="*/ 299 w 808"/>
                <a:gd name="T23" fmla="*/ 291 h 291"/>
                <a:gd name="T24" fmla="*/ 356 w 808"/>
                <a:gd name="T25" fmla="*/ 86 h 291"/>
                <a:gd name="T26" fmla="*/ 426 w 808"/>
                <a:gd name="T27" fmla="*/ 290 h 291"/>
                <a:gd name="T28" fmla="*/ 489 w 808"/>
                <a:gd name="T29" fmla="*/ 153 h 291"/>
                <a:gd name="T30" fmla="*/ 554 w 808"/>
                <a:gd name="T31" fmla="*/ 235 h 291"/>
                <a:gd name="T32" fmla="*/ 739 w 808"/>
                <a:gd name="T33" fmla="*/ 235 h 291"/>
                <a:gd name="T34" fmla="*/ 772 w 808"/>
                <a:gd name="T35" fmla="*/ 257 h 291"/>
                <a:gd name="T36" fmla="*/ 808 w 808"/>
                <a:gd name="T37" fmla="*/ 221 h 291"/>
                <a:gd name="T38" fmla="*/ 772 w 808"/>
                <a:gd name="T39" fmla="*/ 18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8" h="291">
                  <a:moveTo>
                    <a:pt x="772" y="185"/>
                  </a:moveTo>
                  <a:cubicBezTo>
                    <a:pt x="756" y="185"/>
                    <a:pt x="742" y="196"/>
                    <a:pt x="737" y="210"/>
                  </a:cubicBezTo>
                  <a:cubicBezTo>
                    <a:pt x="566" y="210"/>
                    <a:pt x="566" y="210"/>
                    <a:pt x="566" y="210"/>
                  </a:cubicBezTo>
                  <a:cubicBezTo>
                    <a:pt x="483" y="105"/>
                    <a:pt x="483" y="105"/>
                    <a:pt x="483" y="105"/>
                  </a:cubicBezTo>
                  <a:cubicBezTo>
                    <a:pt x="429" y="221"/>
                    <a:pt x="429" y="221"/>
                    <a:pt x="429" y="221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292" y="221"/>
                    <a:pt x="292" y="221"/>
                    <a:pt x="292" y="221"/>
                  </a:cubicBezTo>
                  <a:cubicBezTo>
                    <a:pt x="286" y="210"/>
                    <a:pt x="286" y="210"/>
                    <a:pt x="286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71" y="235"/>
                    <a:pt x="271" y="235"/>
                    <a:pt x="271" y="235"/>
                  </a:cubicBezTo>
                  <a:cubicBezTo>
                    <a:pt x="299" y="291"/>
                    <a:pt x="299" y="291"/>
                    <a:pt x="299" y="291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426" y="290"/>
                    <a:pt x="426" y="290"/>
                    <a:pt x="426" y="290"/>
                  </a:cubicBezTo>
                  <a:cubicBezTo>
                    <a:pt x="489" y="153"/>
                    <a:pt x="489" y="153"/>
                    <a:pt x="489" y="153"/>
                  </a:cubicBezTo>
                  <a:cubicBezTo>
                    <a:pt x="554" y="235"/>
                    <a:pt x="554" y="235"/>
                    <a:pt x="554" y="235"/>
                  </a:cubicBezTo>
                  <a:cubicBezTo>
                    <a:pt x="739" y="235"/>
                    <a:pt x="739" y="235"/>
                    <a:pt x="739" y="235"/>
                  </a:cubicBezTo>
                  <a:cubicBezTo>
                    <a:pt x="744" y="248"/>
                    <a:pt x="757" y="257"/>
                    <a:pt x="772" y="257"/>
                  </a:cubicBezTo>
                  <a:cubicBezTo>
                    <a:pt x="791" y="257"/>
                    <a:pt x="808" y="241"/>
                    <a:pt x="808" y="221"/>
                  </a:cubicBezTo>
                  <a:cubicBezTo>
                    <a:pt x="808" y="201"/>
                    <a:pt x="791" y="185"/>
                    <a:pt x="772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9">
              <a:extLst>
                <a:ext uri="{FF2B5EF4-FFF2-40B4-BE49-F238E27FC236}">
                  <a16:creationId xmlns:a16="http://schemas.microsoft.com/office/drawing/2014/main" id="{EF98A9A0-F142-9183-60FB-D837D560F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5241" y="4209821"/>
              <a:ext cx="681637" cy="740162"/>
            </a:xfrm>
            <a:custGeom>
              <a:avLst/>
              <a:gdLst>
                <a:gd name="T0" fmla="*/ 527 w 527"/>
                <a:gd name="T1" fmla="*/ 306 h 573"/>
                <a:gd name="T2" fmla="*/ 472 w 527"/>
                <a:gd name="T3" fmla="*/ 250 h 573"/>
                <a:gd name="T4" fmla="*/ 417 w 527"/>
                <a:gd name="T5" fmla="*/ 306 h 573"/>
                <a:gd name="T6" fmla="*/ 458 w 527"/>
                <a:gd name="T7" fmla="*/ 359 h 573"/>
                <a:gd name="T8" fmla="*/ 435 w 527"/>
                <a:gd name="T9" fmla="*/ 535 h 573"/>
                <a:gd name="T10" fmla="*/ 352 w 527"/>
                <a:gd name="T11" fmla="*/ 546 h 573"/>
                <a:gd name="T12" fmla="*/ 269 w 527"/>
                <a:gd name="T13" fmla="*/ 535 h 573"/>
                <a:gd name="T14" fmla="*/ 246 w 527"/>
                <a:gd name="T15" fmla="*/ 344 h 573"/>
                <a:gd name="T16" fmla="*/ 357 w 527"/>
                <a:gd name="T17" fmla="*/ 327 h 573"/>
                <a:gd name="T18" fmla="*/ 430 w 527"/>
                <a:gd name="T19" fmla="*/ 149 h 573"/>
                <a:gd name="T20" fmla="*/ 439 w 527"/>
                <a:gd name="T21" fmla="*/ 44 h 573"/>
                <a:gd name="T22" fmla="*/ 298 w 527"/>
                <a:gd name="T23" fmla="*/ 22 h 573"/>
                <a:gd name="T24" fmla="*/ 266 w 527"/>
                <a:gd name="T25" fmla="*/ 0 h 573"/>
                <a:gd name="T26" fmla="*/ 230 w 527"/>
                <a:gd name="T27" fmla="*/ 36 h 573"/>
                <a:gd name="T28" fmla="*/ 266 w 527"/>
                <a:gd name="T29" fmla="*/ 72 h 573"/>
                <a:gd name="T30" fmla="*/ 299 w 527"/>
                <a:gd name="T31" fmla="*/ 49 h 573"/>
                <a:gd name="T32" fmla="*/ 417 w 527"/>
                <a:gd name="T33" fmla="*/ 60 h 573"/>
                <a:gd name="T34" fmla="*/ 393 w 527"/>
                <a:gd name="T35" fmla="*/ 185 h 573"/>
                <a:gd name="T36" fmla="*/ 345 w 527"/>
                <a:gd name="T37" fmla="*/ 303 h 573"/>
                <a:gd name="T38" fmla="*/ 232 w 527"/>
                <a:gd name="T39" fmla="*/ 318 h 573"/>
                <a:gd name="T40" fmla="*/ 119 w 527"/>
                <a:gd name="T41" fmla="*/ 303 h 573"/>
                <a:gd name="T42" fmla="*/ 61 w 527"/>
                <a:gd name="T43" fmla="*/ 186 h 573"/>
                <a:gd name="T44" fmla="*/ 32 w 527"/>
                <a:gd name="T45" fmla="*/ 60 h 573"/>
                <a:gd name="T46" fmla="*/ 145 w 527"/>
                <a:gd name="T47" fmla="*/ 48 h 573"/>
                <a:gd name="T48" fmla="*/ 178 w 527"/>
                <a:gd name="T49" fmla="*/ 72 h 573"/>
                <a:gd name="T50" fmla="*/ 214 w 527"/>
                <a:gd name="T51" fmla="*/ 36 h 573"/>
                <a:gd name="T52" fmla="*/ 178 w 527"/>
                <a:gd name="T53" fmla="*/ 0 h 573"/>
                <a:gd name="T54" fmla="*/ 146 w 527"/>
                <a:gd name="T55" fmla="*/ 21 h 573"/>
                <a:gd name="T56" fmla="*/ 10 w 527"/>
                <a:gd name="T57" fmla="*/ 44 h 573"/>
                <a:gd name="T58" fmla="*/ 14 w 527"/>
                <a:gd name="T59" fmla="*/ 124 h 573"/>
                <a:gd name="T60" fmla="*/ 107 w 527"/>
                <a:gd name="T61" fmla="*/ 327 h 573"/>
                <a:gd name="T62" fmla="*/ 219 w 527"/>
                <a:gd name="T63" fmla="*/ 344 h 573"/>
                <a:gd name="T64" fmla="*/ 224 w 527"/>
                <a:gd name="T65" fmla="*/ 435 h 573"/>
                <a:gd name="T66" fmla="*/ 256 w 527"/>
                <a:gd name="T67" fmla="*/ 558 h 573"/>
                <a:gd name="T68" fmla="*/ 351 w 527"/>
                <a:gd name="T69" fmla="*/ 573 h 573"/>
                <a:gd name="T70" fmla="*/ 354 w 527"/>
                <a:gd name="T71" fmla="*/ 573 h 573"/>
                <a:gd name="T72" fmla="*/ 354 w 527"/>
                <a:gd name="T73" fmla="*/ 573 h 573"/>
                <a:gd name="T74" fmla="*/ 449 w 527"/>
                <a:gd name="T75" fmla="*/ 558 h 573"/>
                <a:gd name="T76" fmla="*/ 480 w 527"/>
                <a:gd name="T77" fmla="*/ 435 h 573"/>
                <a:gd name="T78" fmla="*/ 485 w 527"/>
                <a:gd name="T79" fmla="*/ 360 h 573"/>
                <a:gd name="T80" fmla="*/ 527 w 527"/>
                <a:gd name="T81" fmla="*/ 306 h 573"/>
                <a:gd name="T82" fmla="*/ 266 w 527"/>
                <a:gd name="T83" fmla="*/ 44 h 573"/>
                <a:gd name="T84" fmla="*/ 257 w 527"/>
                <a:gd name="T85" fmla="*/ 36 h 573"/>
                <a:gd name="T86" fmla="*/ 266 w 527"/>
                <a:gd name="T87" fmla="*/ 27 h 573"/>
                <a:gd name="T88" fmla="*/ 274 w 527"/>
                <a:gd name="T89" fmla="*/ 36 h 573"/>
                <a:gd name="T90" fmla="*/ 266 w 527"/>
                <a:gd name="T91" fmla="*/ 44 h 573"/>
                <a:gd name="T92" fmla="*/ 178 w 527"/>
                <a:gd name="T93" fmla="*/ 27 h 573"/>
                <a:gd name="T94" fmla="*/ 187 w 527"/>
                <a:gd name="T95" fmla="*/ 36 h 573"/>
                <a:gd name="T96" fmla="*/ 178 w 527"/>
                <a:gd name="T97" fmla="*/ 44 h 573"/>
                <a:gd name="T98" fmla="*/ 170 w 527"/>
                <a:gd name="T99" fmla="*/ 36 h 573"/>
                <a:gd name="T100" fmla="*/ 178 w 527"/>
                <a:gd name="T101" fmla="*/ 27 h 573"/>
                <a:gd name="T102" fmla="*/ 472 w 527"/>
                <a:gd name="T103" fmla="*/ 329 h 573"/>
                <a:gd name="T104" fmla="*/ 449 w 527"/>
                <a:gd name="T105" fmla="*/ 306 h 573"/>
                <a:gd name="T106" fmla="*/ 472 w 527"/>
                <a:gd name="T107" fmla="*/ 283 h 573"/>
                <a:gd name="T108" fmla="*/ 495 w 527"/>
                <a:gd name="T109" fmla="*/ 306 h 573"/>
                <a:gd name="T110" fmla="*/ 472 w 527"/>
                <a:gd name="T111" fmla="*/ 3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7" h="573">
                  <a:moveTo>
                    <a:pt x="527" y="306"/>
                  </a:moveTo>
                  <a:cubicBezTo>
                    <a:pt x="527" y="275"/>
                    <a:pt x="503" y="250"/>
                    <a:pt x="472" y="250"/>
                  </a:cubicBezTo>
                  <a:cubicBezTo>
                    <a:pt x="442" y="250"/>
                    <a:pt x="417" y="275"/>
                    <a:pt x="417" y="306"/>
                  </a:cubicBezTo>
                  <a:cubicBezTo>
                    <a:pt x="417" y="331"/>
                    <a:pt x="434" y="353"/>
                    <a:pt x="458" y="359"/>
                  </a:cubicBezTo>
                  <a:cubicBezTo>
                    <a:pt x="454" y="439"/>
                    <a:pt x="445" y="522"/>
                    <a:pt x="435" y="535"/>
                  </a:cubicBezTo>
                  <a:cubicBezTo>
                    <a:pt x="419" y="543"/>
                    <a:pt x="377" y="546"/>
                    <a:pt x="352" y="546"/>
                  </a:cubicBezTo>
                  <a:cubicBezTo>
                    <a:pt x="327" y="546"/>
                    <a:pt x="285" y="543"/>
                    <a:pt x="269" y="535"/>
                  </a:cubicBezTo>
                  <a:cubicBezTo>
                    <a:pt x="258" y="521"/>
                    <a:pt x="249" y="428"/>
                    <a:pt x="246" y="344"/>
                  </a:cubicBezTo>
                  <a:cubicBezTo>
                    <a:pt x="274" y="344"/>
                    <a:pt x="331" y="340"/>
                    <a:pt x="357" y="327"/>
                  </a:cubicBezTo>
                  <a:cubicBezTo>
                    <a:pt x="391" y="310"/>
                    <a:pt x="426" y="165"/>
                    <a:pt x="430" y="149"/>
                  </a:cubicBezTo>
                  <a:cubicBezTo>
                    <a:pt x="451" y="60"/>
                    <a:pt x="443" y="49"/>
                    <a:pt x="439" y="44"/>
                  </a:cubicBezTo>
                  <a:cubicBezTo>
                    <a:pt x="425" y="25"/>
                    <a:pt x="357" y="22"/>
                    <a:pt x="298" y="22"/>
                  </a:cubicBezTo>
                  <a:cubicBezTo>
                    <a:pt x="293" y="9"/>
                    <a:pt x="280" y="0"/>
                    <a:pt x="266" y="0"/>
                  </a:cubicBezTo>
                  <a:cubicBezTo>
                    <a:pt x="246" y="0"/>
                    <a:pt x="230" y="16"/>
                    <a:pt x="230" y="36"/>
                  </a:cubicBezTo>
                  <a:cubicBezTo>
                    <a:pt x="230" y="56"/>
                    <a:pt x="246" y="72"/>
                    <a:pt x="266" y="72"/>
                  </a:cubicBezTo>
                  <a:cubicBezTo>
                    <a:pt x="280" y="72"/>
                    <a:pt x="293" y="62"/>
                    <a:pt x="299" y="49"/>
                  </a:cubicBezTo>
                  <a:cubicBezTo>
                    <a:pt x="349" y="49"/>
                    <a:pt x="404" y="53"/>
                    <a:pt x="417" y="60"/>
                  </a:cubicBezTo>
                  <a:cubicBezTo>
                    <a:pt x="418" y="72"/>
                    <a:pt x="411" y="119"/>
                    <a:pt x="393" y="185"/>
                  </a:cubicBezTo>
                  <a:cubicBezTo>
                    <a:pt x="371" y="263"/>
                    <a:pt x="352" y="299"/>
                    <a:pt x="345" y="303"/>
                  </a:cubicBezTo>
                  <a:cubicBezTo>
                    <a:pt x="322" y="315"/>
                    <a:pt x="258" y="317"/>
                    <a:pt x="232" y="318"/>
                  </a:cubicBezTo>
                  <a:cubicBezTo>
                    <a:pt x="207" y="317"/>
                    <a:pt x="143" y="315"/>
                    <a:pt x="119" y="303"/>
                  </a:cubicBezTo>
                  <a:cubicBezTo>
                    <a:pt x="111" y="299"/>
                    <a:pt x="87" y="258"/>
                    <a:pt x="61" y="186"/>
                  </a:cubicBezTo>
                  <a:cubicBezTo>
                    <a:pt x="35" y="113"/>
                    <a:pt x="29" y="68"/>
                    <a:pt x="32" y="60"/>
                  </a:cubicBezTo>
                  <a:cubicBezTo>
                    <a:pt x="41" y="47"/>
                    <a:pt x="95" y="44"/>
                    <a:pt x="145" y="48"/>
                  </a:cubicBezTo>
                  <a:cubicBezTo>
                    <a:pt x="150" y="62"/>
                    <a:pt x="163" y="72"/>
                    <a:pt x="178" y="72"/>
                  </a:cubicBezTo>
                  <a:cubicBezTo>
                    <a:pt x="198" y="72"/>
                    <a:pt x="214" y="56"/>
                    <a:pt x="214" y="36"/>
                  </a:cubicBezTo>
                  <a:cubicBezTo>
                    <a:pt x="214" y="16"/>
                    <a:pt x="198" y="0"/>
                    <a:pt x="178" y="0"/>
                  </a:cubicBezTo>
                  <a:cubicBezTo>
                    <a:pt x="164" y="0"/>
                    <a:pt x="151" y="9"/>
                    <a:pt x="146" y="21"/>
                  </a:cubicBezTo>
                  <a:cubicBezTo>
                    <a:pt x="108" y="18"/>
                    <a:pt x="30" y="15"/>
                    <a:pt x="10" y="44"/>
                  </a:cubicBezTo>
                  <a:cubicBezTo>
                    <a:pt x="4" y="52"/>
                    <a:pt x="0" y="69"/>
                    <a:pt x="14" y="124"/>
                  </a:cubicBezTo>
                  <a:cubicBezTo>
                    <a:pt x="29" y="185"/>
                    <a:pt x="76" y="312"/>
                    <a:pt x="107" y="327"/>
                  </a:cubicBezTo>
                  <a:cubicBezTo>
                    <a:pt x="134" y="340"/>
                    <a:pt x="191" y="344"/>
                    <a:pt x="219" y="344"/>
                  </a:cubicBezTo>
                  <a:cubicBezTo>
                    <a:pt x="220" y="363"/>
                    <a:pt x="221" y="399"/>
                    <a:pt x="224" y="435"/>
                  </a:cubicBezTo>
                  <a:cubicBezTo>
                    <a:pt x="233" y="538"/>
                    <a:pt x="245" y="553"/>
                    <a:pt x="256" y="558"/>
                  </a:cubicBezTo>
                  <a:cubicBezTo>
                    <a:pt x="280" y="571"/>
                    <a:pt x="336" y="573"/>
                    <a:pt x="351" y="573"/>
                  </a:cubicBezTo>
                  <a:cubicBezTo>
                    <a:pt x="354" y="573"/>
                    <a:pt x="354" y="573"/>
                    <a:pt x="354" y="573"/>
                  </a:cubicBezTo>
                  <a:cubicBezTo>
                    <a:pt x="354" y="573"/>
                    <a:pt x="354" y="573"/>
                    <a:pt x="354" y="573"/>
                  </a:cubicBezTo>
                  <a:cubicBezTo>
                    <a:pt x="369" y="573"/>
                    <a:pt x="425" y="571"/>
                    <a:pt x="449" y="558"/>
                  </a:cubicBezTo>
                  <a:cubicBezTo>
                    <a:pt x="459" y="552"/>
                    <a:pt x="471" y="538"/>
                    <a:pt x="480" y="435"/>
                  </a:cubicBezTo>
                  <a:cubicBezTo>
                    <a:pt x="482" y="407"/>
                    <a:pt x="484" y="379"/>
                    <a:pt x="485" y="360"/>
                  </a:cubicBezTo>
                  <a:cubicBezTo>
                    <a:pt x="509" y="354"/>
                    <a:pt x="527" y="332"/>
                    <a:pt x="527" y="306"/>
                  </a:cubicBezTo>
                  <a:close/>
                  <a:moveTo>
                    <a:pt x="266" y="44"/>
                  </a:moveTo>
                  <a:cubicBezTo>
                    <a:pt x="261" y="44"/>
                    <a:pt x="257" y="41"/>
                    <a:pt x="257" y="36"/>
                  </a:cubicBezTo>
                  <a:cubicBezTo>
                    <a:pt x="257" y="31"/>
                    <a:pt x="261" y="27"/>
                    <a:pt x="266" y="27"/>
                  </a:cubicBezTo>
                  <a:cubicBezTo>
                    <a:pt x="270" y="27"/>
                    <a:pt x="274" y="31"/>
                    <a:pt x="274" y="36"/>
                  </a:cubicBezTo>
                  <a:cubicBezTo>
                    <a:pt x="274" y="41"/>
                    <a:pt x="270" y="44"/>
                    <a:pt x="266" y="44"/>
                  </a:cubicBezTo>
                  <a:close/>
                  <a:moveTo>
                    <a:pt x="178" y="27"/>
                  </a:moveTo>
                  <a:cubicBezTo>
                    <a:pt x="183" y="27"/>
                    <a:pt x="187" y="31"/>
                    <a:pt x="187" y="36"/>
                  </a:cubicBezTo>
                  <a:cubicBezTo>
                    <a:pt x="187" y="41"/>
                    <a:pt x="183" y="44"/>
                    <a:pt x="178" y="44"/>
                  </a:cubicBezTo>
                  <a:cubicBezTo>
                    <a:pt x="173" y="44"/>
                    <a:pt x="170" y="41"/>
                    <a:pt x="170" y="36"/>
                  </a:cubicBezTo>
                  <a:cubicBezTo>
                    <a:pt x="170" y="31"/>
                    <a:pt x="173" y="27"/>
                    <a:pt x="178" y="27"/>
                  </a:cubicBezTo>
                  <a:close/>
                  <a:moveTo>
                    <a:pt x="472" y="329"/>
                  </a:moveTo>
                  <a:cubicBezTo>
                    <a:pt x="459" y="329"/>
                    <a:pt x="449" y="319"/>
                    <a:pt x="449" y="306"/>
                  </a:cubicBezTo>
                  <a:cubicBezTo>
                    <a:pt x="449" y="293"/>
                    <a:pt x="459" y="283"/>
                    <a:pt x="472" y="283"/>
                  </a:cubicBezTo>
                  <a:cubicBezTo>
                    <a:pt x="485" y="283"/>
                    <a:pt x="495" y="293"/>
                    <a:pt x="495" y="306"/>
                  </a:cubicBezTo>
                  <a:cubicBezTo>
                    <a:pt x="495" y="319"/>
                    <a:pt x="485" y="329"/>
                    <a:pt x="472" y="3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A160673B-CA2E-A553-9124-646B71827331}"/>
                </a:ext>
              </a:extLst>
            </p:cNvPr>
            <p:cNvGrpSpPr/>
            <p:nvPr/>
          </p:nvGrpSpPr>
          <p:grpSpPr>
            <a:xfrm>
              <a:off x="10867566" y="5388853"/>
              <a:ext cx="615080" cy="627704"/>
              <a:chOff x="7261225" y="8859838"/>
              <a:chExt cx="850900" cy="868363"/>
            </a:xfrm>
            <a:grpFill/>
          </p:grpSpPr>
          <p:sp>
            <p:nvSpPr>
              <p:cNvPr id="94" name="Freeform 291">
                <a:extLst>
                  <a:ext uri="{FF2B5EF4-FFF2-40B4-BE49-F238E27FC236}">
                    <a16:creationId xmlns:a16="http://schemas.microsoft.com/office/drawing/2014/main" id="{58618D63-D85D-786C-F6B9-EEF413EBFE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1225" y="8859838"/>
                <a:ext cx="850900" cy="868363"/>
              </a:xfrm>
              <a:custGeom>
                <a:avLst/>
                <a:gdLst>
                  <a:gd name="T0" fmla="*/ 454 w 476"/>
                  <a:gd name="T1" fmla="*/ 291 h 486"/>
                  <a:gd name="T2" fmla="*/ 217 w 476"/>
                  <a:gd name="T3" fmla="*/ 27 h 486"/>
                  <a:gd name="T4" fmla="*/ 156 w 476"/>
                  <a:gd name="T5" fmla="*/ 0 h 486"/>
                  <a:gd name="T6" fmla="*/ 101 w 476"/>
                  <a:gd name="T7" fmla="*/ 21 h 486"/>
                  <a:gd name="T8" fmla="*/ 36 w 476"/>
                  <a:gd name="T9" fmla="*/ 79 h 486"/>
                  <a:gd name="T10" fmla="*/ 30 w 476"/>
                  <a:gd name="T11" fmla="*/ 195 h 486"/>
                  <a:gd name="T12" fmla="*/ 267 w 476"/>
                  <a:gd name="T13" fmla="*/ 459 h 486"/>
                  <a:gd name="T14" fmla="*/ 328 w 476"/>
                  <a:gd name="T15" fmla="*/ 486 h 486"/>
                  <a:gd name="T16" fmla="*/ 328 w 476"/>
                  <a:gd name="T17" fmla="*/ 486 h 486"/>
                  <a:gd name="T18" fmla="*/ 383 w 476"/>
                  <a:gd name="T19" fmla="*/ 465 h 486"/>
                  <a:gd name="T20" fmla="*/ 448 w 476"/>
                  <a:gd name="T21" fmla="*/ 407 h 486"/>
                  <a:gd name="T22" fmla="*/ 475 w 476"/>
                  <a:gd name="T23" fmla="*/ 350 h 486"/>
                  <a:gd name="T24" fmla="*/ 454 w 476"/>
                  <a:gd name="T25" fmla="*/ 291 h 486"/>
                  <a:gd name="T26" fmla="*/ 450 w 476"/>
                  <a:gd name="T27" fmla="*/ 349 h 486"/>
                  <a:gd name="T28" fmla="*/ 431 w 476"/>
                  <a:gd name="T29" fmla="*/ 388 h 486"/>
                  <a:gd name="T30" fmla="*/ 366 w 476"/>
                  <a:gd name="T31" fmla="*/ 446 h 486"/>
                  <a:gd name="T32" fmla="*/ 328 w 476"/>
                  <a:gd name="T33" fmla="*/ 461 h 486"/>
                  <a:gd name="T34" fmla="*/ 285 w 476"/>
                  <a:gd name="T35" fmla="*/ 442 h 486"/>
                  <a:gd name="T36" fmla="*/ 49 w 476"/>
                  <a:gd name="T37" fmla="*/ 179 h 486"/>
                  <a:gd name="T38" fmla="*/ 53 w 476"/>
                  <a:gd name="T39" fmla="*/ 98 h 486"/>
                  <a:gd name="T40" fmla="*/ 118 w 476"/>
                  <a:gd name="T41" fmla="*/ 40 h 486"/>
                  <a:gd name="T42" fmla="*/ 156 w 476"/>
                  <a:gd name="T43" fmla="*/ 25 h 486"/>
                  <a:gd name="T44" fmla="*/ 198 w 476"/>
                  <a:gd name="T45" fmla="*/ 44 h 486"/>
                  <a:gd name="T46" fmla="*/ 435 w 476"/>
                  <a:gd name="T47" fmla="*/ 307 h 486"/>
                  <a:gd name="T48" fmla="*/ 450 w 476"/>
                  <a:gd name="T49" fmla="*/ 349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6" h="486">
                    <a:moveTo>
                      <a:pt x="454" y="291"/>
                    </a:moveTo>
                    <a:cubicBezTo>
                      <a:pt x="217" y="27"/>
                      <a:pt x="217" y="27"/>
                      <a:pt x="217" y="27"/>
                    </a:cubicBezTo>
                    <a:cubicBezTo>
                      <a:pt x="202" y="10"/>
                      <a:pt x="179" y="0"/>
                      <a:pt x="156" y="0"/>
                    </a:cubicBezTo>
                    <a:cubicBezTo>
                      <a:pt x="135" y="0"/>
                      <a:pt x="116" y="7"/>
                      <a:pt x="101" y="21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2" y="109"/>
                      <a:pt x="0" y="162"/>
                      <a:pt x="30" y="195"/>
                    </a:cubicBezTo>
                    <a:cubicBezTo>
                      <a:pt x="267" y="459"/>
                      <a:pt x="267" y="459"/>
                      <a:pt x="267" y="459"/>
                    </a:cubicBezTo>
                    <a:cubicBezTo>
                      <a:pt x="282" y="476"/>
                      <a:pt x="305" y="486"/>
                      <a:pt x="328" y="486"/>
                    </a:cubicBezTo>
                    <a:cubicBezTo>
                      <a:pt x="328" y="486"/>
                      <a:pt x="328" y="486"/>
                      <a:pt x="328" y="486"/>
                    </a:cubicBezTo>
                    <a:cubicBezTo>
                      <a:pt x="348" y="486"/>
                      <a:pt x="368" y="479"/>
                      <a:pt x="383" y="465"/>
                    </a:cubicBezTo>
                    <a:cubicBezTo>
                      <a:pt x="448" y="407"/>
                      <a:pt x="448" y="407"/>
                      <a:pt x="448" y="407"/>
                    </a:cubicBezTo>
                    <a:cubicBezTo>
                      <a:pt x="464" y="392"/>
                      <a:pt x="474" y="372"/>
                      <a:pt x="475" y="350"/>
                    </a:cubicBezTo>
                    <a:cubicBezTo>
                      <a:pt x="476" y="328"/>
                      <a:pt x="469" y="307"/>
                      <a:pt x="454" y="291"/>
                    </a:cubicBezTo>
                    <a:close/>
                    <a:moveTo>
                      <a:pt x="450" y="349"/>
                    </a:moveTo>
                    <a:cubicBezTo>
                      <a:pt x="449" y="364"/>
                      <a:pt x="442" y="378"/>
                      <a:pt x="431" y="388"/>
                    </a:cubicBezTo>
                    <a:cubicBezTo>
                      <a:pt x="366" y="446"/>
                      <a:pt x="366" y="446"/>
                      <a:pt x="366" y="446"/>
                    </a:cubicBezTo>
                    <a:cubicBezTo>
                      <a:pt x="356" y="456"/>
                      <a:pt x="342" y="461"/>
                      <a:pt x="328" y="461"/>
                    </a:cubicBezTo>
                    <a:cubicBezTo>
                      <a:pt x="312" y="461"/>
                      <a:pt x="296" y="454"/>
                      <a:pt x="285" y="442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27" y="155"/>
                      <a:pt x="29" y="119"/>
                      <a:pt x="53" y="98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28" y="30"/>
                      <a:pt x="142" y="25"/>
                      <a:pt x="156" y="25"/>
                    </a:cubicBezTo>
                    <a:cubicBezTo>
                      <a:pt x="172" y="25"/>
                      <a:pt x="188" y="32"/>
                      <a:pt x="198" y="44"/>
                    </a:cubicBezTo>
                    <a:cubicBezTo>
                      <a:pt x="435" y="307"/>
                      <a:pt x="435" y="307"/>
                      <a:pt x="435" y="307"/>
                    </a:cubicBezTo>
                    <a:cubicBezTo>
                      <a:pt x="446" y="319"/>
                      <a:pt x="451" y="333"/>
                      <a:pt x="450" y="3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92">
                <a:extLst>
                  <a:ext uri="{FF2B5EF4-FFF2-40B4-BE49-F238E27FC236}">
                    <a16:creationId xmlns:a16="http://schemas.microsoft.com/office/drawing/2014/main" id="{FA4E37A3-D3A9-DEF4-8C8C-96A73E4D7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9650" y="8939213"/>
                <a:ext cx="441325" cy="452438"/>
              </a:xfrm>
              <a:custGeom>
                <a:avLst/>
                <a:gdLst>
                  <a:gd name="T0" fmla="*/ 67 w 247"/>
                  <a:gd name="T1" fmla="*/ 19 h 253"/>
                  <a:gd name="T2" fmla="*/ 21 w 247"/>
                  <a:gd name="T3" fmla="*/ 61 h 253"/>
                  <a:gd name="T4" fmla="*/ 24 w 247"/>
                  <a:gd name="T5" fmla="*/ 139 h 253"/>
                  <a:gd name="T6" fmla="*/ 126 w 247"/>
                  <a:gd name="T7" fmla="*/ 253 h 253"/>
                  <a:gd name="T8" fmla="*/ 247 w 247"/>
                  <a:gd name="T9" fmla="*/ 145 h 253"/>
                  <a:gd name="T10" fmla="*/ 145 w 247"/>
                  <a:gd name="T11" fmla="*/ 30 h 253"/>
                  <a:gd name="T12" fmla="*/ 67 w 247"/>
                  <a:gd name="T13" fmla="*/ 19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253">
                    <a:moveTo>
                      <a:pt x="67" y="19"/>
                    </a:moveTo>
                    <a:cubicBezTo>
                      <a:pt x="21" y="61"/>
                      <a:pt x="21" y="61"/>
                      <a:pt x="21" y="61"/>
                    </a:cubicBezTo>
                    <a:cubicBezTo>
                      <a:pt x="0" y="79"/>
                      <a:pt x="1" y="114"/>
                      <a:pt x="24" y="139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247" y="145"/>
                      <a:pt x="247" y="145"/>
                      <a:pt x="247" y="14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2" y="6"/>
                      <a:pt x="88" y="0"/>
                      <a:pt x="6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Freeform 294">
              <a:extLst>
                <a:ext uri="{FF2B5EF4-FFF2-40B4-BE49-F238E27FC236}">
                  <a16:creationId xmlns:a16="http://schemas.microsoft.com/office/drawing/2014/main" id="{BE0F617E-6A50-2CC5-BFAA-D7C0F9DFC5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08554" y="5318343"/>
              <a:ext cx="524425" cy="705736"/>
            </a:xfrm>
            <a:custGeom>
              <a:avLst/>
              <a:gdLst>
                <a:gd name="T0" fmla="*/ 218 w 406"/>
                <a:gd name="T1" fmla="*/ 46 h 546"/>
                <a:gd name="T2" fmla="*/ 190 w 406"/>
                <a:gd name="T3" fmla="*/ 0 h 546"/>
                <a:gd name="T4" fmla="*/ 105 w 406"/>
                <a:gd name="T5" fmla="*/ 46 h 546"/>
                <a:gd name="T6" fmla="*/ 0 w 406"/>
                <a:gd name="T7" fmla="*/ 414 h 546"/>
                <a:gd name="T8" fmla="*/ 181 w 406"/>
                <a:gd name="T9" fmla="*/ 519 h 546"/>
                <a:gd name="T10" fmla="*/ 225 w 406"/>
                <a:gd name="T11" fmla="*/ 546 h 546"/>
                <a:gd name="T12" fmla="*/ 301 w 406"/>
                <a:gd name="T13" fmla="*/ 519 h 546"/>
                <a:gd name="T14" fmla="*/ 406 w 406"/>
                <a:gd name="T15" fmla="*/ 151 h 546"/>
                <a:gd name="T16" fmla="*/ 380 w 406"/>
                <a:gd name="T17" fmla="*/ 195 h 546"/>
                <a:gd name="T18" fmla="*/ 302 w 406"/>
                <a:gd name="T19" fmla="*/ 211 h 546"/>
                <a:gd name="T20" fmla="*/ 380 w 406"/>
                <a:gd name="T21" fmla="*/ 240 h 546"/>
                <a:gd name="T22" fmla="*/ 302 w 406"/>
                <a:gd name="T23" fmla="*/ 256 h 546"/>
                <a:gd name="T24" fmla="*/ 380 w 406"/>
                <a:gd name="T25" fmla="*/ 289 h 546"/>
                <a:gd name="T26" fmla="*/ 302 w 406"/>
                <a:gd name="T27" fmla="*/ 304 h 546"/>
                <a:gd name="T28" fmla="*/ 380 w 406"/>
                <a:gd name="T29" fmla="*/ 335 h 546"/>
                <a:gd name="T30" fmla="*/ 302 w 406"/>
                <a:gd name="T31" fmla="*/ 351 h 546"/>
                <a:gd name="T32" fmla="*/ 380 w 406"/>
                <a:gd name="T33" fmla="*/ 381 h 546"/>
                <a:gd name="T34" fmla="*/ 302 w 406"/>
                <a:gd name="T35" fmla="*/ 397 h 546"/>
                <a:gd name="T36" fmla="*/ 380 w 406"/>
                <a:gd name="T37" fmla="*/ 414 h 546"/>
                <a:gd name="T38" fmla="*/ 302 w 406"/>
                <a:gd name="T39" fmla="*/ 428 h 546"/>
                <a:gd name="T40" fmla="*/ 374 w 406"/>
                <a:gd name="T41" fmla="*/ 444 h 546"/>
                <a:gd name="T42" fmla="*/ 261 w 406"/>
                <a:gd name="T43" fmla="*/ 493 h 546"/>
                <a:gd name="T44" fmla="*/ 145 w 406"/>
                <a:gd name="T45" fmla="*/ 453 h 546"/>
                <a:gd name="T46" fmla="*/ 105 w 406"/>
                <a:gd name="T47" fmla="*/ 493 h 546"/>
                <a:gd name="T48" fmla="*/ 26 w 406"/>
                <a:gd name="T49" fmla="*/ 177 h 546"/>
                <a:gd name="T50" fmla="*/ 380 w 406"/>
                <a:gd name="T51" fmla="*/ 195 h 546"/>
                <a:gd name="T52" fmla="*/ 26 w 406"/>
                <a:gd name="T53" fmla="*/ 156 h 546"/>
                <a:gd name="T54" fmla="*/ 105 w 406"/>
                <a:gd name="T55" fmla="*/ 73 h 546"/>
                <a:gd name="T56" fmla="*/ 190 w 406"/>
                <a:gd name="T57" fmla="*/ 98 h 546"/>
                <a:gd name="T58" fmla="*/ 205 w 406"/>
                <a:gd name="T59" fmla="*/ 147 h 546"/>
                <a:gd name="T60" fmla="*/ 218 w 406"/>
                <a:gd name="T61" fmla="*/ 98 h 546"/>
                <a:gd name="T62" fmla="*/ 301 w 406"/>
                <a:gd name="T63" fmla="*/ 73 h 546"/>
                <a:gd name="T64" fmla="*/ 380 w 406"/>
                <a:gd name="T65" fmla="*/ 15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6" h="546">
                  <a:moveTo>
                    <a:pt x="301" y="46"/>
                  </a:moveTo>
                  <a:cubicBezTo>
                    <a:pt x="218" y="46"/>
                    <a:pt x="218" y="46"/>
                    <a:pt x="218" y="46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47" y="46"/>
                    <a:pt x="0" y="93"/>
                    <a:pt x="0" y="151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72"/>
                    <a:pt x="47" y="519"/>
                    <a:pt x="105" y="519"/>
                  </a:cubicBezTo>
                  <a:cubicBezTo>
                    <a:pt x="181" y="519"/>
                    <a:pt x="181" y="519"/>
                    <a:pt x="181" y="519"/>
                  </a:cubicBezTo>
                  <a:cubicBezTo>
                    <a:pt x="181" y="546"/>
                    <a:pt x="181" y="546"/>
                    <a:pt x="181" y="546"/>
                  </a:cubicBezTo>
                  <a:cubicBezTo>
                    <a:pt x="225" y="546"/>
                    <a:pt x="225" y="546"/>
                    <a:pt x="225" y="546"/>
                  </a:cubicBezTo>
                  <a:cubicBezTo>
                    <a:pt x="225" y="519"/>
                    <a:pt x="225" y="519"/>
                    <a:pt x="225" y="519"/>
                  </a:cubicBezTo>
                  <a:cubicBezTo>
                    <a:pt x="301" y="519"/>
                    <a:pt x="301" y="519"/>
                    <a:pt x="301" y="519"/>
                  </a:cubicBezTo>
                  <a:cubicBezTo>
                    <a:pt x="359" y="519"/>
                    <a:pt x="406" y="472"/>
                    <a:pt x="406" y="414"/>
                  </a:cubicBezTo>
                  <a:cubicBezTo>
                    <a:pt x="406" y="151"/>
                    <a:pt x="406" y="151"/>
                    <a:pt x="406" y="151"/>
                  </a:cubicBezTo>
                  <a:cubicBezTo>
                    <a:pt x="406" y="93"/>
                    <a:pt x="359" y="46"/>
                    <a:pt x="301" y="46"/>
                  </a:cubicBezTo>
                  <a:close/>
                  <a:moveTo>
                    <a:pt x="380" y="195"/>
                  </a:moveTo>
                  <a:cubicBezTo>
                    <a:pt x="302" y="195"/>
                    <a:pt x="302" y="195"/>
                    <a:pt x="302" y="195"/>
                  </a:cubicBezTo>
                  <a:cubicBezTo>
                    <a:pt x="302" y="211"/>
                    <a:pt x="302" y="211"/>
                    <a:pt x="302" y="211"/>
                  </a:cubicBezTo>
                  <a:cubicBezTo>
                    <a:pt x="380" y="211"/>
                    <a:pt x="380" y="211"/>
                    <a:pt x="380" y="211"/>
                  </a:cubicBezTo>
                  <a:cubicBezTo>
                    <a:pt x="380" y="240"/>
                    <a:pt x="380" y="240"/>
                    <a:pt x="380" y="240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2" y="256"/>
                    <a:pt x="302" y="256"/>
                    <a:pt x="302" y="256"/>
                  </a:cubicBezTo>
                  <a:cubicBezTo>
                    <a:pt x="380" y="256"/>
                    <a:pt x="380" y="256"/>
                    <a:pt x="380" y="256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02" y="289"/>
                    <a:pt x="302" y="289"/>
                    <a:pt x="302" y="289"/>
                  </a:cubicBezTo>
                  <a:cubicBezTo>
                    <a:pt x="302" y="304"/>
                    <a:pt x="302" y="304"/>
                    <a:pt x="302" y="304"/>
                  </a:cubicBezTo>
                  <a:cubicBezTo>
                    <a:pt x="380" y="304"/>
                    <a:pt x="380" y="304"/>
                    <a:pt x="380" y="304"/>
                  </a:cubicBezTo>
                  <a:cubicBezTo>
                    <a:pt x="380" y="335"/>
                    <a:pt x="380" y="335"/>
                    <a:pt x="380" y="335"/>
                  </a:cubicBezTo>
                  <a:cubicBezTo>
                    <a:pt x="302" y="335"/>
                    <a:pt x="302" y="335"/>
                    <a:pt x="302" y="335"/>
                  </a:cubicBezTo>
                  <a:cubicBezTo>
                    <a:pt x="302" y="351"/>
                    <a:pt x="302" y="351"/>
                    <a:pt x="302" y="351"/>
                  </a:cubicBezTo>
                  <a:cubicBezTo>
                    <a:pt x="380" y="351"/>
                    <a:pt x="380" y="351"/>
                    <a:pt x="380" y="351"/>
                  </a:cubicBezTo>
                  <a:cubicBezTo>
                    <a:pt x="380" y="381"/>
                    <a:pt x="380" y="381"/>
                    <a:pt x="380" y="381"/>
                  </a:cubicBezTo>
                  <a:cubicBezTo>
                    <a:pt x="302" y="381"/>
                    <a:pt x="302" y="381"/>
                    <a:pt x="302" y="381"/>
                  </a:cubicBezTo>
                  <a:cubicBezTo>
                    <a:pt x="302" y="397"/>
                    <a:pt x="302" y="397"/>
                    <a:pt x="302" y="397"/>
                  </a:cubicBezTo>
                  <a:cubicBezTo>
                    <a:pt x="380" y="397"/>
                    <a:pt x="380" y="397"/>
                    <a:pt x="380" y="397"/>
                  </a:cubicBezTo>
                  <a:cubicBezTo>
                    <a:pt x="380" y="414"/>
                    <a:pt x="380" y="414"/>
                    <a:pt x="380" y="414"/>
                  </a:cubicBezTo>
                  <a:cubicBezTo>
                    <a:pt x="380" y="419"/>
                    <a:pt x="379" y="423"/>
                    <a:pt x="379" y="428"/>
                  </a:cubicBezTo>
                  <a:cubicBezTo>
                    <a:pt x="302" y="428"/>
                    <a:pt x="302" y="428"/>
                    <a:pt x="302" y="428"/>
                  </a:cubicBezTo>
                  <a:cubicBezTo>
                    <a:pt x="302" y="444"/>
                    <a:pt x="302" y="444"/>
                    <a:pt x="302" y="44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363" y="472"/>
                    <a:pt x="334" y="493"/>
                    <a:pt x="301" y="493"/>
                  </a:cubicBezTo>
                  <a:cubicBezTo>
                    <a:pt x="261" y="493"/>
                    <a:pt x="261" y="493"/>
                    <a:pt x="261" y="493"/>
                  </a:cubicBezTo>
                  <a:cubicBezTo>
                    <a:pt x="261" y="453"/>
                    <a:pt x="261" y="453"/>
                    <a:pt x="261" y="453"/>
                  </a:cubicBezTo>
                  <a:cubicBezTo>
                    <a:pt x="145" y="453"/>
                    <a:pt x="145" y="453"/>
                    <a:pt x="145" y="453"/>
                  </a:cubicBezTo>
                  <a:cubicBezTo>
                    <a:pt x="145" y="493"/>
                    <a:pt x="145" y="493"/>
                    <a:pt x="145" y="493"/>
                  </a:cubicBezTo>
                  <a:cubicBezTo>
                    <a:pt x="105" y="493"/>
                    <a:pt x="105" y="493"/>
                    <a:pt x="105" y="493"/>
                  </a:cubicBezTo>
                  <a:cubicBezTo>
                    <a:pt x="61" y="493"/>
                    <a:pt x="26" y="457"/>
                    <a:pt x="26" y="414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380" y="177"/>
                    <a:pt x="380" y="177"/>
                    <a:pt x="380" y="177"/>
                  </a:cubicBezTo>
                  <a:lnTo>
                    <a:pt x="380" y="195"/>
                  </a:lnTo>
                  <a:close/>
                  <a:moveTo>
                    <a:pt x="380" y="156"/>
                  </a:moveTo>
                  <a:cubicBezTo>
                    <a:pt x="26" y="156"/>
                    <a:pt x="26" y="156"/>
                    <a:pt x="26" y="156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08"/>
                    <a:pt x="61" y="73"/>
                    <a:pt x="105" y="73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83" y="103"/>
                    <a:pt x="178" y="111"/>
                    <a:pt x="178" y="120"/>
                  </a:cubicBezTo>
                  <a:cubicBezTo>
                    <a:pt x="178" y="135"/>
                    <a:pt x="190" y="147"/>
                    <a:pt x="205" y="147"/>
                  </a:cubicBezTo>
                  <a:cubicBezTo>
                    <a:pt x="219" y="147"/>
                    <a:pt x="231" y="135"/>
                    <a:pt x="231" y="120"/>
                  </a:cubicBezTo>
                  <a:cubicBezTo>
                    <a:pt x="231" y="111"/>
                    <a:pt x="226" y="102"/>
                    <a:pt x="218" y="98"/>
                  </a:cubicBezTo>
                  <a:cubicBezTo>
                    <a:pt x="218" y="73"/>
                    <a:pt x="218" y="73"/>
                    <a:pt x="218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45" y="73"/>
                    <a:pt x="380" y="108"/>
                    <a:pt x="380" y="151"/>
                  </a:cubicBezTo>
                  <a:lnTo>
                    <a:pt x="38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755A9CC7-8A80-9DFE-2179-16085256E803}"/>
                </a:ext>
              </a:extLst>
            </p:cNvPr>
            <p:cNvGrpSpPr/>
            <p:nvPr/>
          </p:nvGrpSpPr>
          <p:grpSpPr>
            <a:xfrm>
              <a:off x="3986721" y="4299329"/>
              <a:ext cx="953604" cy="561146"/>
              <a:chOff x="5103813" y="3117850"/>
              <a:chExt cx="1319213" cy="776288"/>
            </a:xfrm>
            <a:grpFill/>
          </p:grpSpPr>
          <p:sp>
            <p:nvSpPr>
              <p:cNvPr id="98" name="Oval 296">
                <a:extLst>
                  <a:ext uri="{FF2B5EF4-FFF2-40B4-BE49-F238E27FC236}">
                    <a16:creationId xmlns:a16="http://schemas.microsoft.com/office/drawing/2014/main" id="{BAD9932B-C3FD-D057-51D9-D6581DF47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27650" y="3698875"/>
                <a:ext cx="196850" cy="1952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297">
                <a:extLst>
                  <a:ext uri="{FF2B5EF4-FFF2-40B4-BE49-F238E27FC236}">
                    <a16:creationId xmlns:a16="http://schemas.microsoft.com/office/drawing/2014/main" id="{E5C659A3-34CD-B492-57C5-C5E54123B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4563" y="3698875"/>
                <a:ext cx="196850" cy="1952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98">
                <a:extLst>
                  <a:ext uri="{FF2B5EF4-FFF2-40B4-BE49-F238E27FC236}">
                    <a16:creationId xmlns:a16="http://schemas.microsoft.com/office/drawing/2014/main" id="{E3E6C0B8-087B-D834-566A-49146A3413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3813" y="3117850"/>
                <a:ext cx="1319213" cy="679450"/>
              </a:xfrm>
              <a:custGeom>
                <a:avLst/>
                <a:gdLst>
                  <a:gd name="T0" fmla="*/ 0 w 738"/>
                  <a:gd name="T1" fmla="*/ 222 h 380"/>
                  <a:gd name="T2" fmla="*/ 112 w 738"/>
                  <a:gd name="T3" fmla="*/ 380 h 380"/>
                  <a:gd name="T4" fmla="*/ 249 w 738"/>
                  <a:gd name="T5" fmla="*/ 380 h 380"/>
                  <a:gd name="T6" fmla="*/ 570 w 738"/>
                  <a:gd name="T7" fmla="*/ 313 h 380"/>
                  <a:gd name="T8" fmla="*/ 738 w 738"/>
                  <a:gd name="T9" fmla="*/ 380 h 380"/>
                  <a:gd name="T10" fmla="*/ 202 w 738"/>
                  <a:gd name="T11" fmla="*/ 0 h 380"/>
                  <a:gd name="T12" fmla="*/ 334 w 738"/>
                  <a:gd name="T13" fmla="*/ 222 h 380"/>
                  <a:gd name="T14" fmla="*/ 299 w 738"/>
                  <a:gd name="T15" fmla="*/ 222 h 380"/>
                  <a:gd name="T16" fmla="*/ 265 w 738"/>
                  <a:gd name="T17" fmla="*/ 222 h 380"/>
                  <a:gd name="T18" fmla="*/ 230 w 738"/>
                  <a:gd name="T19" fmla="*/ 222 h 380"/>
                  <a:gd name="T20" fmla="*/ 195 w 738"/>
                  <a:gd name="T21" fmla="*/ 222 h 380"/>
                  <a:gd name="T22" fmla="*/ 160 w 738"/>
                  <a:gd name="T23" fmla="*/ 222 h 380"/>
                  <a:gd name="T24" fmla="*/ 126 w 738"/>
                  <a:gd name="T25" fmla="*/ 222 h 380"/>
                  <a:gd name="T26" fmla="*/ 91 w 738"/>
                  <a:gd name="T27" fmla="*/ 222 h 380"/>
                  <a:gd name="T28" fmla="*/ 65 w 738"/>
                  <a:gd name="T29" fmla="*/ 222 h 380"/>
                  <a:gd name="T30" fmla="*/ 56 w 738"/>
                  <a:gd name="T31" fmla="*/ 222 h 380"/>
                  <a:gd name="T32" fmla="*/ 21 w 738"/>
                  <a:gd name="T33" fmla="*/ 222 h 380"/>
                  <a:gd name="T34" fmla="*/ 56 w 738"/>
                  <a:gd name="T35" fmla="*/ 183 h 380"/>
                  <a:gd name="T36" fmla="*/ 91 w 738"/>
                  <a:gd name="T37" fmla="*/ 144 h 380"/>
                  <a:gd name="T38" fmla="*/ 126 w 738"/>
                  <a:gd name="T39" fmla="*/ 105 h 380"/>
                  <a:gd name="T40" fmla="*/ 160 w 738"/>
                  <a:gd name="T41" fmla="*/ 66 h 380"/>
                  <a:gd name="T42" fmla="*/ 195 w 738"/>
                  <a:gd name="T43" fmla="*/ 27 h 380"/>
                  <a:gd name="T44" fmla="*/ 212 w 738"/>
                  <a:gd name="T45" fmla="*/ 15 h 380"/>
                  <a:gd name="T46" fmla="*/ 247 w 738"/>
                  <a:gd name="T47" fmla="*/ 15 h 380"/>
                  <a:gd name="T48" fmla="*/ 282 w 738"/>
                  <a:gd name="T49" fmla="*/ 15 h 380"/>
                  <a:gd name="T50" fmla="*/ 317 w 738"/>
                  <a:gd name="T51" fmla="*/ 15 h 380"/>
                  <a:gd name="T52" fmla="*/ 351 w 738"/>
                  <a:gd name="T53" fmla="*/ 15 h 380"/>
                  <a:gd name="T54" fmla="*/ 672 w 738"/>
                  <a:gd name="T55" fmla="*/ 136 h 380"/>
                  <a:gd name="T56" fmla="*/ 605 w 738"/>
                  <a:gd name="T57" fmla="*/ 204 h 380"/>
                  <a:gd name="T58" fmla="*/ 569 w 738"/>
                  <a:gd name="T59" fmla="*/ 136 h 380"/>
                  <a:gd name="T60" fmla="*/ 502 w 738"/>
                  <a:gd name="T61" fmla="*/ 101 h 380"/>
                  <a:gd name="T62" fmla="*/ 569 w 738"/>
                  <a:gd name="T63" fmla="*/ 33 h 380"/>
                  <a:gd name="T64" fmla="*/ 605 w 738"/>
                  <a:gd name="T65" fmla="*/ 101 h 380"/>
                  <a:gd name="T66" fmla="*/ 672 w 738"/>
                  <a:gd name="T67" fmla="*/ 13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38" h="380">
                    <a:moveTo>
                      <a:pt x="202" y="0"/>
                    </a:moveTo>
                    <a:cubicBezTo>
                      <a:pt x="0" y="222"/>
                      <a:pt x="0" y="222"/>
                      <a:pt x="0" y="222"/>
                    </a:cubicBezTo>
                    <a:cubicBezTo>
                      <a:pt x="0" y="380"/>
                      <a:pt x="0" y="380"/>
                      <a:pt x="0" y="380"/>
                    </a:cubicBezTo>
                    <a:cubicBezTo>
                      <a:pt x="112" y="380"/>
                      <a:pt x="112" y="380"/>
                      <a:pt x="112" y="380"/>
                    </a:cubicBezTo>
                    <a:cubicBezTo>
                      <a:pt x="112" y="343"/>
                      <a:pt x="143" y="313"/>
                      <a:pt x="180" y="313"/>
                    </a:cubicBezTo>
                    <a:cubicBezTo>
                      <a:pt x="218" y="313"/>
                      <a:pt x="248" y="343"/>
                      <a:pt x="249" y="380"/>
                    </a:cubicBezTo>
                    <a:cubicBezTo>
                      <a:pt x="502" y="380"/>
                      <a:pt x="502" y="380"/>
                      <a:pt x="502" y="380"/>
                    </a:cubicBezTo>
                    <a:cubicBezTo>
                      <a:pt x="502" y="343"/>
                      <a:pt x="533" y="313"/>
                      <a:pt x="570" y="313"/>
                    </a:cubicBezTo>
                    <a:cubicBezTo>
                      <a:pt x="608" y="313"/>
                      <a:pt x="638" y="343"/>
                      <a:pt x="639" y="380"/>
                    </a:cubicBezTo>
                    <a:cubicBezTo>
                      <a:pt x="738" y="380"/>
                      <a:pt x="738" y="380"/>
                      <a:pt x="738" y="380"/>
                    </a:cubicBezTo>
                    <a:cubicBezTo>
                      <a:pt x="738" y="0"/>
                      <a:pt x="738" y="0"/>
                      <a:pt x="738" y="0"/>
                    </a:cubicBezTo>
                    <a:lnTo>
                      <a:pt x="202" y="0"/>
                    </a:lnTo>
                    <a:close/>
                    <a:moveTo>
                      <a:pt x="351" y="222"/>
                    </a:moveTo>
                    <a:cubicBezTo>
                      <a:pt x="334" y="222"/>
                      <a:pt x="334" y="222"/>
                      <a:pt x="334" y="222"/>
                    </a:cubicBezTo>
                    <a:cubicBezTo>
                      <a:pt x="317" y="222"/>
                      <a:pt x="317" y="222"/>
                      <a:pt x="317" y="222"/>
                    </a:cubicBezTo>
                    <a:cubicBezTo>
                      <a:pt x="299" y="222"/>
                      <a:pt x="299" y="222"/>
                      <a:pt x="299" y="222"/>
                    </a:cubicBezTo>
                    <a:cubicBezTo>
                      <a:pt x="282" y="222"/>
                      <a:pt x="282" y="222"/>
                      <a:pt x="282" y="222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47" y="222"/>
                      <a:pt x="247" y="222"/>
                      <a:pt x="247" y="222"/>
                    </a:cubicBezTo>
                    <a:cubicBezTo>
                      <a:pt x="230" y="222"/>
                      <a:pt x="230" y="222"/>
                      <a:pt x="230" y="222"/>
                    </a:cubicBezTo>
                    <a:cubicBezTo>
                      <a:pt x="212" y="222"/>
                      <a:pt x="212" y="222"/>
                      <a:pt x="212" y="222"/>
                    </a:cubicBezTo>
                    <a:cubicBezTo>
                      <a:pt x="195" y="222"/>
                      <a:pt x="195" y="222"/>
                      <a:pt x="195" y="222"/>
                    </a:cubicBezTo>
                    <a:cubicBezTo>
                      <a:pt x="178" y="222"/>
                      <a:pt x="178" y="222"/>
                      <a:pt x="178" y="222"/>
                    </a:cubicBezTo>
                    <a:cubicBezTo>
                      <a:pt x="160" y="222"/>
                      <a:pt x="160" y="222"/>
                      <a:pt x="160" y="222"/>
                    </a:cubicBezTo>
                    <a:cubicBezTo>
                      <a:pt x="143" y="222"/>
                      <a:pt x="143" y="222"/>
                      <a:pt x="143" y="222"/>
                    </a:cubicBezTo>
                    <a:cubicBezTo>
                      <a:pt x="126" y="222"/>
                      <a:pt x="126" y="222"/>
                      <a:pt x="126" y="222"/>
                    </a:cubicBezTo>
                    <a:cubicBezTo>
                      <a:pt x="108" y="222"/>
                      <a:pt x="108" y="222"/>
                      <a:pt x="108" y="222"/>
                    </a:cubicBezTo>
                    <a:cubicBezTo>
                      <a:pt x="91" y="222"/>
                      <a:pt x="91" y="222"/>
                      <a:pt x="91" y="222"/>
                    </a:cubicBezTo>
                    <a:cubicBezTo>
                      <a:pt x="74" y="222"/>
                      <a:pt x="74" y="222"/>
                      <a:pt x="74" y="222"/>
                    </a:cubicBezTo>
                    <a:cubicBezTo>
                      <a:pt x="65" y="222"/>
                      <a:pt x="65" y="222"/>
                      <a:pt x="65" y="222"/>
                    </a:cubicBezTo>
                    <a:cubicBezTo>
                      <a:pt x="65" y="222"/>
                      <a:pt x="65" y="222"/>
                      <a:pt x="65" y="222"/>
                    </a:cubicBezTo>
                    <a:cubicBezTo>
                      <a:pt x="56" y="222"/>
                      <a:pt x="56" y="222"/>
                      <a:pt x="56" y="222"/>
                    </a:cubicBezTo>
                    <a:cubicBezTo>
                      <a:pt x="39" y="222"/>
                      <a:pt x="39" y="222"/>
                      <a:pt x="39" y="222"/>
                    </a:cubicBezTo>
                    <a:cubicBezTo>
                      <a:pt x="21" y="222"/>
                      <a:pt x="21" y="222"/>
                      <a:pt x="21" y="222"/>
                    </a:cubicBezTo>
                    <a:cubicBezTo>
                      <a:pt x="39" y="203"/>
                      <a:pt x="39" y="203"/>
                      <a:pt x="39" y="203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74" y="163"/>
                      <a:pt x="74" y="163"/>
                      <a:pt x="74" y="163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26" y="105"/>
                      <a:pt x="126" y="105"/>
                      <a:pt x="126" y="105"/>
                    </a:cubicBezTo>
                    <a:cubicBezTo>
                      <a:pt x="143" y="85"/>
                      <a:pt x="143" y="85"/>
                      <a:pt x="143" y="85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78" y="46"/>
                      <a:pt x="178" y="46"/>
                      <a:pt x="178" y="46"/>
                    </a:cubicBezTo>
                    <a:cubicBezTo>
                      <a:pt x="195" y="27"/>
                      <a:pt x="195" y="27"/>
                      <a:pt x="195" y="27"/>
                    </a:cubicBezTo>
                    <a:cubicBezTo>
                      <a:pt x="205" y="15"/>
                      <a:pt x="205" y="15"/>
                      <a:pt x="205" y="15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30" y="15"/>
                      <a:pt x="230" y="15"/>
                      <a:pt x="230" y="15"/>
                    </a:cubicBezTo>
                    <a:cubicBezTo>
                      <a:pt x="247" y="15"/>
                      <a:pt x="247" y="15"/>
                      <a:pt x="247" y="15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82" y="15"/>
                      <a:pt x="282" y="15"/>
                      <a:pt x="282" y="15"/>
                    </a:cubicBezTo>
                    <a:cubicBezTo>
                      <a:pt x="299" y="15"/>
                      <a:pt x="299" y="15"/>
                      <a:pt x="299" y="15"/>
                    </a:cubicBezTo>
                    <a:cubicBezTo>
                      <a:pt x="317" y="15"/>
                      <a:pt x="317" y="15"/>
                      <a:pt x="317" y="15"/>
                    </a:cubicBezTo>
                    <a:cubicBezTo>
                      <a:pt x="334" y="15"/>
                      <a:pt x="334" y="15"/>
                      <a:pt x="334" y="15"/>
                    </a:cubicBezTo>
                    <a:cubicBezTo>
                      <a:pt x="351" y="15"/>
                      <a:pt x="351" y="15"/>
                      <a:pt x="351" y="15"/>
                    </a:cubicBezTo>
                    <a:lnTo>
                      <a:pt x="351" y="222"/>
                    </a:lnTo>
                    <a:close/>
                    <a:moveTo>
                      <a:pt x="672" y="136"/>
                    </a:moveTo>
                    <a:cubicBezTo>
                      <a:pt x="605" y="136"/>
                      <a:pt x="605" y="136"/>
                      <a:pt x="605" y="136"/>
                    </a:cubicBezTo>
                    <a:cubicBezTo>
                      <a:pt x="605" y="204"/>
                      <a:pt x="605" y="204"/>
                      <a:pt x="605" y="204"/>
                    </a:cubicBezTo>
                    <a:cubicBezTo>
                      <a:pt x="569" y="204"/>
                      <a:pt x="569" y="204"/>
                      <a:pt x="569" y="204"/>
                    </a:cubicBezTo>
                    <a:cubicBezTo>
                      <a:pt x="569" y="136"/>
                      <a:pt x="569" y="136"/>
                      <a:pt x="569" y="136"/>
                    </a:cubicBezTo>
                    <a:cubicBezTo>
                      <a:pt x="502" y="136"/>
                      <a:pt x="502" y="136"/>
                      <a:pt x="502" y="136"/>
                    </a:cubicBezTo>
                    <a:cubicBezTo>
                      <a:pt x="502" y="101"/>
                      <a:pt x="502" y="101"/>
                      <a:pt x="502" y="101"/>
                    </a:cubicBezTo>
                    <a:cubicBezTo>
                      <a:pt x="569" y="101"/>
                      <a:pt x="569" y="101"/>
                      <a:pt x="569" y="101"/>
                    </a:cubicBezTo>
                    <a:cubicBezTo>
                      <a:pt x="569" y="33"/>
                      <a:pt x="569" y="33"/>
                      <a:pt x="569" y="33"/>
                    </a:cubicBezTo>
                    <a:cubicBezTo>
                      <a:pt x="605" y="33"/>
                      <a:pt x="605" y="33"/>
                      <a:pt x="605" y="33"/>
                    </a:cubicBezTo>
                    <a:cubicBezTo>
                      <a:pt x="605" y="101"/>
                      <a:pt x="605" y="101"/>
                      <a:pt x="605" y="101"/>
                    </a:cubicBezTo>
                    <a:cubicBezTo>
                      <a:pt x="672" y="101"/>
                      <a:pt x="672" y="101"/>
                      <a:pt x="672" y="101"/>
                    </a:cubicBezTo>
                    <a:lnTo>
                      <a:pt x="672" y="1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462B21A8-A9E7-3448-FB29-1B8B6A6CF5DF}"/>
                </a:ext>
              </a:extLst>
            </p:cNvPr>
            <p:cNvGrpSpPr/>
            <p:nvPr/>
          </p:nvGrpSpPr>
          <p:grpSpPr>
            <a:xfrm>
              <a:off x="1304925" y="4221296"/>
              <a:ext cx="722949" cy="717211"/>
              <a:chOff x="1393825" y="3009900"/>
              <a:chExt cx="1000125" cy="992188"/>
            </a:xfrm>
            <a:grpFill/>
          </p:grpSpPr>
          <p:sp>
            <p:nvSpPr>
              <p:cNvPr id="102" name="Freeform 300">
                <a:extLst>
                  <a:ext uri="{FF2B5EF4-FFF2-40B4-BE49-F238E27FC236}">
                    <a16:creationId xmlns:a16="http://schemas.microsoft.com/office/drawing/2014/main" id="{DA717274-D49E-E01F-FE30-733D3B6B46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3825" y="3009900"/>
                <a:ext cx="1000125" cy="992188"/>
              </a:xfrm>
              <a:custGeom>
                <a:avLst/>
                <a:gdLst>
                  <a:gd name="T0" fmla="*/ 546 w 560"/>
                  <a:gd name="T1" fmla="*/ 186 h 555"/>
                  <a:gd name="T2" fmla="*/ 546 w 560"/>
                  <a:gd name="T3" fmla="*/ 119 h 555"/>
                  <a:gd name="T4" fmla="*/ 408 w 560"/>
                  <a:gd name="T5" fmla="*/ 0 h 555"/>
                  <a:gd name="T6" fmla="*/ 282 w 560"/>
                  <a:gd name="T7" fmla="*/ 106 h 555"/>
                  <a:gd name="T8" fmla="*/ 157 w 560"/>
                  <a:gd name="T9" fmla="*/ 0 h 555"/>
                  <a:gd name="T10" fmla="*/ 18 w 560"/>
                  <a:gd name="T11" fmla="*/ 119 h 555"/>
                  <a:gd name="T12" fmla="*/ 18 w 560"/>
                  <a:gd name="T13" fmla="*/ 186 h 555"/>
                  <a:gd name="T14" fmla="*/ 18 w 560"/>
                  <a:gd name="T15" fmla="*/ 370 h 555"/>
                  <a:gd name="T16" fmla="*/ 123 w 560"/>
                  <a:gd name="T17" fmla="*/ 542 h 555"/>
                  <a:gd name="T18" fmla="*/ 190 w 560"/>
                  <a:gd name="T19" fmla="*/ 542 h 555"/>
                  <a:gd name="T20" fmla="*/ 374 w 560"/>
                  <a:gd name="T21" fmla="*/ 542 h 555"/>
                  <a:gd name="T22" fmla="*/ 441 w 560"/>
                  <a:gd name="T23" fmla="*/ 542 h 555"/>
                  <a:gd name="T24" fmla="*/ 560 w 560"/>
                  <a:gd name="T25" fmla="*/ 403 h 555"/>
                  <a:gd name="T26" fmla="*/ 454 w 560"/>
                  <a:gd name="T27" fmla="*/ 278 h 555"/>
                  <a:gd name="T28" fmla="*/ 408 w 560"/>
                  <a:gd name="T29" fmla="*/ 16 h 555"/>
                  <a:gd name="T30" fmla="*/ 535 w 560"/>
                  <a:gd name="T31" fmla="*/ 130 h 555"/>
                  <a:gd name="T32" fmla="*/ 535 w 560"/>
                  <a:gd name="T33" fmla="*/ 174 h 555"/>
                  <a:gd name="T34" fmla="*/ 294 w 560"/>
                  <a:gd name="T35" fmla="*/ 117 h 555"/>
                  <a:gd name="T36" fmla="*/ 30 w 560"/>
                  <a:gd name="T37" fmla="*/ 174 h 555"/>
                  <a:gd name="T38" fmla="*/ 135 w 560"/>
                  <a:gd name="T39" fmla="*/ 25 h 555"/>
                  <a:gd name="T40" fmla="*/ 179 w 560"/>
                  <a:gd name="T41" fmla="*/ 25 h 555"/>
                  <a:gd name="T42" fmla="*/ 132 w 560"/>
                  <a:gd name="T43" fmla="*/ 276 h 555"/>
                  <a:gd name="T44" fmla="*/ 122 w 560"/>
                  <a:gd name="T45" fmla="*/ 266 h 555"/>
                  <a:gd name="T46" fmla="*/ 271 w 560"/>
                  <a:gd name="T47" fmla="*/ 438 h 555"/>
                  <a:gd name="T48" fmla="*/ 157 w 560"/>
                  <a:gd name="T49" fmla="*/ 539 h 555"/>
                  <a:gd name="T50" fmla="*/ 30 w 560"/>
                  <a:gd name="T51" fmla="*/ 425 h 555"/>
                  <a:gd name="T52" fmla="*/ 122 w 560"/>
                  <a:gd name="T53" fmla="*/ 289 h 555"/>
                  <a:gd name="T54" fmla="*/ 271 w 560"/>
                  <a:gd name="T55" fmla="*/ 438 h 555"/>
                  <a:gd name="T56" fmla="*/ 430 w 560"/>
                  <a:gd name="T57" fmla="*/ 530 h 555"/>
                  <a:gd name="T58" fmla="*/ 386 w 560"/>
                  <a:gd name="T59" fmla="*/ 530 h 555"/>
                  <a:gd name="T60" fmla="*/ 294 w 560"/>
                  <a:gd name="T61" fmla="*/ 438 h 555"/>
                  <a:gd name="T62" fmla="*/ 433 w 560"/>
                  <a:gd name="T63" fmla="*/ 279 h 555"/>
                  <a:gd name="T64" fmla="*/ 544 w 560"/>
                  <a:gd name="T65" fmla="*/ 403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0" h="555">
                    <a:moveTo>
                      <a:pt x="454" y="278"/>
                    </a:moveTo>
                    <a:cubicBezTo>
                      <a:pt x="546" y="186"/>
                      <a:pt x="546" y="186"/>
                      <a:pt x="546" y="186"/>
                    </a:cubicBezTo>
                    <a:cubicBezTo>
                      <a:pt x="555" y="177"/>
                      <a:pt x="560" y="165"/>
                      <a:pt x="560" y="152"/>
                    </a:cubicBezTo>
                    <a:cubicBezTo>
                      <a:pt x="560" y="140"/>
                      <a:pt x="555" y="128"/>
                      <a:pt x="546" y="119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32" y="5"/>
                      <a:pt x="420" y="0"/>
                      <a:pt x="408" y="0"/>
                    </a:cubicBezTo>
                    <a:cubicBezTo>
                      <a:pt x="395" y="0"/>
                      <a:pt x="383" y="5"/>
                      <a:pt x="374" y="14"/>
                    </a:cubicBezTo>
                    <a:cubicBezTo>
                      <a:pt x="282" y="106"/>
                      <a:pt x="282" y="106"/>
                      <a:pt x="282" y="106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81" y="5"/>
                      <a:pt x="169" y="0"/>
                      <a:pt x="157" y="0"/>
                    </a:cubicBezTo>
                    <a:cubicBezTo>
                      <a:pt x="144" y="0"/>
                      <a:pt x="132" y="5"/>
                      <a:pt x="123" y="14"/>
                    </a:cubicBezTo>
                    <a:cubicBezTo>
                      <a:pt x="18" y="119"/>
                      <a:pt x="18" y="119"/>
                      <a:pt x="18" y="119"/>
                    </a:cubicBezTo>
                    <a:cubicBezTo>
                      <a:pt x="9" y="128"/>
                      <a:pt x="4" y="140"/>
                      <a:pt x="4" y="152"/>
                    </a:cubicBezTo>
                    <a:cubicBezTo>
                      <a:pt x="4" y="165"/>
                      <a:pt x="9" y="177"/>
                      <a:pt x="18" y="186"/>
                    </a:cubicBezTo>
                    <a:cubicBezTo>
                      <a:pt x="110" y="278"/>
                      <a:pt x="110" y="278"/>
                      <a:pt x="110" y="278"/>
                    </a:cubicBezTo>
                    <a:cubicBezTo>
                      <a:pt x="18" y="370"/>
                      <a:pt x="18" y="370"/>
                      <a:pt x="18" y="370"/>
                    </a:cubicBezTo>
                    <a:cubicBezTo>
                      <a:pt x="0" y="388"/>
                      <a:pt x="0" y="418"/>
                      <a:pt x="18" y="436"/>
                    </a:cubicBezTo>
                    <a:cubicBezTo>
                      <a:pt x="123" y="542"/>
                      <a:pt x="123" y="542"/>
                      <a:pt x="123" y="542"/>
                    </a:cubicBezTo>
                    <a:cubicBezTo>
                      <a:pt x="132" y="550"/>
                      <a:pt x="144" y="555"/>
                      <a:pt x="157" y="555"/>
                    </a:cubicBezTo>
                    <a:cubicBezTo>
                      <a:pt x="169" y="555"/>
                      <a:pt x="181" y="550"/>
                      <a:pt x="190" y="542"/>
                    </a:cubicBezTo>
                    <a:cubicBezTo>
                      <a:pt x="282" y="449"/>
                      <a:pt x="282" y="449"/>
                      <a:pt x="282" y="44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83" y="550"/>
                      <a:pt x="395" y="555"/>
                      <a:pt x="408" y="555"/>
                    </a:cubicBezTo>
                    <a:cubicBezTo>
                      <a:pt x="420" y="555"/>
                      <a:pt x="432" y="550"/>
                      <a:pt x="441" y="542"/>
                    </a:cubicBezTo>
                    <a:cubicBezTo>
                      <a:pt x="546" y="436"/>
                      <a:pt x="546" y="436"/>
                      <a:pt x="546" y="436"/>
                    </a:cubicBezTo>
                    <a:cubicBezTo>
                      <a:pt x="555" y="427"/>
                      <a:pt x="560" y="416"/>
                      <a:pt x="560" y="403"/>
                    </a:cubicBezTo>
                    <a:cubicBezTo>
                      <a:pt x="560" y="390"/>
                      <a:pt x="555" y="379"/>
                      <a:pt x="546" y="370"/>
                    </a:cubicBezTo>
                    <a:lnTo>
                      <a:pt x="454" y="278"/>
                    </a:lnTo>
                    <a:close/>
                    <a:moveTo>
                      <a:pt x="386" y="25"/>
                    </a:moveTo>
                    <a:cubicBezTo>
                      <a:pt x="391" y="19"/>
                      <a:pt x="399" y="16"/>
                      <a:pt x="408" y="16"/>
                    </a:cubicBezTo>
                    <a:cubicBezTo>
                      <a:pt x="416" y="16"/>
                      <a:pt x="424" y="19"/>
                      <a:pt x="430" y="25"/>
                    </a:cubicBezTo>
                    <a:cubicBezTo>
                      <a:pt x="535" y="130"/>
                      <a:pt x="535" y="130"/>
                      <a:pt x="535" y="130"/>
                    </a:cubicBezTo>
                    <a:cubicBezTo>
                      <a:pt x="541" y="136"/>
                      <a:pt x="544" y="144"/>
                      <a:pt x="544" y="152"/>
                    </a:cubicBezTo>
                    <a:cubicBezTo>
                      <a:pt x="544" y="161"/>
                      <a:pt x="541" y="168"/>
                      <a:pt x="535" y="174"/>
                    </a:cubicBezTo>
                    <a:cubicBezTo>
                      <a:pt x="443" y="266"/>
                      <a:pt x="443" y="266"/>
                      <a:pt x="443" y="266"/>
                    </a:cubicBezTo>
                    <a:cubicBezTo>
                      <a:pt x="294" y="117"/>
                      <a:pt x="294" y="117"/>
                      <a:pt x="294" y="117"/>
                    </a:cubicBezTo>
                    <a:lnTo>
                      <a:pt x="386" y="25"/>
                    </a:lnTo>
                    <a:close/>
                    <a:moveTo>
                      <a:pt x="30" y="174"/>
                    </a:moveTo>
                    <a:cubicBezTo>
                      <a:pt x="17" y="162"/>
                      <a:pt x="17" y="142"/>
                      <a:pt x="30" y="130"/>
                    </a:cubicBezTo>
                    <a:cubicBezTo>
                      <a:pt x="135" y="25"/>
                      <a:pt x="135" y="25"/>
                      <a:pt x="135" y="25"/>
                    </a:cubicBezTo>
                    <a:cubicBezTo>
                      <a:pt x="141" y="19"/>
                      <a:pt x="148" y="16"/>
                      <a:pt x="157" y="16"/>
                    </a:cubicBezTo>
                    <a:cubicBezTo>
                      <a:pt x="165" y="16"/>
                      <a:pt x="173" y="19"/>
                      <a:pt x="179" y="25"/>
                    </a:cubicBezTo>
                    <a:cubicBezTo>
                      <a:pt x="281" y="127"/>
                      <a:pt x="281" y="127"/>
                      <a:pt x="281" y="127"/>
                    </a:cubicBezTo>
                    <a:cubicBezTo>
                      <a:pt x="132" y="276"/>
                      <a:pt x="132" y="276"/>
                      <a:pt x="132" y="276"/>
                    </a:cubicBezTo>
                    <a:cubicBezTo>
                      <a:pt x="122" y="266"/>
                      <a:pt x="122" y="266"/>
                      <a:pt x="122" y="266"/>
                    </a:cubicBezTo>
                    <a:cubicBezTo>
                      <a:pt x="122" y="266"/>
                      <a:pt x="122" y="266"/>
                      <a:pt x="122" y="266"/>
                    </a:cubicBezTo>
                    <a:lnTo>
                      <a:pt x="30" y="174"/>
                    </a:lnTo>
                    <a:close/>
                    <a:moveTo>
                      <a:pt x="271" y="438"/>
                    </a:moveTo>
                    <a:cubicBezTo>
                      <a:pt x="179" y="530"/>
                      <a:pt x="179" y="530"/>
                      <a:pt x="179" y="530"/>
                    </a:cubicBezTo>
                    <a:cubicBezTo>
                      <a:pt x="173" y="536"/>
                      <a:pt x="165" y="539"/>
                      <a:pt x="157" y="539"/>
                    </a:cubicBezTo>
                    <a:cubicBezTo>
                      <a:pt x="148" y="539"/>
                      <a:pt x="141" y="536"/>
                      <a:pt x="135" y="530"/>
                    </a:cubicBezTo>
                    <a:cubicBezTo>
                      <a:pt x="30" y="425"/>
                      <a:pt x="30" y="425"/>
                      <a:pt x="30" y="425"/>
                    </a:cubicBezTo>
                    <a:cubicBezTo>
                      <a:pt x="17" y="413"/>
                      <a:pt x="17" y="393"/>
                      <a:pt x="30" y="381"/>
                    </a:cubicBezTo>
                    <a:cubicBezTo>
                      <a:pt x="122" y="289"/>
                      <a:pt x="122" y="289"/>
                      <a:pt x="122" y="289"/>
                    </a:cubicBezTo>
                    <a:cubicBezTo>
                      <a:pt x="220" y="387"/>
                      <a:pt x="220" y="387"/>
                      <a:pt x="220" y="387"/>
                    </a:cubicBezTo>
                    <a:lnTo>
                      <a:pt x="271" y="438"/>
                    </a:lnTo>
                    <a:close/>
                    <a:moveTo>
                      <a:pt x="535" y="425"/>
                    </a:moveTo>
                    <a:cubicBezTo>
                      <a:pt x="430" y="530"/>
                      <a:pt x="430" y="530"/>
                      <a:pt x="430" y="530"/>
                    </a:cubicBezTo>
                    <a:cubicBezTo>
                      <a:pt x="424" y="536"/>
                      <a:pt x="416" y="539"/>
                      <a:pt x="408" y="539"/>
                    </a:cubicBezTo>
                    <a:cubicBezTo>
                      <a:pt x="399" y="539"/>
                      <a:pt x="391" y="536"/>
                      <a:pt x="386" y="530"/>
                    </a:cubicBezTo>
                    <a:cubicBezTo>
                      <a:pt x="294" y="438"/>
                      <a:pt x="294" y="438"/>
                      <a:pt x="294" y="438"/>
                    </a:cubicBezTo>
                    <a:cubicBezTo>
                      <a:pt x="294" y="438"/>
                      <a:pt x="294" y="438"/>
                      <a:pt x="294" y="438"/>
                    </a:cubicBezTo>
                    <a:cubicBezTo>
                      <a:pt x="283" y="428"/>
                      <a:pt x="283" y="428"/>
                      <a:pt x="283" y="428"/>
                    </a:cubicBezTo>
                    <a:cubicBezTo>
                      <a:pt x="433" y="279"/>
                      <a:pt x="433" y="279"/>
                      <a:pt x="433" y="279"/>
                    </a:cubicBezTo>
                    <a:cubicBezTo>
                      <a:pt x="535" y="381"/>
                      <a:pt x="535" y="381"/>
                      <a:pt x="535" y="381"/>
                    </a:cubicBezTo>
                    <a:cubicBezTo>
                      <a:pt x="541" y="387"/>
                      <a:pt x="544" y="395"/>
                      <a:pt x="544" y="403"/>
                    </a:cubicBezTo>
                    <a:cubicBezTo>
                      <a:pt x="544" y="411"/>
                      <a:pt x="541" y="419"/>
                      <a:pt x="535" y="4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01">
                <a:extLst>
                  <a:ext uri="{FF2B5EF4-FFF2-40B4-BE49-F238E27FC236}">
                    <a16:creationId xmlns:a16="http://schemas.microsoft.com/office/drawing/2014/main" id="{DCFE4F52-A254-F02F-3409-D9AD19778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125" y="3240088"/>
                <a:ext cx="26988" cy="28575"/>
              </a:xfrm>
              <a:custGeom>
                <a:avLst/>
                <a:gdLst>
                  <a:gd name="T0" fmla="*/ 12 w 15"/>
                  <a:gd name="T1" fmla="*/ 13 h 16"/>
                  <a:gd name="T2" fmla="*/ 12 w 15"/>
                  <a:gd name="T3" fmla="*/ 3 h 16"/>
                  <a:gd name="T4" fmla="*/ 2 w 15"/>
                  <a:gd name="T5" fmla="*/ 3 h 16"/>
                  <a:gd name="T6" fmla="*/ 2 w 15"/>
                  <a:gd name="T7" fmla="*/ 13 h 16"/>
                  <a:gd name="T8" fmla="*/ 12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2" y="13"/>
                    </a:moveTo>
                    <a:cubicBezTo>
                      <a:pt x="15" y="10"/>
                      <a:pt x="15" y="6"/>
                      <a:pt x="12" y="3"/>
                    </a:cubicBezTo>
                    <a:cubicBezTo>
                      <a:pt x="10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2" y="13"/>
                    </a:cubicBezTo>
                    <a:cubicBezTo>
                      <a:pt x="5" y="16"/>
                      <a:pt x="10" y="16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02">
                <a:extLst>
                  <a:ext uri="{FF2B5EF4-FFF2-40B4-BE49-F238E27FC236}">
                    <a16:creationId xmlns:a16="http://schemas.microsoft.com/office/drawing/2014/main" id="{645C492A-A32E-2557-C126-BE233CEF4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4175" y="3089275"/>
                <a:ext cx="26988" cy="28575"/>
              </a:xfrm>
              <a:custGeom>
                <a:avLst/>
                <a:gdLst>
                  <a:gd name="T0" fmla="*/ 12 w 15"/>
                  <a:gd name="T1" fmla="*/ 13 h 16"/>
                  <a:gd name="T2" fmla="*/ 12 w 15"/>
                  <a:gd name="T3" fmla="*/ 3 h 16"/>
                  <a:gd name="T4" fmla="*/ 2 w 15"/>
                  <a:gd name="T5" fmla="*/ 3 h 16"/>
                  <a:gd name="T6" fmla="*/ 2 w 15"/>
                  <a:gd name="T7" fmla="*/ 13 h 16"/>
                  <a:gd name="T8" fmla="*/ 12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2" y="13"/>
                    </a:moveTo>
                    <a:cubicBezTo>
                      <a:pt x="15" y="10"/>
                      <a:pt x="15" y="6"/>
                      <a:pt x="12" y="3"/>
                    </a:cubicBezTo>
                    <a:cubicBezTo>
                      <a:pt x="10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2" y="13"/>
                    </a:cubicBezTo>
                    <a:cubicBezTo>
                      <a:pt x="5" y="16"/>
                      <a:pt x="10" y="16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03">
                <a:extLst>
                  <a:ext uri="{FF2B5EF4-FFF2-40B4-BE49-F238E27FC236}">
                    <a16:creationId xmlns:a16="http://schemas.microsoft.com/office/drawing/2014/main" id="{AF713BA5-0A97-A3F6-7204-68D6CE1DC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463" y="3230563"/>
                <a:ext cx="26988" cy="28575"/>
              </a:xfrm>
              <a:custGeom>
                <a:avLst/>
                <a:gdLst>
                  <a:gd name="T0" fmla="*/ 12 w 15"/>
                  <a:gd name="T1" fmla="*/ 13 h 16"/>
                  <a:gd name="T2" fmla="*/ 12 w 15"/>
                  <a:gd name="T3" fmla="*/ 3 h 16"/>
                  <a:gd name="T4" fmla="*/ 2 w 15"/>
                  <a:gd name="T5" fmla="*/ 3 h 16"/>
                  <a:gd name="T6" fmla="*/ 2 w 15"/>
                  <a:gd name="T7" fmla="*/ 13 h 16"/>
                  <a:gd name="T8" fmla="*/ 12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2" y="13"/>
                    </a:moveTo>
                    <a:cubicBezTo>
                      <a:pt x="15" y="10"/>
                      <a:pt x="15" y="6"/>
                      <a:pt x="12" y="3"/>
                    </a:cubicBezTo>
                    <a:cubicBezTo>
                      <a:pt x="10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2" y="13"/>
                    </a:cubicBezTo>
                    <a:cubicBezTo>
                      <a:pt x="5" y="16"/>
                      <a:pt x="10" y="16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04">
                <a:extLst>
                  <a:ext uri="{FF2B5EF4-FFF2-40B4-BE49-F238E27FC236}">
                    <a16:creationId xmlns:a16="http://schemas.microsoft.com/office/drawing/2014/main" id="{0E32C608-1C29-9337-1C41-CC882F4FC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1138" y="3262313"/>
                <a:ext cx="26988" cy="28575"/>
              </a:xfrm>
              <a:custGeom>
                <a:avLst/>
                <a:gdLst>
                  <a:gd name="T0" fmla="*/ 2 w 15"/>
                  <a:gd name="T1" fmla="*/ 3 h 16"/>
                  <a:gd name="T2" fmla="*/ 2 w 15"/>
                  <a:gd name="T3" fmla="*/ 13 h 16"/>
                  <a:gd name="T4" fmla="*/ 12 w 15"/>
                  <a:gd name="T5" fmla="*/ 13 h 16"/>
                  <a:gd name="T6" fmla="*/ 12 w 15"/>
                  <a:gd name="T7" fmla="*/ 3 h 16"/>
                  <a:gd name="T8" fmla="*/ 2 w 15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2" y="3"/>
                    </a:moveTo>
                    <a:cubicBezTo>
                      <a:pt x="0" y="6"/>
                      <a:pt x="0" y="10"/>
                      <a:pt x="2" y="13"/>
                    </a:cubicBezTo>
                    <a:cubicBezTo>
                      <a:pt x="5" y="16"/>
                      <a:pt x="10" y="16"/>
                      <a:pt x="12" y="13"/>
                    </a:cubicBezTo>
                    <a:cubicBezTo>
                      <a:pt x="15" y="10"/>
                      <a:pt x="15" y="6"/>
                      <a:pt x="12" y="3"/>
                    </a:cubicBezTo>
                    <a:cubicBezTo>
                      <a:pt x="10" y="0"/>
                      <a:pt x="5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5">
                <a:extLst>
                  <a:ext uri="{FF2B5EF4-FFF2-40B4-BE49-F238E27FC236}">
                    <a16:creationId xmlns:a16="http://schemas.microsoft.com/office/drawing/2014/main" id="{6A6E7A82-172D-680C-DF36-C907F5CE3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425" y="3403600"/>
                <a:ext cx="26988" cy="28575"/>
              </a:xfrm>
              <a:custGeom>
                <a:avLst/>
                <a:gdLst>
                  <a:gd name="T0" fmla="*/ 12 w 15"/>
                  <a:gd name="T1" fmla="*/ 13 h 16"/>
                  <a:gd name="T2" fmla="*/ 12 w 15"/>
                  <a:gd name="T3" fmla="*/ 3 h 16"/>
                  <a:gd name="T4" fmla="*/ 2 w 15"/>
                  <a:gd name="T5" fmla="*/ 3 h 16"/>
                  <a:gd name="T6" fmla="*/ 2 w 15"/>
                  <a:gd name="T7" fmla="*/ 13 h 16"/>
                  <a:gd name="T8" fmla="*/ 12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2" y="13"/>
                    </a:moveTo>
                    <a:cubicBezTo>
                      <a:pt x="15" y="10"/>
                      <a:pt x="15" y="6"/>
                      <a:pt x="12" y="3"/>
                    </a:cubicBezTo>
                    <a:cubicBezTo>
                      <a:pt x="10" y="0"/>
                      <a:pt x="5" y="0"/>
                      <a:pt x="2" y="3"/>
                    </a:cubicBezTo>
                    <a:cubicBezTo>
                      <a:pt x="0" y="6"/>
                      <a:pt x="0" y="10"/>
                      <a:pt x="2" y="13"/>
                    </a:cubicBezTo>
                    <a:cubicBezTo>
                      <a:pt x="5" y="16"/>
                      <a:pt x="10" y="16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6">
                <a:extLst>
                  <a:ext uri="{FF2B5EF4-FFF2-40B4-BE49-F238E27FC236}">
                    <a16:creationId xmlns:a16="http://schemas.microsoft.com/office/drawing/2014/main" id="{78D2E51C-F17F-73A6-4AB5-7287185B7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8838" y="3735388"/>
                <a:ext cx="28575" cy="26988"/>
              </a:xfrm>
              <a:custGeom>
                <a:avLst/>
                <a:gdLst>
                  <a:gd name="T0" fmla="*/ 3 w 16"/>
                  <a:gd name="T1" fmla="*/ 2 h 15"/>
                  <a:gd name="T2" fmla="*/ 3 w 16"/>
                  <a:gd name="T3" fmla="*/ 12 h 15"/>
                  <a:gd name="T4" fmla="*/ 13 w 16"/>
                  <a:gd name="T5" fmla="*/ 12 h 15"/>
                  <a:gd name="T6" fmla="*/ 13 w 16"/>
                  <a:gd name="T7" fmla="*/ 2 h 15"/>
                  <a:gd name="T8" fmla="*/ 3 w 1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3" y="2"/>
                    </a:moveTo>
                    <a:cubicBezTo>
                      <a:pt x="0" y="5"/>
                      <a:pt x="0" y="10"/>
                      <a:pt x="3" y="12"/>
                    </a:cubicBezTo>
                    <a:cubicBezTo>
                      <a:pt x="6" y="15"/>
                      <a:pt x="10" y="15"/>
                      <a:pt x="13" y="12"/>
                    </a:cubicBezTo>
                    <a:cubicBezTo>
                      <a:pt x="16" y="10"/>
                      <a:pt x="16" y="5"/>
                      <a:pt x="13" y="2"/>
                    </a:cubicBezTo>
                    <a:cubicBezTo>
                      <a:pt x="10" y="0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7">
                <a:extLst>
                  <a:ext uri="{FF2B5EF4-FFF2-40B4-BE49-F238E27FC236}">
                    <a16:creationId xmlns:a16="http://schemas.microsoft.com/office/drawing/2014/main" id="{B6FEE673-2371-6C1E-973F-3F28B84C5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7888" y="3584575"/>
                <a:ext cx="28575" cy="25400"/>
              </a:xfrm>
              <a:custGeom>
                <a:avLst/>
                <a:gdLst>
                  <a:gd name="T0" fmla="*/ 3 w 16"/>
                  <a:gd name="T1" fmla="*/ 2 h 15"/>
                  <a:gd name="T2" fmla="*/ 3 w 16"/>
                  <a:gd name="T3" fmla="*/ 12 h 15"/>
                  <a:gd name="T4" fmla="*/ 13 w 16"/>
                  <a:gd name="T5" fmla="*/ 12 h 15"/>
                  <a:gd name="T6" fmla="*/ 13 w 16"/>
                  <a:gd name="T7" fmla="*/ 2 h 15"/>
                  <a:gd name="T8" fmla="*/ 3 w 1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3" y="2"/>
                    </a:moveTo>
                    <a:cubicBezTo>
                      <a:pt x="0" y="5"/>
                      <a:pt x="0" y="10"/>
                      <a:pt x="3" y="12"/>
                    </a:cubicBezTo>
                    <a:cubicBezTo>
                      <a:pt x="6" y="15"/>
                      <a:pt x="10" y="15"/>
                      <a:pt x="13" y="12"/>
                    </a:cubicBezTo>
                    <a:cubicBezTo>
                      <a:pt x="16" y="10"/>
                      <a:pt x="16" y="5"/>
                      <a:pt x="13" y="2"/>
                    </a:cubicBezTo>
                    <a:cubicBezTo>
                      <a:pt x="10" y="0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08">
                <a:extLst>
                  <a:ext uri="{FF2B5EF4-FFF2-40B4-BE49-F238E27FC236}">
                    <a16:creationId xmlns:a16="http://schemas.microsoft.com/office/drawing/2014/main" id="{83670A53-1B50-0899-1918-CEAA7351E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175" y="3724275"/>
                <a:ext cx="28575" cy="26988"/>
              </a:xfrm>
              <a:custGeom>
                <a:avLst/>
                <a:gdLst>
                  <a:gd name="T0" fmla="*/ 3 w 16"/>
                  <a:gd name="T1" fmla="*/ 2 h 15"/>
                  <a:gd name="T2" fmla="*/ 3 w 16"/>
                  <a:gd name="T3" fmla="*/ 12 h 15"/>
                  <a:gd name="T4" fmla="*/ 13 w 16"/>
                  <a:gd name="T5" fmla="*/ 12 h 15"/>
                  <a:gd name="T6" fmla="*/ 13 w 16"/>
                  <a:gd name="T7" fmla="*/ 2 h 15"/>
                  <a:gd name="T8" fmla="*/ 3 w 1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3" y="2"/>
                    </a:moveTo>
                    <a:cubicBezTo>
                      <a:pt x="0" y="5"/>
                      <a:pt x="0" y="10"/>
                      <a:pt x="3" y="12"/>
                    </a:cubicBezTo>
                    <a:cubicBezTo>
                      <a:pt x="6" y="15"/>
                      <a:pt x="10" y="15"/>
                      <a:pt x="13" y="12"/>
                    </a:cubicBezTo>
                    <a:cubicBezTo>
                      <a:pt x="16" y="10"/>
                      <a:pt x="16" y="5"/>
                      <a:pt x="13" y="2"/>
                    </a:cubicBezTo>
                    <a:cubicBezTo>
                      <a:pt x="10" y="0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09">
                <a:extLst>
                  <a:ext uri="{FF2B5EF4-FFF2-40B4-BE49-F238E27FC236}">
                    <a16:creationId xmlns:a16="http://schemas.microsoft.com/office/drawing/2014/main" id="{56F9251A-0E37-F1C9-DEDA-6E707B2AC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4850" y="3757613"/>
                <a:ext cx="28575" cy="26988"/>
              </a:xfrm>
              <a:custGeom>
                <a:avLst/>
                <a:gdLst>
                  <a:gd name="T0" fmla="*/ 3 w 16"/>
                  <a:gd name="T1" fmla="*/ 2 h 15"/>
                  <a:gd name="T2" fmla="*/ 3 w 16"/>
                  <a:gd name="T3" fmla="*/ 12 h 15"/>
                  <a:gd name="T4" fmla="*/ 13 w 16"/>
                  <a:gd name="T5" fmla="*/ 12 h 15"/>
                  <a:gd name="T6" fmla="*/ 13 w 16"/>
                  <a:gd name="T7" fmla="*/ 2 h 15"/>
                  <a:gd name="T8" fmla="*/ 3 w 1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3" y="2"/>
                    </a:moveTo>
                    <a:cubicBezTo>
                      <a:pt x="0" y="5"/>
                      <a:pt x="0" y="10"/>
                      <a:pt x="3" y="12"/>
                    </a:cubicBezTo>
                    <a:cubicBezTo>
                      <a:pt x="6" y="15"/>
                      <a:pt x="10" y="15"/>
                      <a:pt x="13" y="12"/>
                    </a:cubicBezTo>
                    <a:cubicBezTo>
                      <a:pt x="16" y="10"/>
                      <a:pt x="16" y="5"/>
                      <a:pt x="13" y="2"/>
                    </a:cubicBezTo>
                    <a:cubicBezTo>
                      <a:pt x="10" y="0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10">
                <a:extLst>
                  <a:ext uri="{FF2B5EF4-FFF2-40B4-BE49-F238E27FC236}">
                    <a16:creationId xmlns:a16="http://schemas.microsoft.com/office/drawing/2014/main" id="{58FF60A4-6084-B7C1-F17E-D280429F7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138" y="3898900"/>
                <a:ext cx="28575" cy="26988"/>
              </a:xfrm>
              <a:custGeom>
                <a:avLst/>
                <a:gdLst>
                  <a:gd name="T0" fmla="*/ 3 w 16"/>
                  <a:gd name="T1" fmla="*/ 2 h 15"/>
                  <a:gd name="T2" fmla="*/ 3 w 16"/>
                  <a:gd name="T3" fmla="*/ 12 h 15"/>
                  <a:gd name="T4" fmla="*/ 13 w 16"/>
                  <a:gd name="T5" fmla="*/ 12 h 15"/>
                  <a:gd name="T6" fmla="*/ 13 w 16"/>
                  <a:gd name="T7" fmla="*/ 2 h 15"/>
                  <a:gd name="T8" fmla="*/ 3 w 1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3" y="2"/>
                    </a:moveTo>
                    <a:cubicBezTo>
                      <a:pt x="0" y="5"/>
                      <a:pt x="0" y="10"/>
                      <a:pt x="3" y="12"/>
                    </a:cubicBezTo>
                    <a:cubicBezTo>
                      <a:pt x="6" y="15"/>
                      <a:pt x="10" y="15"/>
                      <a:pt x="13" y="12"/>
                    </a:cubicBezTo>
                    <a:cubicBezTo>
                      <a:pt x="16" y="10"/>
                      <a:pt x="16" y="5"/>
                      <a:pt x="13" y="2"/>
                    </a:cubicBezTo>
                    <a:cubicBezTo>
                      <a:pt x="10" y="0"/>
                      <a:pt x="6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22787CEA-6F1D-B4F0-3B57-6857BE4DF514}"/>
                </a:ext>
              </a:extLst>
            </p:cNvPr>
            <p:cNvGrpSpPr/>
            <p:nvPr/>
          </p:nvGrpSpPr>
          <p:grpSpPr>
            <a:xfrm>
              <a:off x="6984300" y="5367687"/>
              <a:ext cx="384425" cy="607048"/>
              <a:chOff x="1631950" y="8874125"/>
              <a:chExt cx="531813" cy="839788"/>
            </a:xfrm>
            <a:grpFill/>
          </p:grpSpPr>
          <p:sp>
            <p:nvSpPr>
              <p:cNvPr id="114" name="Freeform 312">
                <a:extLst>
                  <a:ext uri="{FF2B5EF4-FFF2-40B4-BE49-F238E27FC236}">
                    <a16:creationId xmlns:a16="http://schemas.microsoft.com/office/drawing/2014/main" id="{F4DEF388-A86C-7AA2-6C65-ADE755D90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0688" y="8874125"/>
                <a:ext cx="414338" cy="141288"/>
              </a:xfrm>
              <a:custGeom>
                <a:avLst/>
                <a:gdLst>
                  <a:gd name="T0" fmla="*/ 5 w 232"/>
                  <a:gd name="T1" fmla="*/ 79 h 79"/>
                  <a:gd name="T2" fmla="*/ 227 w 232"/>
                  <a:gd name="T3" fmla="*/ 79 h 79"/>
                  <a:gd name="T4" fmla="*/ 232 w 232"/>
                  <a:gd name="T5" fmla="*/ 74 h 79"/>
                  <a:gd name="T6" fmla="*/ 232 w 232"/>
                  <a:gd name="T7" fmla="*/ 5 h 79"/>
                  <a:gd name="T8" fmla="*/ 227 w 232"/>
                  <a:gd name="T9" fmla="*/ 0 h 79"/>
                  <a:gd name="T10" fmla="*/ 5 w 232"/>
                  <a:gd name="T11" fmla="*/ 0 h 79"/>
                  <a:gd name="T12" fmla="*/ 0 w 232"/>
                  <a:gd name="T13" fmla="*/ 5 h 79"/>
                  <a:gd name="T14" fmla="*/ 0 w 232"/>
                  <a:gd name="T15" fmla="*/ 74 h 79"/>
                  <a:gd name="T16" fmla="*/ 5 w 232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79">
                    <a:moveTo>
                      <a:pt x="5" y="79"/>
                    </a:moveTo>
                    <a:cubicBezTo>
                      <a:pt x="227" y="79"/>
                      <a:pt x="227" y="79"/>
                      <a:pt x="227" y="79"/>
                    </a:cubicBezTo>
                    <a:cubicBezTo>
                      <a:pt x="230" y="79"/>
                      <a:pt x="232" y="77"/>
                      <a:pt x="232" y="74"/>
                    </a:cubicBezTo>
                    <a:cubicBezTo>
                      <a:pt x="232" y="5"/>
                      <a:pt x="232" y="5"/>
                      <a:pt x="232" y="5"/>
                    </a:cubicBezTo>
                    <a:cubicBezTo>
                      <a:pt x="232" y="2"/>
                      <a:pt x="230" y="0"/>
                      <a:pt x="22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2" y="79"/>
                      <a:pt x="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3">
                <a:extLst>
                  <a:ext uri="{FF2B5EF4-FFF2-40B4-BE49-F238E27FC236}">
                    <a16:creationId xmlns:a16="http://schemas.microsoft.com/office/drawing/2014/main" id="{8ACCEF07-DA1A-CA69-8142-E0DDE09734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1950" y="9040813"/>
                <a:ext cx="531813" cy="673100"/>
              </a:xfrm>
              <a:custGeom>
                <a:avLst/>
                <a:gdLst>
                  <a:gd name="T0" fmla="*/ 268 w 298"/>
                  <a:gd name="T1" fmla="*/ 0 h 377"/>
                  <a:gd name="T2" fmla="*/ 30 w 298"/>
                  <a:gd name="T3" fmla="*/ 0 h 377"/>
                  <a:gd name="T4" fmla="*/ 0 w 298"/>
                  <a:gd name="T5" fmla="*/ 30 h 377"/>
                  <a:gd name="T6" fmla="*/ 0 w 298"/>
                  <a:gd name="T7" fmla="*/ 347 h 377"/>
                  <a:gd name="T8" fmla="*/ 30 w 298"/>
                  <a:gd name="T9" fmla="*/ 377 h 377"/>
                  <a:gd name="T10" fmla="*/ 268 w 298"/>
                  <a:gd name="T11" fmla="*/ 377 h 377"/>
                  <a:gd name="T12" fmla="*/ 298 w 298"/>
                  <a:gd name="T13" fmla="*/ 347 h 377"/>
                  <a:gd name="T14" fmla="*/ 298 w 298"/>
                  <a:gd name="T15" fmla="*/ 30 h 377"/>
                  <a:gd name="T16" fmla="*/ 268 w 298"/>
                  <a:gd name="T17" fmla="*/ 0 h 377"/>
                  <a:gd name="T18" fmla="*/ 275 w 298"/>
                  <a:gd name="T19" fmla="*/ 215 h 377"/>
                  <a:gd name="T20" fmla="*/ 270 w 298"/>
                  <a:gd name="T21" fmla="*/ 220 h 377"/>
                  <a:gd name="T22" fmla="*/ 262 w 298"/>
                  <a:gd name="T23" fmla="*/ 220 h 377"/>
                  <a:gd name="T24" fmla="*/ 249 w 298"/>
                  <a:gd name="T25" fmla="*/ 220 h 377"/>
                  <a:gd name="T26" fmla="*/ 236 w 298"/>
                  <a:gd name="T27" fmla="*/ 220 h 377"/>
                  <a:gd name="T28" fmla="*/ 222 w 298"/>
                  <a:gd name="T29" fmla="*/ 220 h 377"/>
                  <a:gd name="T30" fmla="*/ 209 w 298"/>
                  <a:gd name="T31" fmla="*/ 220 h 377"/>
                  <a:gd name="T32" fmla="*/ 196 w 298"/>
                  <a:gd name="T33" fmla="*/ 220 h 377"/>
                  <a:gd name="T34" fmla="*/ 182 w 298"/>
                  <a:gd name="T35" fmla="*/ 220 h 377"/>
                  <a:gd name="T36" fmla="*/ 169 w 298"/>
                  <a:gd name="T37" fmla="*/ 220 h 377"/>
                  <a:gd name="T38" fmla="*/ 156 w 298"/>
                  <a:gd name="T39" fmla="*/ 220 h 377"/>
                  <a:gd name="T40" fmla="*/ 143 w 298"/>
                  <a:gd name="T41" fmla="*/ 220 h 377"/>
                  <a:gd name="T42" fmla="*/ 129 w 298"/>
                  <a:gd name="T43" fmla="*/ 220 h 377"/>
                  <a:gd name="T44" fmla="*/ 116 w 298"/>
                  <a:gd name="T45" fmla="*/ 220 h 377"/>
                  <a:gd name="T46" fmla="*/ 103 w 298"/>
                  <a:gd name="T47" fmla="*/ 220 h 377"/>
                  <a:gd name="T48" fmla="*/ 89 w 298"/>
                  <a:gd name="T49" fmla="*/ 220 h 377"/>
                  <a:gd name="T50" fmla="*/ 76 w 298"/>
                  <a:gd name="T51" fmla="*/ 220 h 377"/>
                  <a:gd name="T52" fmla="*/ 63 w 298"/>
                  <a:gd name="T53" fmla="*/ 220 h 377"/>
                  <a:gd name="T54" fmla="*/ 50 w 298"/>
                  <a:gd name="T55" fmla="*/ 220 h 377"/>
                  <a:gd name="T56" fmla="*/ 36 w 298"/>
                  <a:gd name="T57" fmla="*/ 220 h 377"/>
                  <a:gd name="T58" fmla="*/ 28 w 298"/>
                  <a:gd name="T59" fmla="*/ 220 h 377"/>
                  <a:gd name="T60" fmla="*/ 23 w 298"/>
                  <a:gd name="T61" fmla="*/ 215 h 377"/>
                  <a:gd name="T62" fmla="*/ 23 w 298"/>
                  <a:gd name="T63" fmla="*/ 69 h 377"/>
                  <a:gd name="T64" fmla="*/ 28 w 298"/>
                  <a:gd name="T65" fmla="*/ 64 h 377"/>
                  <a:gd name="T66" fmla="*/ 36 w 298"/>
                  <a:gd name="T67" fmla="*/ 64 h 377"/>
                  <a:gd name="T68" fmla="*/ 50 w 298"/>
                  <a:gd name="T69" fmla="*/ 64 h 377"/>
                  <a:gd name="T70" fmla="*/ 63 w 298"/>
                  <a:gd name="T71" fmla="*/ 64 h 377"/>
                  <a:gd name="T72" fmla="*/ 76 w 298"/>
                  <a:gd name="T73" fmla="*/ 64 h 377"/>
                  <a:gd name="T74" fmla="*/ 89 w 298"/>
                  <a:gd name="T75" fmla="*/ 64 h 377"/>
                  <a:gd name="T76" fmla="*/ 103 w 298"/>
                  <a:gd name="T77" fmla="*/ 64 h 377"/>
                  <a:gd name="T78" fmla="*/ 116 w 298"/>
                  <a:gd name="T79" fmla="*/ 64 h 377"/>
                  <a:gd name="T80" fmla="*/ 129 w 298"/>
                  <a:gd name="T81" fmla="*/ 64 h 377"/>
                  <a:gd name="T82" fmla="*/ 143 w 298"/>
                  <a:gd name="T83" fmla="*/ 64 h 377"/>
                  <a:gd name="T84" fmla="*/ 156 w 298"/>
                  <a:gd name="T85" fmla="*/ 64 h 377"/>
                  <a:gd name="T86" fmla="*/ 169 w 298"/>
                  <a:gd name="T87" fmla="*/ 64 h 377"/>
                  <a:gd name="T88" fmla="*/ 182 w 298"/>
                  <a:gd name="T89" fmla="*/ 64 h 377"/>
                  <a:gd name="T90" fmla="*/ 196 w 298"/>
                  <a:gd name="T91" fmla="*/ 64 h 377"/>
                  <a:gd name="T92" fmla="*/ 209 w 298"/>
                  <a:gd name="T93" fmla="*/ 64 h 377"/>
                  <a:gd name="T94" fmla="*/ 222 w 298"/>
                  <a:gd name="T95" fmla="*/ 64 h 377"/>
                  <a:gd name="T96" fmla="*/ 236 w 298"/>
                  <a:gd name="T97" fmla="*/ 64 h 377"/>
                  <a:gd name="T98" fmla="*/ 249 w 298"/>
                  <a:gd name="T99" fmla="*/ 64 h 377"/>
                  <a:gd name="T100" fmla="*/ 262 w 298"/>
                  <a:gd name="T101" fmla="*/ 64 h 377"/>
                  <a:gd name="T102" fmla="*/ 270 w 298"/>
                  <a:gd name="T103" fmla="*/ 64 h 377"/>
                  <a:gd name="T104" fmla="*/ 275 w 298"/>
                  <a:gd name="T105" fmla="*/ 69 h 377"/>
                  <a:gd name="T106" fmla="*/ 275 w 298"/>
                  <a:gd name="T107" fmla="*/ 215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8" h="377">
                    <a:moveTo>
                      <a:pt x="268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347"/>
                      <a:pt x="0" y="347"/>
                      <a:pt x="0" y="347"/>
                    </a:cubicBezTo>
                    <a:cubicBezTo>
                      <a:pt x="0" y="364"/>
                      <a:pt x="14" y="377"/>
                      <a:pt x="30" y="377"/>
                    </a:cubicBezTo>
                    <a:cubicBezTo>
                      <a:pt x="268" y="377"/>
                      <a:pt x="268" y="377"/>
                      <a:pt x="268" y="377"/>
                    </a:cubicBezTo>
                    <a:cubicBezTo>
                      <a:pt x="285" y="377"/>
                      <a:pt x="298" y="364"/>
                      <a:pt x="298" y="347"/>
                    </a:cubicBezTo>
                    <a:cubicBezTo>
                      <a:pt x="298" y="30"/>
                      <a:pt x="298" y="30"/>
                      <a:pt x="298" y="30"/>
                    </a:cubicBezTo>
                    <a:cubicBezTo>
                      <a:pt x="298" y="13"/>
                      <a:pt x="285" y="0"/>
                      <a:pt x="268" y="0"/>
                    </a:cubicBezTo>
                    <a:close/>
                    <a:moveTo>
                      <a:pt x="275" y="215"/>
                    </a:moveTo>
                    <a:cubicBezTo>
                      <a:pt x="275" y="218"/>
                      <a:pt x="273" y="220"/>
                      <a:pt x="270" y="220"/>
                    </a:cubicBezTo>
                    <a:cubicBezTo>
                      <a:pt x="262" y="220"/>
                      <a:pt x="262" y="220"/>
                      <a:pt x="262" y="220"/>
                    </a:cubicBezTo>
                    <a:cubicBezTo>
                      <a:pt x="249" y="220"/>
                      <a:pt x="249" y="220"/>
                      <a:pt x="249" y="220"/>
                    </a:cubicBezTo>
                    <a:cubicBezTo>
                      <a:pt x="236" y="220"/>
                      <a:pt x="236" y="220"/>
                      <a:pt x="236" y="220"/>
                    </a:cubicBezTo>
                    <a:cubicBezTo>
                      <a:pt x="222" y="220"/>
                      <a:pt x="222" y="220"/>
                      <a:pt x="222" y="220"/>
                    </a:cubicBezTo>
                    <a:cubicBezTo>
                      <a:pt x="209" y="220"/>
                      <a:pt x="209" y="220"/>
                      <a:pt x="209" y="220"/>
                    </a:cubicBezTo>
                    <a:cubicBezTo>
                      <a:pt x="196" y="220"/>
                      <a:pt x="196" y="220"/>
                      <a:pt x="196" y="220"/>
                    </a:cubicBezTo>
                    <a:cubicBezTo>
                      <a:pt x="182" y="220"/>
                      <a:pt x="182" y="220"/>
                      <a:pt x="182" y="220"/>
                    </a:cubicBezTo>
                    <a:cubicBezTo>
                      <a:pt x="169" y="220"/>
                      <a:pt x="169" y="220"/>
                      <a:pt x="169" y="220"/>
                    </a:cubicBezTo>
                    <a:cubicBezTo>
                      <a:pt x="156" y="220"/>
                      <a:pt x="156" y="220"/>
                      <a:pt x="156" y="220"/>
                    </a:cubicBezTo>
                    <a:cubicBezTo>
                      <a:pt x="143" y="220"/>
                      <a:pt x="143" y="220"/>
                      <a:pt x="143" y="220"/>
                    </a:cubicBezTo>
                    <a:cubicBezTo>
                      <a:pt x="129" y="220"/>
                      <a:pt x="129" y="220"/>
                      <a:pt x="129" y="220"/>
                    </a:cubicBezTo>
                    <a:cubicBezTo>
                      <a:pt x="116" y="220"/>
                      <a:pt x="116" y="220"/>
                      <a:pt x="116" y="220"/>
                    </a:cubicBezTo>
                    <a:cubicBezTo>
                      <a:pt x="103" y="220"/>
                      <a:pt x="103" y="220"/>
                      <a:pt x="103" y="220"/>
                    </a:cubicBezTo>
                    <a:cubicBezTo>
                      <a:pt x="89" y="220"/>
                      <a:pt x="89" y="220"/>
                      <a:pt x="89" y="220"/>
                    </a:cubicBezTo>
                    <a:cubicBezTo>
                      <a:pt x="76" y="220"/>
                      <a:pt x="76" y="220"/>
                      <a:pt x="76" y="220"/>
                    </a:cubicBezTo>
                    <a:cubicBezTo>
                      <a:pt x="63" y="220"/>
                      <a:pt x="63" y="220"/>
                      <a:pt x="63" y="220"/>
                    </a:cubicBezTo>
                    <a:cubicBezTo>
                      <a:pt x="50" y="220"/>
                      <a:pt x="50" y="220"/>
                      <a:pt x="50" y="220"/>
                    </a:cubicBezTo>
                    <a:cubicBezTo>
                      <a:pt x="36" y="220"/>
                      <a:pt x="36" y="220"/>
                      <a:pt x="36" y="220"/>
                    </a:cubicBezTo>
                    <a:cubicBezTo>
                      <a:pt x="28" y="220"/>
                      <a:pt x="28" y="220"/>
                      <a:pt x="28" y="220"/>
                    </a:cubicBezTo>
                    <a:cubicBezTo>
                      <a:pt x="25" y="220"/>
                      <a:pt x="23" y="218"/>
                      <a:pt x="23" y="215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6"/>
                      <a:pt x="25" y="64"/>
                      <a:pt x="28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43" y="64"/>
                      <a:pt x="143" y="64"/>
                      <a:pt x="143" y="64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96" y="64"/>
                      <a:pt x="196" y="64"/>
                      <a:pt x="196" y="64"/>
                    </a:cubicBezTo>
                    <a:cubicBezTo>
                      <a:pt x="209" y="64"/>
                      <a:pt x="209" y="64"/>
                      <a:pt x="209" y="64"/>
                    </a:cubicBezTo>
                    <a:cubicBezTo>
                      <a:pt x="222" y="64"/>
                      <a:pt x="222" y="64"/>
                      <a:pt x="222" y="64"/>
                    </a:cubicBezTo>
                    <a:cubicBezTo>
                      <a:pt x="236" y="64"/>
                      <a:pt x="236" y="64"/>
                      <a:pt x="236" y="64"/>
                    </a:cubicBezTo>
                    <a:cubicBezTo>
                      <a:pt x="249" y="64"/>
                      <a:pt x="249" y="64"/>
                      <a:pt x="249" y="64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70" y="64"/>
                      <a:pt x="270" y="64"/>
                      <a:pt x="270" y="64"/>
                    </a:cubicBezTo>
                    <a:cubicBezTo>
                      <a:pt x="273" y="64"/>
                      <a:pt x="275" y="66"/>
                      <a:pt x="275" y="69"/>
                    </a:cubicBezTo>
                    <a:lnTo>
                      <a:pt x="275" y="2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E0C227C3-1CCF-A929-3663-1C20790B44D4}"/>
                </a:ext>
              </a:extLst>
            </p:cNvPr>
            <p:cNvGrpSpPr/>
            <p:nvPr/>
          </p:nvGrpSpPr>
          <p:grpSpPr>
            <a:xfrm>
              <a:off x="2787544" y="5193835"/>
              <a:ext cx="691966" cy="759671"/>
              <a:chOff x="3355975" y="4908550"/>
              <a:chExt cx="957263" cy="1050926"/>
            </a:xfrm>
            <a:grpFill/>
          </p:grpSpPr>
          <p:sp>
            <p:nvSpPr>
              <p:cNvPr id="117" name="Oval 315">
                <a:extLst>
                  <a:ext uri="{FF2B5EF4-FFF2-40B4-BE49-F238E27FC236}">
                    <a16:creationId xmlns:a16="http://schemas.microsoft.com/office/drawing/2014/main" id="{272BB77E-AE5C-0C1B-2DC7-122163F40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100" y="4908550"/>
                <a:ext cx="236538" cy="234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16">
                <a:extLst>
                  <a:ext uri="{FF2B5EF4-FFF2-40B4-BE49-F238E27FC236}">
                    <a16:creationId xmlns:a16="http://schemas.microsoft.com/office/drawing/2014/main" id="{18AE4350-777F-A084-A727-21181CA14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975" y="5322888"/>
                <a:ext cx="652463" cy="636588"/>
              </a:xfrm>
              <a:custGeom>
                <a:avLst/>
                <a:gdLst>
                  <a:gd name="T0" fmla="*/ 190 w 365"/>
                  <a:gd name="T1" fmla="*/ 330 h 356"/>
                  <a:gd name="T2" fmla="*/ 26 w 365"/>
                  <a:gd name="T3" fmla="*/ 166 h 356"/>
                  <a:gd name="T4" fmla="*/ 111 w 365"/>
                  <a:gd name="T5" fmla="*/ 23 h 356"/>
                  <a:gd name="T6" fmla="*/ 98 w 365"/>
                  <a:gd name="T7" fmla="*/ 0 h 356"/>
                  <a:gd name="T8" fmla="*/ 0 w 365"/>
                  <a:gd name="T9" fmla="*/ 166 h 356"/>
                  <a:gd name="T10" fmla="*/ 190 w 365"/>
                  <a:gd name="T11" fmla="*/ 356 h 356"/>
                  <a:gd name="T12" fmla="*/ 365 w 365"/>
                  <a:gd name="T13" fmla="*/ 239 h 356"/>
                  <a:gd name="T14" fmla="*/ 341 w 365"/>
                  <a:gd name="T15" fmla="*/ 230 h 356"/>
                  <a:gd name="T16" fmla="*/ 190 w 365"/>
                  <a:gd name="T17" fmla="*/ 33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5" h="356">
                    <a:moveTo>
                      <a:pt x="190" y="330"/>
                    </a:moveTo>
                    <a:cubicBezTo>
                      <a:pt x="99" y="330"/>
                      <a:pt x="26" y="257"/>
                      <a:pt x="26" y="166"/>
                    </a:cubicBezTo>
                    <a:cubicBezTo>
                      <a:pt x="26" y="107"/>
                      <a:pt x="58" y="52"/>
                      <a:pt x="111" y="23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38" y="34"/>
                      <a:pt x="0" y="97"/>
                      <a:pt x="0" y="166"/>
                    </a:cubicBezTo>
                    <a:cubicBezTo>
                      <a:pt x="0" y="271"/>
                      <a:pt x="85" y="356"/>
                      <a:pt x="190" y="356"/>
                    </a:cubicBezTo>
                    <a:cubicBezTo>
                      <a:pt x="267" y="356"/>
                      <a:pt x="335" y="310"/>
                      <a:pt x="365" y="239"/>
                    </a:cubicBezTo>
                    <a:cubicBezTo>
                      <a:pt x="341" y="230"/>
                      <a:pt x="341" y="230"/>
                      <a:pt x="341" y="230"/>
                    </a:cubicBezTo>
                    <a:cubicBezTo>
                      <a:pt x="316" y="291"/>
                      <a:pt x="256" y="330"/>
                      <a:pt x="190" y="3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17">
                <a:extLst>
                  <a:ext uri="{FF2B5EF4-FFF2-40B4-BE49-F238E27FC236}">
                    <a16:creationId xmlns:a16="http://schemas.microsoft.com/office/drawing/2014/main" id="{2BBE35E9-1AED-0349-B779-5855C5268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8063" y="5153025"/>
                <a:ext cx="765175" cy="769938"/>
              </a:xfrm>
              <a:custGeom>
                <a:avLst/>
                <a:gdLst>
                  <a:gd name="T0" fmla="*/ 425 w 428"/>
                  <a:gd name="T1" fmla="*/ 386 h 431"/>
                  <a:gd name="T2" fmla="*/ 263 w 428"/>
                  <a:gd name="T3" fmla="*/ 220 h 431"/>
                  <a:gd name="T4" fmla="*/ 258 w 428"/>
                  <a:gd name="T5" fmla="*/ 218 h 431"/>
                  <a:gd name="T6" fmla="*/ 258 w 428"/>
                  <a:gd name="T7" fmla="*/ 218 h 431"/>
                  <a:gd name="T8" fmla="*/ 96 w 428"/>
                  <a:gd name="T9" fmla="*/ 218 h 431"/>
                  <a:gd name="T10" fmla="*/ 75 w 428"/>
                  <a:gd name="T11" fmla="*/ 98 h 431"/>
                  <a:gd name="T12" fmla="*/ 256 w 428"/>
                  <a:gd name="T13" fmla="*/ 98 h 431"/>
                  <a:gd name="T14" fmla="*/ 264 w 428"/>
                  <a:gd name="T15" fmla="*/ 90 h 431"/>
                  <a:gd name="T16" fmla="*/ 264 w 428"/>
                  <a:gd name="T17" fmla="*/ 50 h 431"/>
                  <a:gd name="T18" fmla="*/ 256 w 428"/>
                  <a:gd name="T19" fmla="*/ 42 h 431"/>
                  <a:gd name="T20" fmla="*/ 66 w 428"/>
                  <a:gd name="T21" fmla="*/ 42 h 431"/>
                  <a:gd name="T22" fmla="*/ 60 w 428"/>
                  <a:gd name="T23" fmla="*/ 7 h 431"/>
                  <a:gd name="T24" fmla="*/ 51 w 428"/>
                  <a:gd name="T25" fmla="*/ 0 h 431"/>
                  <a:gd name="T26" fmla="*/ 7 w 428"/>
                  <a:gd name="T27" fmla="*/ 8 h 431"/>
                  <a:gd name="T28" fmla="*/ 1 w 428"/>
                  <a:gd name="T29" fmla="*/ 17 h 431"/>
                  <a:gd name="T30" fmla="*/ 45 w 428"/>
                  <a:gd name="T31" fmla="*/ 276 h 431"/>
                  <a:gd name="T32" fmla="*/ 54 w 428"/>
                  <a:gd name="T33" fmla="*/ 282 h 431"/>
                  <a:gd name="T34" fmla="*/ 54 w 428"/>
                  <a:gd name="T35" fmla="*/ 282 h 431"/>
                  <a:gd name="T36" fmla="*/ 240 w 428"/>
                  <a:gd name="T37" fmla="*/ 282 h 431"/>
                  <a:gd name="T38" fmla="*/ 382 w 428"/>
                  <a:gd name="T39" fmla="*/ 428 h 431"/>
                  <a:gd name="T40" fmla="*/ 393 w 428"/>
                  <a:gd name="T41" fmla="*/ 428 h 431"/>
                  <a:gd name="T42" fmla="*/ 424 w 428"/>
                  <a:gd name="T43" fmla="*/ 397 h 431"/>
                  <a:gd name="T44" fmla="*/ 425 w 428"/>
                  <a:gd name="T45" fmla="*/ 38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8" h="431">
                    <a:moveTo>
                      <a:pt x="425" y="386"/>
                    </a:moveTo>
                    <a:cubicBezTo>
                      <a:pt x="263" y="220"/>
                      <a:pt x="263" y="220"/>
                      <a:pt x="263" y="220"/>
                    </a:cubicBezTo>
                    <a:cubicBezTo>
                      <a:pt x="262" y="218"/>
                      <a:pt x="260" y="218"/>
                      <a:pt x="258" y="218"/>
                    </a:cubicBezTo>
                    <a:cubicBezTo>
                      <a:pt x="258" y="218"/>
                      <a:pt x="258" y="218"/>
                      <a:pt x="258" y="218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256" y="98"/>
                      <a:pt x="256" y="98"/>
                      <a:pt x="256" y="98"/>
                    </a:cubicBezTo>
                    <a:cubicBezTo>
                      <a:pt x="261" y="98"/>
                      <a:pt x="264" y="94"/>
                      <a:pt x="264" y="90"/>
                    </a:cubicBezTo>
                    <a:cubicBezTo>
                      <a:pt x="264" y="50"/>
                      <a:pt x="264" y="50"/>
                      <a:pt x="264" y="50"/>
                    </a:cubicBezTo>
                    <a:cubicBezTo>
                      <a:pt x="264" y="46"/>
                      <a:pt x="261" y="42"/>
                      <a:pt x="256" y="42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59" y="3"/>
                      <a:pt x="55" y="0"/>
                      <a:pt x="51" y="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3" y="9"/>
                      <a:pt x="0" y="13"/>
                      <a:pt x="1" y="17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80"/>
                      <a:pt x="50" y="283"/>
                      <a:pt x="54" y="282"/>
                    </a:cubicBezTo>
                    <a:cubicBezTo>
                      <a:pt x="54" y="282"/>
                      <a:pt x="54" y="282"/>
                      <a:pt x="54" y="282"/>
                    </a:cubicBezTo>
                    <a:cubicBezTo>
                      <a:pt x="240" y="282"/>
                      <a:pt x="240" y="282"/>
                      <a:pt x="240" y="282"/>
                    </a:cubicBezTo>
                    <a:cubicBezTo>
                      <a:pt x="382" y="428"/>
                      <a:pt x="382" y="428"/>
                      <a:pt x="382" y="428"/>
                    </a:cubicBezTo>
                    <a:cubicBezTo>
                      <a:pt x="385" y="431"/>
                      <a:pt x="390" y="431"/>
                      <a:pt x="393" y="428"/>
                    </a:cubicBezTo>
                    <a:cubicBezTo>
                      <a:pt x="424" y="397"/>
                      <a:pt x="424" y="397"/>
                      <a:pt x="424" y="397"/>
                    </a:cubicBezTo>
                    <a:cubicBezTo>
                      <a:pt x="427" y="394"/>
                      <a:pt x="428" y="389"/>
                      <a:pt x="425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6F92F82F-6317-3059-BECA-F847220B5FF2}"/>
                </a:ext>
              </a:extLst>
            </p:cNvPr>
            <p:cNvGrpSpPr/>
            <p:nvPr/>
          </p:nvGrpSpPr>
          <p:grpSpPr>
            <a:xfrm>
              <a:off x="8320033" y="4161624"/>
              <a:ext cx="516392" cy="728687"/>
              <a:chOff x="3476625" y="6859588"/>
              <a:chExt cx="714375" cy="1008063"/>
            </a:xfrm>
            <a:grpFill/>
          </p:grpSpPr>
          <p:sp>
            <p:nvSpPr>
              <p:cNvPr id="121" name="Freeform 319">
                <a:extLst>
                  <a:ext uri="{FF2B5EF4-FFF2-40B4-BE49-F238E27FC236}">
                    <a16:creationId xmlns:a16="http://schemas.microsoft.com/office/drawing/2014/main" id="{8CDE2637-E32D-2003-543D-7190A06F78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6625" y="6859588"/>
                <a:ext cx="714375" cy="1008063"/>
              </a:xfrm>
              <a:custGeom>
                <a:avLst/>
                <a:gdLst>
                  <a:gd name="T0" fmla="*/ 262 w 400"/>
                  <a:gd name="T1" fmla="*/ 43 h 564"/>
                  <a:gd name="T2" fmla="*/ 262 w 400"/>
                  <a:gd name="T3" fmla="*/ 24 h 564"/>
                  <a:gd name="T4" fmla="*/ 254 w 400"/>
                  <a:gd name="T5" fmla="*/ 24 h 564"/>
                  <a:gd name="T6" fmla="*/ 253 w 400"/>
                  <a:gd name="T7" fmla="*/ 24 h 564"/>
                  <a:gd name="T8" fmla="*/ 200 w 400"/>
                  <a:gd name="T9" fmla="*/ 0 h 564"/>
                  <a:gd name="T10" fmla="*/ 147 w 400"/>
                  <a:gd name="T11" fmla="*/ 24 h 564"/>
                  <a:gd name="T12" fmla="*/ 146 w 400"/>
                  <a:gd name="T13" fmla="*/ 24 h 564"/>
                  <a:gd name="T14" fmla="*/ 138 w 400"/>
                  <a:gd name="T15" fmla="*/ 24 h 564"/>
                  <a:gd name="T16" fmla="*/ 138 w 400"/>
                  <a:gd name="T17" fmla="*/ 43 h 564"/>
                  <a:gd name="T18" fmla="*/ 0 w 400"/>
                  <a:gd name="T19" fmla="*/ 52 h 564"/>
                  <a:gd name="T20" fmla="*/ 9 w 400"/>
                  <a:gd name="T21" fmla="*/ 564 h 564"/>
                  <a:gd name="T22" fmla="*/ 400 w 400"/>
                  <a:gd name="T23" fmla="*/ 555 h 564"/>
                  <a:gd name="T24" fmla="*/ 391 w 400"/>
                  <a:gd name="T25" fmla="*/ 43 h 564"/>
                  <a:gd name="T26" fmla="*/ 225 w 400"/>
                  <a:gd name="T27" fmla="*/ 24 h 564"/>
                  <a:gd name="T28" fmla="*/ 200 w 400"/>
                  <a:gd name="T29" fmla="*/ 5 h 564"/>
                  <a:gd name="T30" fmla="*/ 375 w 400"/>
                  <a:gd name="T31" fmla="*/ 540 h 564"/>
                  <a:gd name="T32" fmla="*/ 25 w 400"/>
                  <a:gd name="T33" fmla="*/ 540 h 564"/>
                  <a:gd name="T34" fmla="*/ 138 w 400"/>
                  <a:gd name="T35" fmla="*/ 67 h 564"/>
                  <a:gd name="T36" fmla="*/ 138 w 400"/>
                  <a:gd name="T37" fmla="*/ 99 h 564"/>
                  <a:gd name="T38" fmla="*/ 142 w 400"/>
                  <a:gd name="T39" fmla="*/ 99 h 564"/>
                  <a:gd name="T40" fmla="*/ 150 w 400"/>
                  <a:gd name="T41" fmla="*/ 99 h 564"/>
                  <a:gd name="T42" fmla="*/ 159 w 400"/>
                  <a:gd name="T43" fmla="*/ 99 h 564"/>
                  <a:gd name="T44" fmla="*/ 167 w 400"/>
                  <a:gd name="T45" fmla="*/ 99 h 564"/>
                  <a:gd name="T46" fmla="*/ 175 w 400"/>
                  <a:gd name="T47" fmla="*/ 99 h 564"/>
                  <a:gd name="T48" fmla="*/ 183 w 400"/>
                  <a:gd name="T49" fmla="*/ 99 h 564"/>
                  <a:gd name="T50" fmla="*/ 192 w 400"/>
                  <a:gd name="T51" fmla="*/ 99 h 564"/>
                  <a:gd name="T52" fmla="*/ 200 w 400"/>
                  <a:gd name="T53" fmla="*/ 99 h 564"/>
                  <a:gd name="T54" fmla="*/ 208 w 400"/>
                  <a:gd name="T55" fmla="*/ 99 h 564"/>
                  <a:gd name="T56" fmla="*/ 217 w 400"/>
                  <a:gd name="T57" fmla="*/ 99 h 564"/>
                  <a:gd name="T58" fmla="*/ 225 w 400"/>
                  <a:gd name="T59" fmla="*/ 99 h 564"/>
                  <a:gd name="T60" fmla="*/ 233 w 400"/>
                  <a:gd name="T61" fmla="*/ 99 h 564"/>
                  <a:gd name="T62" fmla="*/ 241 w 400"/>
                  <a:gd name="T63" fmla="*/ 99 h 564"/>
                  <a:gd name="T64" fmla="*/ 250 w 400"/>
                  <a:gd name="T65" fmla="*/ 99 h 564"/>
                  <a:gd name="T66" fmla="*/ 258 w 400"/>
                  <a:gd name="T67" fmla="*/ 99 h 564"/>
                  <a:gd name="T68" fmla="*/ 262 w 400"/>
                  <a:gd name="T69" fmla="*/ 99 h 564"/>
                  <a:gd name="T70" fmla="*/ 262 w 400"/>
                  <a:gd name="T71" fmla="*/ 67 h 564"/>
                  <a:gd name="T72" fmla="*/ 375 w 400"/>
                  <a:gd name="T73" fmla="*/ 67 h 564"/>
                  <a:gd name="T74" fmla="*/ 375 w 400"/>
                  <a:gd name="T75" fmla="*/ 54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0" h="564">
                    <a:moveTo>
                      <a:pt x="391" y="43"/>
                    </a:moveTo>
                    <a:cubicBezTo>
                      <a:pt x="262" y="43"/>
                      <a:pt x="262" y="43"/>
                      <a:pt x="262" y="43"/>
                    </a:cubicBezTo>
                    <a:cubicBezTo>
                      <a:pt x="262" y="24"/>
                      <a:pt x="262" y="24"/>
                      <a:pt x="262" y="24"/>
                    </a:cubicBezTo>
                    <a:cubicBezTo>
                      <a:pt x="262" y="24"/>
                      <a:pt x="262" y="24"/>
                      <a:pt x="262" y="24"/>
                    </a:cubicBezTo>
                    <a:cubicBezTo>
                      <a:pt x="258" y="24"/>
                      <a:pt x="258" y="24"/>
                      <a:pt x="258" y="24"/>
                    </a:cubicBezTo>
                    <a:cubicBezTo>
                      <a:pt x="254" y="24"/>
                      <a:pt x="254" y="24"/>
                      <a:pt x="254" y="24"/>
                    </a:cubicBezTo>
                    <a:cubicBezTo>
                      <a:pt x="253" y="24"/>
                      <a:pt x="253" y="24"/>
                      <a:pt x="253" y="24"/>
                    </a:cubicBezTo>
                    <a:cubicBezTo>
                      <a:pt x="253" y="24"/>
                      <a:pt x="253" y="24"/>
                      <a:pt x="253" y="24"/>
                    </a:cubicBezTo>
                    <a:cubicBezTo>
                      <a:pt x="230" y="24"/>
                      <a:pt x="230" y="24"/>
                      <a:pt x="230" y="24"/>
                    </a:cubicBezTo>
                    <a:cubicBezTo>
                      <a:pt x="226" y="10"/>
                      <a:pt x="214" y="0"/>
                      <a:pt x="200" y="0"/>
                    </a:cubicBezTo>
                    <a:cubicBezTo>
                      <a:pt x="186" y="0"/>
                      <a:pt x="174" y="10"/>
                      <a:pt x="170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7" y="24"/>
                      <a:pt x="147" y="24"/>
                      <a:pt x="147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4" y="43"/>
                      <a:pt x="0" y="47"/>
                      <a:pt x="0" y="52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60"/>
                      <a:pt x="4" y="564"/>
                      <a:pt x="9" y="564"/>
                    </a:cubicBezTo>
                    <a:cubicBezTo>
                      <a:pt x="391" y="564"/>
                      <a:pt x="391" y="564"/>
                      <a:pt x="391" y="564"/>
                    </a:cubicBezTo>
                    <a:cubicBezTo>
                      <a:pt x="396" y="564"/>
                      <a:pt x="400" y="560"/>
                      <a:pt x="400" y="555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400" y="47"/>
                      <a:pt x="396" y="43"/>
                      <a:pt x="391" y="43"/>
                    </a:cubicBezTo>
                    <a:close/>
                    <a:moveTo>
                      <a:pt x="200" y="5"/>
                    </a:moveTo>
                    <a:cubicBezTo>
                      <a:pt x="211" y="5"/>
                      <a:pt x="221" y="13"/>
                      <a:pt x="225" y="24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9" y="13"/>
                      <a:pt x="189" y="5"/>
                      <a:pt x="200" y="5"/>
                    </a:cubicBezTo>
                    <a:close/>
                    <a:moveTo>
                      <a:pt x="375" y="540"/>
                    </a:moveTo>
                    <a:cubicBezTo>
                      <a:pt x="375" y="540"/>
                      <a:pt x="375" y="540"/>
                      <a:pt x="375" y="540"/>
                    </a:cubicBezTo>
                    <a:cubicBezTo>
                      <a:pt x="375" y="540"/>
                      <a:pt x="375" y="540"/>
                      <a:pt x="375" y="540"/>
                    </a:cubicBezTo>
                    <a:cubicBezTo>
                      <a:pt x="25" y="540"/>
                      <a:pt x="25" y="540"/>
                      <a:pt x="25" y="540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42" y="99"/>
                      <a:pt x="142" y="99"/>
                      <a:pt x="142" y="99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63" y="99"/>
                      <a:pt x="163" y="99"/>
                      <a:pt x="163" y="99"/>
                    </a:cubicBezTo>
                    <a:cubicBezTo>
                      <a:pt x="167" y="99"/>
                      <a:pt x="167" y="99"/>
                      <a:pt x="167" y="9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5" y="99"/>
                      <a:pt x="175" y="99"/>
                      <a:pt x="175" y="99"/>
                    </a:cubicBezTo>
                    <a:cubicBezTo>
                      <a:pt x="179" y="99"/>
                      <a:pt x="179" y="99"/>
                      <a:pt x="179" y="99"/>
                    </a:cubicBezTo>
                    <a:cubicBezTo>
                      <a:pt x="183" y="99"/>
                      <a:pt x="183" y="99"/>
                      <a:pt x="183" y="99"/>
                    </a:cubicBezTo>
                    <a:cubicBezTo>
                      <a:pt x="188" y="99"/>
                      <a:pt x="188" y="99"/>
                      <a:pt x="188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6" y="99"/>
                      <a:pt x="196" y="99"/>
                      <a:pt x="196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4" y="99"/>
                      <a:pt x="204" y="99"/>
                      <a:pt x="204" y="99"/>
                    </a:cubicBezTo>
                    <a:cubicBezTo>
                      <a:pt x="208" y="99"/>
                      <a:pt x="208" y="99"/>
                      <a:pt x="208" y="99"/>
                    </a:cubicBezTo>
                    <a:cubicBezTo>
                      <a:pt x="212" y="99"/>
                      <a:pt x="212" y="99"/>
                      <a:pt x="212" y="99"/>
                    </a:cubicBezTo>
                    <a:cubicBezTo>
                      <a:pt x="217" y="99"/>
                      <a:pt x="217" y="99"/>
                      <a:pt x="217" y="99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5" y="99"/>
                      <a:pt x="225" y="99"/>
                      <a:pt x="225" y="99"/>
                    </a:cubicBezTo>
                    <a:cubicBezTo>
                      <a:pt x="229" y="99"/>
                      <a:pt x="229" y="99"/>
                      <a:pt x="229" y="99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37" y="99"/>
                      <a:pt x="237" y="99"/>
                      <a:pt x="237" y="99"/>
                    </a:cubicBezTo>
                    <a:cubicBezTo>
                      <a:pt x="241" y="99"/>
                      <a:pt x="241" y="99"/>
                      <a:pt x="241" y="99"/>
                    </a:cubicBezTo>
                    <a:cubicBezTo>
                      <a:pt x="246" y="99"/>
                      <a:pt x="246" y="99"/>
                      <a:pt x="246" y="99"/>
                    </a:cubicBezTo>
                    <a:cubicBezTo>
                      <a:pt x="250" y="99"/>
                      <a:pt x="250" y="99"/>
                      <a:pt x="250" y="99"/>
                    </a:cubicBezTo>
                    <a:cubicBezTo>
                      <a:pt x="254" y="99"/>
                      <a:pt x="254" y="99"/>
                      <a:pt x="254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375" y="67"/>
                      <a:pt x="375" y="67"/>
                      <a:pt x="375" y="67"/>
                    </a:cubicBezTo>
                    <a:cubicBezTo>
                      <a:pt x="375" y="67"/>
                      <a:pt x="375" y="67"/>
                      <a:pt x="375" y="67"/>
                    </a:cubicBezTo>
                    <a:cubicBezTo>
                      <a:pt x="375" y="67"/>
                      <a:pt x="375" y="67"/>
                      <a:pt x="375" y="67"/>
                    </a:cubicBezTo>
                    <a:lnTo>
                      <a:pt x="375" y="5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320">
                <a:extLst>
                  <a:ext uri="{FF2B5EF4-FFF2-40B4-BE49-F238E27FC236}">
                    <a16:creationId xmlns:a16="http://schemas.microsoft.com/office/drawing/2014/main" id="{1EC681C9-3CC6-5B89-954E-F036EEDDE3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0288" y="7158038"/>
                <a:ext cx="525463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321">
                <a:extLst>
                  <a:ext uri="{FF2B5EF4-FFF2-40B4-BE49-F238E27FC236}">
                    <a16:creationId xmlns:a16="http://schemas.microsoft.com/office/drawing/2014/main" id="{D9A32A57-4E58-E61B-FF1A-D3893D224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0288" y="7297738"/>
                <a:ext cx="525463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322">
                <a:extLst>
                  <a:ext uri="{FF2B5EF4-FFF2-40B4-BE49-F238E27FC236}">
                    <a16:creationId xmlns:a16="http://schemas.microsoft.com/office/drawing/2014/main" id="{04BDA759-9EC0-591E-9D53-FC9A555B5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0288" y="7437438"/>
                <a:ext cx="5254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323">
                <a:extLst>
                  <a:ext uri="{FF2B5EF4-FFF2-40B4-BE49-F238E27FC236}">
                    <a16:creationId xmlns:a16="http://schemas.microsoft.com/office/drawing/2014/main" id="{2CE2383C-D7C4-E67F-B72D-74A54DB881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0288" y="7577138"/>
                <a:ext cx="525463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6" name="Freeform 325">
              <a:extLst>
                <a:ext uri="{FF2B5EF4-FFF2-40B4-BE49-F238E27FC236}">
                  <a16:creationId xmlns:a16="http://schemas.microsoft.com/office/drawing/2014/main" id="{D9D54F23-5242-37C5-60EA-F21059A83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7548" y="5227114"/>
              <a:ext cx="703441" cy="690818"/>
            </a:xfrm>
            <a:custGeom>
              <a:avLst/>
              <a:gdLst>
                <a:gd name="T0" fmla="*/ 509 w 545"/>
                <a:gd name="T1" fmla="*/ 378 h 535"/>
                <a:gd name="T2" fmla="*/ 359 w 545"/>
                <a:gd name="T3" fmla="*/ 229 h 535"/>
                <a:gd name="T4" fmla="*/ 357 w 545"/>
                <a:gd name="T5" fmla="*/ 227 h 535"/>
                <a:gd name="T6" fmla="*/ 351 w 545"/>
                <a:gd name="T7" fmla="*/ 220 h 535"/>
                <a:gd name="T8" fmla="*/ 351 w 545"/>
                <a:gd name="T9" fmla="*/ 220 h 535"/>
                <a:gd name="T10" fmla="*/ 189 w 545"/>
                <a:gd name="T11" fmla="*/ 59 h 535"/>
                <a:gd name="T12" fmla="*/ 203 w 545"/>
                <a:gd name="T13" fmla="*/ 45 h 535"/>
                <a:gd name="T14" fmla="*/ 203 w 545"/>
                <a:gd name="T15" fmla="*/ 33 h 535"/>
                <a:gd name="T16" fmla="*/ 173 w 545"/>
                <a:gd name="T17" fmla="*/ 3 h 535"/>
                <a:gd name="T18" fmla="*/ 161 w 545"/>
                <a:gd name="T19" fmla="*/ 3 h 535"/>
                <a:gd name="T20" fmla="*/ 3 w 545"/>
                <a:gd name="T21" fmla="*/ 161 h 535"/>
                <a:gd name="T22" fmla="*/ 3 w 545"/>
                <a:gd name="T23" fmla="*/ 173 h 535"/>
                <a:gd name="T24" fmla="*/ 34 w 545"/>
                <a:gd name="T25" fmla="*/ 203 h 535"/>
                <a:gd name="T26" fmla="*/ 45 w 545"/>
                <a:gd name="T27" fmla="*/ 203 h 535"/>
                <a:gd name="T28" fmla="*/ 59 w 545"/>
                <a:gd name="T29" fmla="*/ 189 h 535"/>
                <a:gd name="T30" fmla="*/ 227 w 545"/>
                <a:gd name="T31" fmla="*/ 357 h 535"/>
                <a:gd name="T32" fmla="*/ 328 w 545"/>
                <a:gd name="T33" fmla="*/ 457 h 535"/>
                <a:gd name="T34" fmla="*/ 379 w 545"/>
                <a:gd name="T35" fmla="*/ 508 h 535"/>
                <a:gd name="T36" fmla="*/ 444 w 545"/>
                <a:gd name="T37" fmla="*/ 535 h 535"/>
                <a:gd name="T38" fmla="*/ 509 w 545"/>
                <a:gd name="T39" fmla="*/ 508 h 535"/>
                <a:gd name="T40" fmla="*/ 509 w 545"/>
                <a:gd name="T41" fmla="*/ 378 h 535"/>
                <a:gd name="T42" fmla="*/ 177 w 545"/>
                <a:gd name="T43" fmla="*/ 71 h 535"/>
                <a:gd name="T44" fmla="*/ 218 w 545"/>
                <a:gd name="T45" fmla="*/ 112 h 535"/>
                <a:gd name="T46" fmla="*/ 181 w 545"/>
                <a:gd name="T47" fmla="*/ 150 h 535"/>
                <a:gd name="T48" fmla="*/ 201 w 545"/>
                <a:gd name="T49" fmla="*/ 170 h 535"/>
                <a:gd name="T50" fmla="*/ 239 w 545"/>
                <a:gd name="T51" fmla="*/ 133 h 535"/>
                <a:gd name="T52" fmla="*/ 273 w 545"/>
                <a:gd name="T53" fmla="*/ 168 h 535"/>
                <a:gd name="T54" fmla="*/ 236 w 545"/>
                <a:gd name="T55" fmla="*/ 205 h 535"/>
                <a:gd name="T56" fmla="*/ 261 w 545"/>
                <a:gd name="T57" fmla="*/ 230 h 535"/>
                <a:gd name="T58" fmla="*/ 299 w 545"/>
                <a:gd name="T59" fmla="*/ 193 h 535"/>
                <a:gd name="T60" fmla="*/ 339 w 545"/>
                <a:gd name="T61" fmla="*/ 233 h 535"/>
                <a:gd name="T62" fmla="*/ 233 w 545"/>
                <a:gd name="T63" fmla="*/ 338 h 535"/>
                <a:gd name="T64" fmla="*/ 71 w 545"/>
                <a:gd name="T65" fmla="*/ 177 h 535"/>
                <a:gd name="T66" fmla="*/ 177 w 545"/>
                <a:gd name="T67" fmla="*/ 71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5" h="535">
                  <a:moveTo>
                    <a:pt x="509" y="378"/>
                  </a:moveTo>
                  <a:cubicBezTo>
                    <a:pt x="359" y="229"/>
                    <a:pt x="359" y="229"/>
                    <a:pt x="359" y="229"/>
                  </a:cubicBezTo>
                  <a:cubicBezTo>
                    <a:pt x="358" y="228"/>
                    <a:pt x="357" y="227"/>
                    <a:pt x="357" y="227"/>
                  </a:cubicBezTo>
                  <a:cubicBezTo>
                    <a:pt x="351" y="220"/>
                    <a:pt x="351" y="220"/>
                    <a:pt x="351" y="220"/>
                  </a:cubicBezTo>
                  <a:cubicBezTo>
                    <a:pt x="351" y="220"/>
                    <a:pt x="351" y="220"/>
                    <a:pt x="351" y="220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6" y="42"/>
                    <a:pt x="206" y="37"/>
                    <a:pt x="203" y="33"/>
                  </a:cubicBezTo>
                  <a:cubicBezTo>
                    <a:pt x="173" y="3"/>
                    <a:pt x="173" y="3"/>
                    <a:pt x="173" y="3"/>
                  </a:cubicBezTo>
                  <a:cubicBezTo>
                    <a:pt x="170" y="0"/>
                    <a:pt x="164" y="0"/>
                    <a:pt x="161" y="3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0" y="164"/>
                    <a:pt x="0" y="170"/>
                    <a:pt x="3" y="17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7" y="206"/>
                    <a:pt x="42" y="206"/>
                    <a:pt x="45" y="203"/>
                  </a:cubicBezTo>
                  <a:cubicBezTo>
                    <a:pt x="59" y="189"/>
                    <a:pt x="59" y="189"/>
                    <a:pt x="59" y="189"/>
                  </a:cubicBezTo>
                  <a:cubicBezTo>
                    <a:pt x="227" y="357"/>
                    <a:pt x="227" y="357"/>
                    <a:pt x="227" y="357"/>
                  </a:cubicBezTo>
                  <a:cubicBezTo>
                    <a:pt x="235" y="366"/>
                    <a:pt x="282" y="415"/>
                    <a:pt x="328" y="457"/>
                  </a:cubicBezTo>
                  <a:cubicBezTo>
                    <a:pt x="379" y="508"/>
                    <a:pt x="379" y="508"/>
                    <a:pt x="379" y="508"/>
                  </a:cubicBezTo>
                  <a:cubicBezTo>
                    <a:pt x="396" y="526"/>
                    <a:pt x="419" y="535"/>
                    <a:pt x="444" y="535"/>
                  </a:cubicBezTo>
                  <a:cubicBezTo>
                    <a:pt x="468" y="535"/>
                    <a:pt x="491" y="526"/>
                    <a:pt x="509" y="508"/>
                  </a:cubicBezTo>
                  <a:cubicBezTo>
                    <a:pt x="545" y="472"/>
                    <a:pt x="545" y="414"/>
                    <a:pt x="509" y="378"/>
                  </a:cubicBezTo>
                  <a:close/>
                  <a:moveTo>
                    <a:pt x="177" y="71"/>
                  </a:moveTo>
                  <a:cubicBezTo>
                    <a:pt x="218" y="112"/>
                    <a:pt x="218" y="112"/>
                    <a:pt x="218" y="112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201" y="170"/>
                    <a:pt x="201" y="170"/>
                    <a:pt x="201" y="170"/>
                  </a:cubicBezTo>
                  <a:cubicBezTo>
                    <a:pt x="239" y="133"/>
                    <a:pt x="239" y="133"/>
                    <a:pt x="239" y="133"/>
                  </a:cubicBezTo>
                  <a:cubicBezTo>
                    <a:pt x="273" y="168"/>
                    <a:pt x="273" y="168"/>
                    <a:pt x="273" y="168"/>
                  </a:cubicBezTo>
                  <a:cubicBezTo>
                    <a:pt x="236" y="205"/>
                    <a:pt x="236" y="205"/>
                    <a:pt x="236" y="205"/>
                  </a:cubicBezTo>
                  <a:cubicBezTo>
                    <a:pt x="261" y="230"/>
                    <a:pt x="261" y="230"/>
                    <a:pt x="261" y="230"/>
                  </a:cubicBezTo>
                  <a:cubicBezTo>
                    <a:pt x="299" y="193"/>
                    <a:pt x="299" y="193"/>
                    <a:pt x="299" y="193"/>
                  </a:cubicBezTo>
                  <a:cubicBezTo>
                    <a:pt x="339" y="233"/>
                    <a:pt x="339" y="233"/>
                    <a:pt x="339" y="233"/>
                  </a:cubicBezTo>
                  <a:cubicBezTo>
                    <a:pt x="233" y="338"/>
                    <a:pt x="233" y="338"/>
                    <a:pt x="233" y="338"/>
                  </a:cubicBezTo>
                  <a:cubicBezTo>
                    <a:pt x="71" y="177"/>
                    <a:pt x="71" y="177"/>
                    <a:pt x="71" y="177"/>
                  </a:cubicBezTo>
                  <a:lnTo>
                    <a:pt x="177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0409E68B-89F3-FE07-4706-EBC62A8889EF}"/>
                </a:ext>
              </a:extLst>
            </p:cNvPr>
            <p:cNvGrpSpPr/>
            <p:nvPr/>
          </p:nvGrpSpPr>
          <p:grpSpPr>
            <a:xfrm>
              <a:off x="5532455" y="5188098"/>
              <a:ext cx="782621" cy="769998"/>
              <a:chOff x="7153275" y="4900613"/>
              <a:chExt cx="1082676" cy="1065213"/>
            </a:xfrm>
            <a:grpFill/>
          </p:grpSpPr>
          <p:sp>
            <p:nvSpPr>
              <p:cNvPr id="128" name="Freeform 327">
                <a:extLst>
                  <a:ext uri="{FF2B5EF4-FFF2-40B4-BE49-F238E27FC236}">
                    <a16:creationId xmlns:a16="http://schemas.microsoft.com/office/drawing/2014/main" id="{BD9CA95D-3C98-C615-8BD1-1BA417D58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3275" y="5580063"/>
                <a:ext cx="392113" cy="385763"/>
              </a:xfrm>
              <a:custGeom>
                <a:avLst/>
                <a:gdLst>
                  <a:gd name="T0" fmla="*/ 101 w 220"/>
                  <a:gd name="T1" fmla="*/ 74 h 216"/>
                  <a:gd name="T2" fmla="*/ 72 w 220"/>
                  <a:gd name="T3" fmla="*/ 106 h 216"/>
                  <a:gd name="T4" fmla="*/ 83 w 220"/>
                  <a:gd name="T5" fmla="*/ 120 h 216"/>
                  <a:gd name="T6" fmla="*/ 0 w 220"/>
                  <a:gd name="T7" fmla="*/ 212 h 216"/>
                  <a:gd name="T8" fmla="*/ 4 w 220"/>
                  <a:gd name="T9" fmla="*/ 216 h 216"/>
                  <a:gd name="T10" fmla="*/ 99 w 220"/>
                  <a:gd name="T11" fmla="*/ 136 h 216"/>
                  <a:gd name="T12" fmla="*/ 114 w 220"/>
                  <a:gd name="T13" fmla="*/ 148 h 216"/>
                  <a:gd name="T14" fmla="*/ 146 w 220"/>
                  <a:gd name="T15" fmla="*/ 119 h 216"/>
                  <a:gd name="T16" fmla="*/ 220 w 220"/>
                  <a:gd name="T17" fmla="*/ 130 h 216"/>
                  <a:gd name="T18" fmla="*/ 91 w 220"/>
                  <a:gd name="T19" fmla="*/ 0 h 216"/>
                  <a:gd name="T20" fmla="*/ 101 w 220"/>
                  <a:gd name="T21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216">
                    <a:moveTo>
                      <a:pt x="101" y="74"/>
                    </a:moveTo>
                    <a:cubicBezTo>
                      <a:pt x="88" y="86"/>
                      <a:pt x="72" y="103"/>
                      <a:pt x="72" y="106"/>
                    </a:cubicBezTo>
                    <a:cubicBezTo>
                      <a:pt x="72" y="108"/>
                      <a:pt x="77" y="113"/>
                      <a:pt x="83" y="120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4" y="216"/>
                      <a:pt x="4" y="216"/>
                      <a:pt x="4" y="21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6" y="143"/>
                      <a:pt x="112" y="148"/>
                      <a:pt x="114" y="148"/>
                    </a:cubicBezTo>
                    <a:cubicBezTo>
                      <a:pt x="117" y="148"/>
                      <a:pt x="134" y="132"/>
                      <a:pt x="146" y="119"/>
                    </a:cubicBezTo>
                    <a:cubicBezTo>
                      <a:pt x="181" y="135"/>
                      <a:pt x="220" y="130"/>
                      <a:pt x="220" y="13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0"/>
                      <a:pt x="86" y="39"/>
                      <a:pt x="10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28">
                <a:extLst>
                  <a:ext uri="{FF2B5EF4-FFF2-40B4-BE49-F238E27FC236}">
                    <a16:creationId xmlns:a16="http://schemas.microsoft.com/office/drawing/2014/main" id="{4FA6FAD6-5CBC-E70B-4810-DFA7279ADD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26313" y="4900613"/>
                <a:ext cx="909638" cy="903288"/>
              </a:xfrm>
              <a:custGeom>
                <a:avLst/>
                <a:gdLst>
                  <a:gd name="T0" fmla="*/ 573 w 573"/>
                  <a:gd name="T1" fmla="*/ 147 h 569"/>
                  <a:gd name="T2" fmla="*/ 397 w 573"/>
                  <a:gd name="T3" fmla="*/ 31 h 569"/>
                  <a:gd name="T4" fmla="*/ 397 w 573"/>
                  <a:gd name="T5" fmla="*/ 123 h 569"/>
                  <a:gd name="T6" fmla="*/ 305 w 573"/>
                  <a:gd name="T7" fmla="*/ 72 h 569"/>
                  <a:gd name="T8" fmla="*/ 0 w 573"/>
                  <a:gd name="T9" fmla="*/ 423 h 569"/>
                  <a:gd name="T10" fmla="*/ 474 w 573"/>
                  <a:gd name="T11" fmla="*/ 245 h 569"/>
                  <a:gd name="T12" fmla="*/ 520 w 573"/>
                  <a:gd name="T13" fmla="*/ 248 h 569"/>
                  <a:gd name="T14" fmla="*/ 496 w 573"/>
                  <a:gd name="T15" fmla="*/ 130 h 569"/>
                  <a:gd name="T16" fmla="*/ 447 w 573"/>
                  <a:gd name="T17" fmla="*/ 240 h 569"/>
                  <a:gd name="T18" fmla="*/ 248 w 573"/>
                  <a:gd name="T19" fmla="*/ 439 h 569"/>
                  <a:gd name="T20" fmla="*/ 248 w 573"/>
                  <a:gd name="T21" fmla="*/ 439 h 569"/>
                  <a:gd name="T22" fmla="*/ 239 w 573"/>
                  <a:gd name="T23" fmla="*/ 430 h 569"/>
                  <a:gd name="T24" fmla="*/ 228 w 573"/>
                  <a:gd name="T25" fmla="*/ 420 h 569"/>
                  <a:gd name="T26" fmla="*/ 219 w 573"/>
                  <a:gd name="T27" fmla="*/ 411 h 569"/>
                  <a:gd name="T28" fmla="*/ 210 w 573"/>
                  <a:gd name="T29" fmla="*/ 402 h 569"/>
                  <a:gd name="T30" fmla="*/ 200 w 573"/>
                  <a:gd name="T31" fmla="*/ 392 h 569"/>
                  <a:gd name="T32" fmla="*/ 191 w 573"/>
                  <a:gd name="T33" fmla="*/ 383 h 569"/>
                  <a:gd name="T34" fmla="*/ 182 w 573"/>
                  <a:gd name="T35" fmla="*/ 374 h 569"/>
                  <a:gd name="T36" fmla="*/ 172 w 573"/>
                  <a:gd name="T37" fmla="*/ 364 h 569"/>
                  <a:gd name="T38" fmla="*/ 163 w 573"/>
                  <a:gd name="T39" fmla="*/ 355 h 569"/>
                  <a:gd name="T40" fmla="*/ 154 w 573"/>
                  <a:gd name="T41" fmla="*/ 346 h 569"/>
                  <a:gd name="T42" fmla="*/ 144 w 573"/>
                  <a:gd name="T43" fmla="*/ 336 h 569"/>
                  <a:gd name="T44" fmla="*/ 135 w 573"/>
                  <a:gd name="T45" fmla="*/ 327 h 569"/>
                  <a:gd name="T46" fmla="*/ 131 w 573"/>
                  <a:gd name="T47" fmla="*/ 322 h 569"/>
                  <a:gd name="T48" fmla="*/ 201 w 573"/>
                  <a:gd name="T49" fmla="*/ 250 h 569"/>
                  <a:gd name="T50" fmla="*/ 277 w 573"/>
                  <a:gd name="T51" fmla="*/ 303 h 569"/>
                  <a:gd name="T52" fmla="*/ 239 w 573"/>
                  <a:gd name="T53" fmla="*/ 214 h 569"/>
                  <a:gd name="T54" fmla="*/ 308 w 573"/>
                  <a:gd name="T55" fmla="*/ 262 h 569"/>
                  <a:gd name="T56" fmla="*/ 274 w 573"/>
                  <a:gd name="T57" fmla="*/ 179 h 569"/>
                  <a:gd name="T58" fmla="*/ 337 w 573"/>
                  <a:gd name="T59" fmla="*/ 219 h 569"/>
                  <a:gd name="T60" fmla="*/ 329 w 573"/>
                  <a:gd name="T61" fmla="*/ 123 h 569"/>
                  <a:gd name="T62" fmla="*/ 339 w 573"/>
                  <a:gd name="T63" fmla="*/ 133 h 569"/>
                  <a:gd name="T64" fmla="*/ 348 w 573"/>
                  <a:gd name="T65" fmla="*/ 142 h 569"/>
                  <a:gd name="T66" fmla="*/ 357 w 573"/>
                  <a:gd name="T67" fmla="*/ 151 h 569"/>
                  <a:gd name="T68" fmla="*/ 367 w 573"/>
                  <a:gd name="T69" fmla="*/ 160 h 569"/>
                  <a:gd name="T70" fmla="*/ 376 w 573"/>
                  <a:gd name="T71" fmla="*/ 170 h 569"/>
                  <a:gd name="T72" fmla="*/ 385 w 573"/>
                  <a:gd name="T73" fmla="*/ 179 h 569"/>
                  <a:gd name="T74" fmla="*/ 395 w 573"/>
                  <a:gd name="T75" fmla="*/ 188 h 569"/>
                  <a:gd name="T76" fmla="*/ 404 w 573"/>
                  <a:gd name="T77" fmla="*/ 198 h 569"/>
                  <a:gd name="T78" fmla="*/ 413 w 573"/>
                  <a:gd name="T79" fmla="*/ 207 h 569"/>
                  <a:gd name="T80" fmla="*/ 423 w 573"/>
                  <a:gd name="T81" fmla="*/ 217 h 569"/>
                  <a:gd name="T82" fmla="*/ 432 w 573"/>
                  <a:gd name="T83" fmla="*/ 227 h 569"/>
                  <a:gd name="T84" fmla="*/ 441 w 573"/>
                  <a:gd name="T85" fmla="*/ 236 h 569"/>
                  <a:gd name="T86" fmla="*/ 447 w 573"/>
                  <a:gd name="T87" fmla="*/ 24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73" h="569">
                    <a:moveTo>
                      <a:pt x="543" y="177"/>
                    </a:moveTo>
                    <a:lnTo>
                      <a:pt x="573" y="147"/>
                    </a:lnTo>
                    <a:lnTo>
                      <a:pt x="429" y="0"/>
                    </a:lnTo>
                    <a:lnTo>
                      <a:pt x="397" y="31"/>
                    </a:lnTo>
                    <a:lnTo>
                      <a:pt x="445" y="77"/>
                    </a:lnTo>
                    <a:lnTo>
                      <a:pt x="397" y="123"/>
                    </a:lnTo>
                    <a:lnTo>
                      <a:pt x="326" y="51"/>
                    </a:lnTo>
                    <a:lnTo>
                      <a:pt x="305" y="72"/>
                    </a:lnTo>
                    <a:lnTo>
                      <a:pt x="330" y="98"/>
                    </a:lnTo>
                    <a:lnTo>
                      <a:pt x="0" y="423"/>
                    </a:lnTo>
                    <a:lnTo>
                      <a:pt x="144" y="569"/>
                    </a:lnTo>
                    <a:lnTo>
                      <a:pt x="474" y="245"/>
                    </a:lnTo>
                    <a:lnTo>
                      <a:pt x="499" y="269"/>
                    </a:lnTo>
                    <a:lnTo>
                      <a:pt x="520" y="248"/>
                    </a:lnTo>
                    <a:lnTo>
                      <a:pt x="449" y="176"/>
                    </a:lnTo>
                    <a:lnTo>
                      <a:pt x="496" y="130"/>
                    </a:lnTo>
                    <a:lnTo>
                      <a:pt x="543" y="177"/>
                    </a:lnTo>
                    <a:close/>
                    <a:moveTo>
                      <a:pt x="447" y="240"/>
                    </a:moveTo>
                    <a:lnTo>
                      <a:pt x="447" y="240"/>
                    </a:lnTo>
                    <a:lnTo>
                      <a:pt x="248" y="439"/>
                    </a:lnTo>
                    <a:lnTo>
                      <a:pt x="447" y="240"/>
                    </a:lnTo>
                    <a:lnTo>
                      <a:pt x="248" y="439"/>
                    </a:lnTo>
                    <a:lnTo>
                      <a:pt x="243" y="435"/>
                    </a:lnTo>
                    <a:lnTo>
                      <a:pt x="239" y="430"/>
                    </a:lnTo>
                    <a:lnTo>
                      <a:pt x="233" y="426"/>
                    </a:lnTo>
                    <a:lnTo>
                      <a:pt x="228" y="420"/>
                    </a:lnTo>
                    <a:lnTo>
                      <a:pt x="224" y="416"/>
                    </a:lnTo>
                    <a:lnTo>
                      <a:pt x="219" y="411"/>
                    </a:lnTo>
                    <a:lnTo>
                      <a:pt x="215" y="407"/>
                    </a:lnTo>
                    <a:lnTo>
                      <a:pt x="210" y="402"/>
                    </a:lnTo>
                    <a:lnTo>
                      <a:pt x="205" y="398"/>
                    </a:lnTo>
                    <a:lnTo>
                      <a:pt x="200" y="392"/>
                    </a:lnTo>
                    <a:lnTo>
                      <a:pt x="196" y="388"/>
                    </a:lnTo>
                    <a:lnTo>
                      <a:pt x="191" y="383"/>
                    </a:lnTo>
                    <a:lnTo>
                      <a:pt x="187" y="379"/>
                    </a:lnTo>
                    <a:lnTo>
                      <a:pt x="182" y="374"/>
                    </a:lnTo>
                    <a:lnTo>
                      <a:pt x="177" y="370"/>
                    </a:lnTo>
                    <a:lnTo>
                      <a:pt x="172" y="364"/>
                    </a:lnTo>
                    <a:lnTo>
                      <a:pt x="168" y="359"/>
                    </a:lnTo>
                    <a:lnTo>
                      <a:pt x="163" y="355"/>
                    </a:lnTo>
                    <a:lnTo>
                      <a:pt x="159" y="350"/>
                    </a:lnTo>
                    <a:lnTo>
                      <a:pt x="154" y="346"/>
                    </a:lnTo>
                    <a:lnTo>
                      <a:pt x="149" y="341"/>
                    </a:lnTo>
                    <a:lnTo>
                      <a:pt x="144" y="336"/>
                    </a:lnTo>
                    <a:lnTo>
                      <a:pt x="140" y="331"/>
                    </a:lnTo>
                    <a:lnTo>
                      <a:pt x="135" y="327"/>
                    </a:lnTo>
                    <a:lnTo>
                      <a:pt x="131" y="322"/>
                    </a:lnTo>
                    <a:lnTo>
                      <a:pt x="131" y="322"/>
                    </a:lnTo>
                    <a:lnTo>
                      <a:pt x="161" y="291"/>
                    </a:lnTo>
                    <a:lnTo>
                      <a:pt x="201" y="250"/>
                    </a:lnTo>
                    <a:lnTo>
                      <a:pt x="266" y="314"/>
                    </a:lnTo>
                    <a:lnTo>
                      <a:pt x="277" y="303"/>
                    </a:lnTo>
                    <a:lnTo>
                      <a:pt x="214" y="239"/>
                    </a:lnTo>
                    <a:lnTo>
                      <a:pt x="239" y="214"/>
                    </a:lnTo>
                    <a:lnTo>
                      <a:pt x="297" y="273"/>
                    </a:lnTo>
                    <a:lnTo>
                      <a:pt x="308" y="262"/>
                    </a:lnTo>
                    <a:lnTo>
                      <a:pt x="250" y="203"/>
                    </a:lnTo>
                    <a:lnTo>
                      <a:pt x="274" y="179"/>
                    </a:lnTo>
                    <a:lnTo>
                      <a:pt x="325" y="231"/>
                    </a:lnTo>
                    <a:lnTo>
                      <a:pt x="337" y="219"/>
                    </a:lnTo>
                    <a:lnTo>
                      <a:pt x="285" y="168"/>
                    </a:lnTo>
                    <a:lnTo>
                      <a:pt x="329" y="123"/>
                    </a:lnTo>
                    <a:lnTo>
                      <a:pt x="334" y="128"/>
                    </a:lnTo>
                    <a:lnTo>
                      <a:pt x="339" y="133"/>
                    </a:lnTo>
                    <a:lnTo>
                      <a:pt x="343" y="138"/>
                    </a:lnTo>
                    <a:lnTo>
                      <a:pt x="348" y="142"/>
                    </a:lnTo>
                    <a:lnTo>
                      <a:pt x="352" y="147"/>
                    </a:lnTo>
                    <a:lnTo>
                      <a:pt x="357" y="151"/>
                    </a:lnTo>
                    <a:lnTo>
                      <a:pt x="362" y="156"/>
                    </a:lnTo>
                    <a:lnTo>
                      <a:pt x="367" y="160"/>
                    </a:lnTo>
                    <a:lnTo>
                      <a:pt x="371" y="166"/>
                    </a:lnTo>
                    <a:lnTo>
                      <a:pt x="376" y="170"/>
                    </a:lnTo>
                    <a:lnTo>
                      <a:pt x="380" y="175"/>
                    </a:lnTo>
                    <a:lnTo>
                      <a:pt x="385" y="179"/>
                    </a:lnTo>
                    <a:lnTo>
                      <a:pt x="391" y="184"/>
                    </a:lnTo>
                    <a:lnTo>
                      <a:pt x="395" y="188"/>
                    </a:lnTo>
                    <a:lnTo>
                      <a:pt x="400" y="194"/>
                    </a:lnTo>
                    <a:lnTo>
                      <a:pt x="404" y="198"/>
                    </a:lnTo>
                    <a:lnTo>
                      <a:pt x="409" y="203"/>
                    </a:lnTo>
                    <a:lnTo>
                      <a:pt x="413" y="207"/>
                    </a:lnTo>
                    <a:lnTo>
                      <a:pt x="419" y="212"/>
                    </a:lnTo>
                    <a:lnTo>
                      <a:pt x="423" y="217"/>
                    </a:lnTo>
                    <a:lnTo>
                      <a:pt x="428" y="222"/>
                    </a:lnTo>
                    <a:lnTo>
                      <a:pt x="432" y="227"/>
                    </a:lnTo>
                    <a:lnTo>
                      <a:pt x="437" y="231"/>
                    </a:lnTo>
                    <a:lnTo>
                      <a:pt x="441" y="236"/>
                    </a:lnTo>
                    <a:lnTo>
                      <a:pt x="447" y="240"/>
                    </a:lnTo>
                    <a:lnTo>
                      <a:pt x="447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3A3C3445-EF12-8603-FE1F-4BCBD807FAD4}"/>
                </a:ext>
              </a:extLst>
            </p:cNvPr>
            <p:cNvGrpSpPr/>
            <p:nvPr/>
          </p:nvGrpSpPr>
          <p:grpSpPr>
            <a:xfrm>
              <a:off x="6889054" y="4227033"/>
              <a:ext cx="580654" cy="599015"/>
              <a:chOff x="1497013" y="6950075"/>
              <a:chExt cx="803275" cy="828675"/>
            </a:xfrm>
            <a:grpFill/>
          </p:grpSpPr>
          <p:sp>
            <p:nvSpPr>
              <p:cNvPr id="131" name="Freeform 330">
                <a:extLst>
                  <a:ext uri="{FF2B5EF4-FFF2-40B4-BE49-F238E27FC236}">
                    <a16:creationId xmlns:a16="http://schemas.microsoft.com/office/drawing/2014/main" id="{110602EA-B30E-4625-7DAE-CDCD96869B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7013" y="6950075"/>
                <a:ext cx="803275" cy="828675"/>
              </a:xfrm>
              <a:custGeom>
                <a:avLst/>
                <a:gdLst>
                  <a:gd name="T0" fmla="*/ 440 w 449"/>
                  <a:gd name="T1" fmla="*/ 377 h 464"/>
                  <a:gd name="T2" fmla="*/ 295 w 449"/>
                  <a:gd name="T3" fmla="*/ 152 h 464"/>
                  <a:gd name="T4" fmla="*/ 297 w 449"/>
                  <a:gd name="T5" fmla="*/ 59 h 464"/>
                  <a:gd name="T6" fmla="*/ 326 w 449"/>
                  <a:gd name="T7" fmla="*/ 59 h 464"/>
                  <a:gd name="T8" fmla="*/ 326 w 449"/>
                  <a:gd name="T9" fmla="*/ 0 h 464"/>
                  <a:gd name="T10" fmla="*/ 123 w 449"/>
                  <a:gd name="T11" fmla="*/ 0 h 464"/>
                  <a:gd name="T12" fmla="*/ 123 w 449"/>
                  <a:gd name="T13" fmla="*/ 59 h 464"/>
                  <a:gd name="T14" fmla="*/ 151 w 449"/>
                  <a:gd name="T15" fmla="*/ 59 h 464"/>
                  <a:gd name="T16" fmla="*/ 151 w 449"/>
                  <a:gd name="T17" fmla="*/ 157 h 464"/>
                  <a:gd name="T18" fmla="*/ 9 w 449"/>
                  <a:gd name="T19" fmla="*/ 377 h 464"/>
                  <a:gd name="T20" fmla="*/ 8 w 449"/>
                  <a:gd name="T21" fmla="*/ 379 h 464"/>
                  <a:gd name="T22" fmla="*/ 0 w 449"/>
                  <a:gd name="T23" fmla="*/ 410 h 464"/>
                  <a:gd name="T24" fmla="*/ 46 w 449"/>
                  <a:gd name="T25" fmla="*/ 464 h 464"/>
                  <a:gd name="T26" fmla="*/ 402 w 449"/>
                  <a:gd name="T27" fmla="*/ 464 h 464"/>
                  <a:gd name="T28" fmla="*/ 449 w 449"/>
                  <a:gd name="T29" fmla="*/ 410 h 464"/>
                  <a:gd name="T30" fmla="*/ 440 w 449"/>
                  <a:gd name="T31" fmla="*/ 377 h 464"/>
                  <a:gd name="T32" fmla="*/ 402 w 449"/>
                  <a:gd name="T33" fmla="*/ 451 h 464"/>
                  <a:gd name="T34" fmla="*/ 46 w 449"/>
                  <a:gd name="T35" fmla="*/ 451 h 464"/>
                  <a:gd name="T36" fmla="*/ 13 w 449"/>
                  <a:gd name="T37" fmla="*/ 410 h 464"/>
                  <a:gd name="T38" fmla="*/ 20 w 449"/>
                  <a:gd name="T39" fmla="*/ 385 h 464"/>
                  <a:gd name="T40" fmla="*/ 20 w 449"/>
                  <a:gd name="T41" fmla="*/ 384 h 464"/>
                  <a:gd name="T42" fmla="*/ 164 w 449"/>
                  <a:gd name="T43" fmla="*/ 161 h 464"/>
                  <a:gd name="T44" fmla="*/ 164 w 449"/>
                  <a:gd name="T45" fmla="*/ 61 h 464"/>
                  <a:gd name="T46" fmla="*/ 283 w 449"/>
                  <a:gd name="T47" fmla="*/ 61 h 464"/>
                  <a:gd name="T48" fmla="*/ 281 w 449"/>
                  <a:gd name="T49" fmla="*/ 156 h 464"/>
                  <a:gd name="T50" fmla="*/ 427 w 449"/>
                  <a:gd name="T51" fmla="*/ 382 h 464"/>
                  <a:gd name="T52" fmla="*/ 428 w 449"/>
                  <a:gd name="T53" fmla="*/ 385 h 464"/>
                  <a:gd name="T54" fmla="*/ 435 w 449"/>
                  <a:gd name="T55" fmla="*/ 410 h 464"/>
                  <a:gd name="T56" fmla="*/ 402 w 449"/>
                  <a:gd name="T57" fmla="*/ 451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9" h="464">
                    <a:moveTo>
                      <a:pt x="440" y="377"/>
                    </a:moveTo>
                    <a:cubicBezTo>
                      <a:pt x="295" y="152"/>
                      <a:pt x="295" y="152"/>
                      <a:pt x="295" y="152"/>
                    </a:cubicBezTo>
                    <a:cubicBezTo>
                      <a:pt x="297" y="59"/>
                      <a:pt x="297" y="59"/>
                      <a:pt x="297" y="59"/>
                    </a:cubicBezTo>
                    <a:cubicBezTo>
                      <a:pt x="326" y="59"/>
                      <a:pt x="326" y="59"/>
                      <a:pt x="326" y="59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59"/>
                      <a:pt x="123" y="59"/>
                      <a:pt x="123" y="59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51" y="157"/>
                      <a:pt x="151" y="157"/>
                      <a:pt x="151" y="157"/>
                    </a:cubicBezTo>
                    <a:cubicBezTo>
                      <a:pt x="9" y="377"/>
                      <a:pt x="9" y="377"/>
                      <a:pt x="9" y="377"/>
                    </a:cubicBezTo>
                    <a:cubicBezTo>
                      <a:pt x="8" y="379"/>
                      <a:pt x="8" y="379"/>
                      <a:pt x="8" y="379"/>
                    </a:cubicBezTo>
                    <a:cubicBezTo>
                      <a:pt x="2" y="389"/>
                      <a:pt x="0" y="398"/>
                      <a:pt x="0" y="410"/>
                    </a:cubicBezTo>
                    <a:cubicBezTo>
                      <a:pt x="0" y="440"/>
                      <a:pt x="21" y="464"/>
                      <a:pt x="46" y="464"/>
                    </a:cubicBezTo>
                    <a:cubicBezTo>
                      <a:pt x="402" y="464"/>
                      <a:pt x="402" y="464"/>
                      <a:pt x="402" y="464"/>
                    </a:cubicBezTo>
                    <a:cubicBezTo>
                      <a:pt x="428" y="464"/>
                      <a:pt x="449" y="440"/>
                      <a:pt x="449" y="410"/>
                    </a:cubicBezTo>
                    <a:cubicBezTo>
                      <a:pt x="449" y="398"/>
                      <a:pt x="446" y="387"/>
                      <a:pt x="440" y="377"/>
                    </a:cubicBezTo>
                    <a:close/>
                    <a:moveTo>
                      <a:pt x="402" y="451"/>
                    </a:moveTo>
                    <a:cubicBezTo>
                      <a:pt x="46" y="451"/>
                      <a:pt x="46" y="451"/>
                      <a:pt x="46" y="451"/>
                    </a:cubicBezTo>
                    <a:cubicBezTo>
                      <a:pt x="28" y="451"/>
                      <a:pt x="13" y="432"/>
                      <a:pt x="13" y="410"/>
                    </a:cubicBezTo>
                    <a:cubicBezTo>
                      <a:pt x="13" y="401"/>
                      <a:pt x="15" y="394"/>
                      <a:pt x="20" y="385"/>
                    </a:cubicBezTo>
                    <a:cubicBezTo>
                      <a:pt x="20" y="384"/>
                      <a:pt x="20" y="384"/>
                      <a:pt x="20" y="384"/>
                    </a:cubicBezTo>
                    <a:cubicBezTo>
                      <a:pt x="164" y="161"/>
                      <a:pt x="164" y="161"/>
                      <a:pt x="164" y="161"/>
                    </a:cubicBezTo>
                    <a:cubicBezTo>
                      <a:pt x="164" y="61"/>
                      <a:pt x="164" y="61"/>
                      <a:pt x="164" y="61"/>
                    </a:cubicBezTo>
                    <a:cubicBezTo>
                      <a:pt x="283" y="61"/>
                      <a:pt x="283" y="61"/>
                      <a:pt x="283" y="61"/>
                    </a:cubicBezTo>
                    <a:cubicBezTo>
                      <a:pt x="281" y="156"/>
                      <a:pt x="281" y="156"/>
                      <a:pt x="281" y="156"/>
                    </a:cubicBezTo>
                    <a:cubicBezTo>
                      <a:pt x="427" y="382"/>
                      <a:pt x="427" y="382"/>
                      <a:pt x="427" y="382"/>
                    </a:cubicBezTo>
                    <a:cubicBezTo>
                      <a:pt x="428" y="385"/>
                      <a:pt x="428" y="385"/>
                      <a:pt x="428" y="385"/>
                    </a:cubicBezTo>
                    <a:cubicBezTo>
                      <a:pt x="433" y="392"/>
                      <a:pt x="435" y="400"/>
                      <a:pt x="435" y="410"/>
                    </a:cubicBezTo>
                    <a:cubicBezTo>
                      <a:pt x="435" y="432"/>
                      <a:pt x="420" y="451"/>
                      <a:pt x="402" y="4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31">
                <a:extLst>
                  <a:ext uri="{FF2B5EF4-FFF2-40B4-BE49-F238E27FC236}">
                    <a16:creationId xmlns:a16="http://schemas.microsoft.com/office/drawing/2014/main" id="{EFA4FF2C-0843-DC2D-9BD1-51D5079FB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7188" y="7312025"/>
                <a:ext cx="539750" cy="376238"/>
              </a:xfrm>
              <a:custGeom>
                <a:avLst/>
                <a:gdLst>
                  <a:gd name="T0" fmla="*/ 295 w 302"/>
                  <a:gd name="T1" fmla="*/ 155 h 210"/>
                  <a:gd name="T2" fmla="*/ 196 w 302"/>
                  <a:gd name="T3" fmla="*/ 0 h 210"/>
                  <a:gd name="T4" fmla="*/ 105 w 302"/>
                  <a:gd name="T5" fmla="*/ 0 h 210"/>
                  <a:gd name="T6" fmla="*/ 6 w 302"/>
                  <a:gd name="T7" fmla="*/ 157 h 210"/>
                  <a:gd name="T8" fmla="*/ 5 w 302"/>
                  <a:gd name="T9" fmla="*/ 158 h 210"/>
                  <a:gd name="T10" fmla="*/ 0 w 302"/>
                  <a:gd name="T11" fmla="*/ 177 h 210"/>
                  <a:gd name="T12" fmla="*/ 28 w 302"/>
                  <a:gd name="T13" fmla="*/ 210 h 210"/>
                  <a:gd name="T14" fmla="*/ 275 w 302"/>
                  <a:gd name="T15" fmla="*/ 210 h 210"/>
                  <a:gd name="T16" fmla="*/ 302 w 302"/>
                  <a:gd name="T17" fmla="*/ 177 h 210"/>
                  <a:gd name="T18" fmla="*/ 297 w 302"/>
                  <a:gd name="T19" fmla="*/ 157 h 210"/>
                  <a:gd name="T20" fmla="*/ 295 w 302"/>
                  <a:gd name="T21" fmla="*/ 15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2" h="210">
                    <a:moveTo>
                      <a:pt x="295" y="155"/>
                    </a:moveTo>
                    <a:cubicBezTo>
                      <a:pt x="196" y="0"/>
                      <a:pt x="196" y="0"/>
                      <a:pt x="196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5" y="158"/>
                      <a:pt x="5" y="158"/>
                      <a:pt x="5" y="158"/>
                    </a:cubicBezTo>
                    <a:cubicBezTo>
                      <a:pt x="2" y="164"/>
                      <a:pt x="0" y="169"/>
                      <a:pt x="0" y="177"/>
                    </a:cubicBezTo>
                    <a:cubicBezTo>
                      <a:pt x="0" y="195"/>
                      <a:pt x="13" y="210"/>
                      <a:pt x="28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90" y="210"/>
                      <a:pt x="302" y="195"/>
                      <a:pt x="302" y="177"/>
                    </a:cubicBezTo>
                    <a:cubicBezTo>
                      <a:pt x="302" y="169"/>
                      <a:pt x="300" y="163"/>
                      <a:pt x="297" y="157"/>
                    </a:cubicBezTo>
                    <a:lnTo>
                      <a:pt x="295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9C6B9C1B-CD25-8279-5093-CCB8FC4E5C4C}"/>
                </a:ext>
              </a:extLst>
            </p:cNvPr>
            <p:cNvGrpSpPr/>
            <p:nvPr/>
          </p:nvGrpSpPr>
          <p:grpSpPr>
            <a:xfrm>
              <a:off x="9561669" y="4114575"/>
              <a:ext cx="823932" cy="823933"/>
              <a:chOff x="5194300" y="6794500"/>
              <a:chExt cx="1139825" cy="1139826"/>
            </a:xfrm>
            <a:grpFill/>
          </p:grpSpPr>
          <p:sp>
            <p:nvSpPr>
              <p:cNvPr id="134" name="Freeform 333">
                <a:extLst>
                  <a:ext uri="{FF2B5EF4-FFF2-40B4-BE49-F238E27FC236}">
                    <a16:creationId xmlns:a16="http://schemas.microsoft.com/office/drawing/2014/main" id="{B2C3805D-A6D3-0385-C8CF-5387EB97C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5450" y="6794500"/>
                <a:ext cx="519113" cy="844550"/>
              </a:xfrm>
              <a:custGeom>
                <a:avLst/>
                <a:gdLst>
                  <a:gd name="T0" fmla="*/ 20 w 291"/>
                  <a:gd name="T1" fmla="*/ 232 h 473"/>
                  <a:gd name="T2" fmla="*/ 80 w 291"/>
                  <a:gd name="T3" fmla="*/ 320 h 473"/>
                  <a:gd name="T4" fmla="*/ 76 w 291"/>
                  <a:gd name="T5" fmla="*/ 359 h 473"/>
                  <a:gd name="T6" fmla="*/ 58 w 291"/>
                  <a:gd name="T7" fmla="*/ 366 h 473"/>
                  <a:gd name="T8" fmla="*/ 68 w 291"/>
                  <a:gd name="T9" fmla="*/ 405 h 473"/>
                  <a:gd name="T10" fmla="*/ 81 w 291"/>
                  <a:gd name="T11" fmla="*/ 438 h 473"/>
                  <a:gd name="T12" fmla="*/ 94 w 291"/>
                  <a:gd name="T13" fmla="*/ 462 h 473"/>
                  <a:gd name="T14" fmla="*/ 97 w 291"/>
                  <a:gd name="T15" fmla="*/ 466 h 473"/>
                  <a:gd name="T16" fmla="*/ 107 w 291"/>
                  <a:gd name="T17" fmla="*/ 469 h 473"/>
                  <a:gd name="T18" fmla="*/ 120 w 291"/>
                  <a:gd name="T19" fmla="*/ 471 h 473"/>
                  <a:gd name="T20" fmla="*/ 132 w 291"/>
                  <a:gd name="T21" fmla="*/ 472 h 473"/>
                  <a:gd name="T22" fmla="*/ 145 w 291"/>
                  <a:gd name="T23" fmla="*/ 472 h 473"/>
                  <a:gd name="T24" fmla="*/ 149 w 291"/>
                  <a:gd name="T25" fmla="*/ 473 h 473"/>
                  <a:gd name="T26" fmla="*/ 158 w 291"/>
                  <a:gd name="T27" fmla="*/ 472 h 473"/>
                  <a:gd name="T28" fmla="*/ 171 w 291"/>
                  <a:gd name="T29" fmla="*/ 472 h 473"/>
                  <a:gd name="T30" fmla="*/ 183 w 291"/>
                  <a:gd name="T31" fmla="*/ 470 h 473"/>
                  <a:gd name="T32" fmla="*/ 196 w 291"/>
                  <a:gd name="T33" fmla="*/ 468 h 473"/>
                  <a:gd name="T34" fmla="*/ 200 w 291"/>
                  <a:gd name="T35" fmla="*/ 466 h 473"/>
                  <a:gd name="T36" fmla="*/ 209 w 291"/>
                  <a:gd name="T37" fmla="*/ 451 h 473"/>
                  <a:gd name="T38" fmla="*/ 222 w 291"/>
                  <a:gd name="T39" fmla="*/ 413 h 473"/>
                  <a:gd name="T40" fmla="*/ 232 w 291"/>
                  <a:gd name="T41" fmla="*/ 366 h 473"/>
                  <a:gd name="T42" fmla="*/ 214 w 291"/>
                  <a:gd name="T43" fmla="*/ 359 h 473"/>
                  <a:gd name="T44" fmla="*/ 210 w 291"/>
                  <a:gd name="T45" fmla="*/ 321 h 473"/>
                  <a:gd name="T46" fmla="*/ 272 w 291"/>
                  <a:gd name="T47" fmla="*/ 232 h 473"/>
                  <a:gd name="T48" fmla="*/ 285 w 291"/>
                  <a:gd name="T49" fmla="*/ 224 h 473"/>
                  <a:gd name="T50" fmla="*/ 285 w 291"/>
                  <a:gd name="T51" fmla="*/ 158 h 473"/>
                  <a:gd name="T52" fmla="*/ 281 w 291"/>
                  <a:gd name="T53" fmla="*/ 155 h 473"/>
                  <a:gd name="T54" fmla="*/ 146 w 291"/>
                  <a:gd name="T55" fmla="*/ 0 h 473"/>
                  <a:gd name="T56" fmla="*/ 11 w 291"/>
                  <a:gd name="T57" fmla="*/ 154 h 473"/>
                  <a:gd name="T58" fmla="*/ 6 w 291"/>
                  <a:gd name="T59" fmla="*/ 158 h 473"/>
                  <a:gd name="T60" fmla="*/ 6 w 291"/>
                  <a:gd name="T61" fmla="*/ 224 h 473"/>
                  <a:gd name="T62" fmla="*/ 20 w 291"/>
                  <a:gd name="T63" fmla="*/ 232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1" h="473">
                    <a:moveTo>
                      <a:pt x="20" y="232"/>
                    </a:moveTo>
                    <a:cubicBezTo>
                      <a:pt x="31" y="270"/>
                      <a:pt x="53" y="300"/>
                      <a:pt x="80" y="320"/>
                    </a:cubicBezTo>
                    <a:cubicBezTo>
                      <a:pt x="76" y="359"/>
                      <a:pt x="76" y="359"/>
                      <a:pt x="76" y="359"/>
                    </a:cubicBezTo>
                    <a:cubicBezTo>
                      <a:pt x="58" y="366"/>
                      <a:pt x="58" y="366"/>
                      <a:pt x="58" y="366"/>
                    </a:cubicBezTo>
                    <a:cubicBezTo>
                      <a:pt x="60" y="377"/>
                      <a:pt x="64" y="391"/>
                      <a:pt x="68" y="405"/>
                    </a:cubicBezTo>
                    <a:cubicBezTo>
                      <a:pt x="72" y="416"/>
                      <a:pt x="77" y="428"/>
                      <a:pt x="81" y="438"/>
                    </a:cubicBezTo>
                    <a:cubicBezTo>
                      <a:pt x="86" y="448"/>
                      <a:pt x="91" y="457"/>
                      <a:pt x="94" y="462"/>
                    </a:cubicBezTo>
                    <a:cubicBezTo>
                      <a:pt x="95" y="464"/>
                      <a:pt x="96" y="465"/>
                      <a:pt x="97" y="466"/>
                    </a:cubicBezTo>
                    <a:cubicBezTo>
                      <a:pt x="100" y="467"/>
                      <a:pt x="103" y="468"/>
                      <a:pt x="107" y="469"/>
                    </a:cubicBezTo>
                    <a:cubicBezTo>
                      <a:pt x="111" y="470"/>
                      <a:pt x="115" y="470"/>
                      <a:pt x="120" y="471"/>
                    </a:cubicBezTo>
                    <a:cubicBezTo>
                      <a:pt x="124" y="471"/>
                      <a:pt x="128" y="472"/>
                      <a:pt x="132" y="472"/>
                    </a:cubicBezTo>
                    <a:cubicBezTo>
                      <a:pt x="137" y="472"/>
                      <a:pt x="141" y="472"/>
                      <a:pt x="145" y="472"/>
                    </a:cubicBezTo>
                    <a:cubicBezTo>
                      <a:pt x="146" y="472"/>
                      <a:pt x="148" y="473"/>
                      <a:pt x="149" y="473"/>
                    </a:cubicBezTo>
                    <a:cubicBezTo>
                      <a:pt x="151" y="472"/>
                      <a:pt x="154" y="472"/>
                      <a:pt x="158" y="472"/>
                    </a:cubicBezTo>
                    <a:cubicBezTo>
                      <a:pt x="162" y="472"/>
                      <a:pt x="166" y="472"/>
                      <a:pt x="171" y="472"/>
                    </a:cubicBezTo>
                    <a:cubicBezTo>
                      <a:pt x="175" y="471"/>
                      <a:pt x="179" y="471"/>
                      <a:pt x="183" y="470"/>
                    </a:cubicBezTo>
                    <a:cubicBezTo>
                      <a:pt x="188" y="469"/>
                      <a:pt x="193" y="469"/>
                      <a:pt x="196" y="468"/>
                    </a:cubicBezTo>
                    <a:cubicBezTo>
                      <a:pt x="198" y="467"/>
                      <a:pt x="199" y="466"/>
                      <a:pt x="200" y="466"/>
                    </a:cubicBezTo>
                    <a:cubicBezTo>
                      <a:pt x="202" y="464"/>
                      <a:pt x="206" y="459"/>
                      <a:pt x="209" y="451"/>
                    </a:cubicBezTo>
                    <a:cubicBezTo>
                      <a:pt x="213" y="441"/>
                      <a:pt x="218" y="427"/>
                      <a:pt x="222" y="413"/>
                    </a:cubicBezTo>
                    <a:cubicBezTo>
                      <a:pt x="226" y="396"/>
                      <a:pt x="230" y="379"/>
                      <a:pt x="232" y="366"/>
                    </a:cubicBezTo>
                    <a:cubicBezTo>
                      <a:pt x="214" y="359"/>
                      <a:pt x="214" y="359"/>
                      <a:pt x="214" y="359"/>
                    </a:cubicBezTo>
                    <a:cubicBezTo>
                      <a:pt x="210" y="321"/>
                      <a:pt x="210" y="321"/>
                      <a:pt x="210" y="321"/>
                    </a:cubicBezTo>
                    <a:cubicBezTo>
                      <a:pt x="238" y="302"/>
                      <a:pt x="260" y="270"/>
                      <a:pt x="272" y="232"/>
                    </a:cubicBezTo>
                    <a:cubicBezTo>
                      <a:pt x="277" y="230"/>
                      <a:pt x="282" y="228"/>
                      <a:pt x="285" y="224"/>
                    </a:cubicBezTo>
                    <a:cubicBezTo>
                      <a:pt x="289" y="218"/>
                      <a:pt x="291" y="167"/>
                      <a:pt x="285" y="158"/>
                    </a:cubicBezTo>
                    <a:cubicBezTo>
                      <a:pt x="284" y="156"/>
                      <a:pt x="282" y="155"/>
                      <a:pt x="281" y="155"/>
                    </a:cubicBezTo>
                    <a:cubicBezTo>
                      <a:pt x="274" y="68"/>
                      <a:pt x="217" y="0"/>
                      <a:pt x="146" y="0"/>
                    </a:cubicBezTo>
                    <a:cubicBezTo>
                      <a:pt x="76" y="0"/>
                      <a:pt x="18" y="68"/>
                      <a:pt x="11" y="154"/>
                    </a:cubicBezTo>
                    <a:cubicBezTo>
                      <a:pt x="9" y="155"/>
                      <a:pt x="7" y="156"/>
                      <a:pt x="6" y="158"/>
                    </a:cubicBezTo>
                    <a:cubicBezTo>
                      <a:pt x="0" y="167"/>
                      <a:pt x="1" y="218"/>
                      <a:pt x="6" y="224"/>
                    </a:cubicBezTo>
                    <a:cubicBezTo>
                      <a:pt x="9" y="228"/>
                      <a:pt x="15" y="231"/>
                      <a:pt x="20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34">
                <a:extLst>
                  <a:ext uri="{FF2B5EF4-FFF2-40B4-BE49-F238E27FC236}">
                    <a16:creationId xmlns:a16="http://schemas.microsoft.com/office/drawing/2014/main" id="{17D5716D-95D2-7A19-F56E-35CC025F69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94300" y="7456488"/>
                <a:ext cx="1139825" cy="477838"/>
              </a:xfrm>
              <a:custGeom>
                <a:avLst/>
                <a:gdLst>
                  <a:gd name="T0" fmla="*/ 420 w 638"/>
                  <a:gd name="T1" fmla="*/ 0 h 267"/>
                  <a:gd name="T2" fmla="*/ 383 w 638"/>
                  <a:gd name="T3" fmla="*/ 107 h 267"/>
                  <a:gd name="T4" fmla="*/ 357 w 638"/>
                  <a:gd name="T5" fmla="*/ 114 h 267"/>
                  <a:gd name="T6" fmla="*/ 330 w 638"/>
                  <a:gd name="T7" fmla="*/ 116 h 267"/>
                  <a:gd name="T8" fmla="*/ 341 w 638"/>
                  <a:gd name="T9" fmla="*/ 202 h 267"/>
                  <a:gd name="T10" fmla="*/ 362 w 638"/>
                  <a:gd name="T11" fmla="*/ 206 h 267"/>
                  <a:gd name="T12" fmla="*/ 378 w 638"/>
                  <a:gd name="T13" fmla="*/ 207 h 267"/>
                  <a:gd name="T14" fmla="*/ 402 w 638"/>
                  <a:gd name="T15" fmla="*/ 205 h 267"/>
                  <a:gd name="T16" fmla="*/ 417 w 638"/>
                  <a:gd name="T17" fmla="*/ 198 h 267"/>
                  <a:gd name="T18" fmla="*/ 424 w 638"/>
                  <a:gd name="T19" fmla="*/ 121 h 267"/>
                  <a:gd name="T20" fmla="*/ 414 w 638"/>
                  <a:gd name="T21" fmla="*/ 114 h 267"/>
                  <a:gd name="T22" fmla="*/ 411 w 638"/>
                  <a:gd name="T23" fmla="*/ 85 h 267"/>
                  <a:gd name="T24" fmla="*/ 421 w 638"/>
                  <a:gd name="T25" fmla="*/ 75 h 267"/>
                  <a:gd name="T26" fmla="*/ 430 w 638"/>
                  <a:gd name="T27" fmla="*/ 72 h 267"/>
                  <a:gd name="T28" fmla="*/ 437 w 638"/>
                  <a:gd name="T29" fmla="*/ 72 h 267"/>
                  <a:gd name="T30" fmla="*/ 446 w 638"/>
                  <a:gd name="T31" fmla="*/ 75 h 267"/>
                  <a:gd name="T32" fmla="*/ 456 w 638"/>
                  <a:gd name="T33" fmla="*/ 85 h 267"/>
                  <a:gd name="T34" fmla="*/ 452 w 638"/>
                  <a:gd name="T35" fmla="*/ 114 h 267"/>
                  <a:gd name="T36" fmla="*/ 443 w 638"/>
                  <a:gd name="T37" fmla="*/ 121 h 267"/>
                  <a:gd name="T38" fmla="*/ 425 w 638"/>
                  <a:gd name="T39" fmla="*/ 213 h 267"/>
                  <a:gd name="T40" fmla="*/ 409 w 638"/>
                  <a:gd name="T41" fmla="*/ 219 h 267"/>
                  <a:gd name="T42" fmla="*/ 386 w 638"/>
                  <a:gd name="T43" fmla="*/ 221 h 267"/>
                  <a:gd name="T44" fmla="*/ 378 w 638"/>
                  <a:gd name="T45" fmla="*/ 221 h 267"/>
                  <a:gd name="T46" fmla="*/ 362 w 638"/>
                  <a:gd name="T47" fmla="*/ 221 h 267"/>
                  <a:gd name="T48" fmla="*/ 339 w 638"/>
                  <a:gd name="T49" fmla="*/ 217 h 267"/>
                  <a:gd name="T50" fmla="*/ 323 w 638"/>
                  <a:gd name="T51" fmla="*/ 195 h 267"/>
                  <a:gd name="T52" fmla="*/ 294 w 638"/>
                  <a:gd name="T53" fmla="*/ 115 h 267"/>
                  <a:gd name="T54" fmla="*/ 265 w 638"/>
                  <a:gd name="T55" fmla="*/ 108 h 267"/>
                  <a:gd name="T56" fmla="*/ 230 w 638"/>
                  <a:gd name="T57" fmla="*/ 42 h 267"/>
                  <a:gd name="T58" fmla="*/ 29 w 638"/>
                  <a:gd name="T59" fmla="*/ 78 h 267"/>
                  <a:gd name="T60" fmla="*/ 320 w 638"/>
                  <a:gd name="T61" fmla="*/ 267 h 267"/>
                  <a:gd name="T62" fmla="*/ 214 w 638"/>
                  <a:gd name="T63" fmla="*/ 162 h 267"/>
                  <a:gd name="T64" fmla="*/ 194 w 638"/>
                  <a:gd name="T65" fmla="*/ 162 h 267"/>
                  <a:gd name="T66" fmla="*/ 174 w 638"/>
                  <a:gd name="T67" fmla="*/ 162 h 267"/>
                  <a:gd name="T68" fmla="*/ 169 w 638"/>
                  <a:gd name="T69" fmla="*/ 206 h 267"/>
                  <a:gd name="T70" fmla="*/ 165 w 638"/>
                  <a:gd name="T71" fmla="*/ 206 h 267"/>
                  <a:gd name="T72" fmla="*/ 162 w 638"/>
                  <a:gd name="T73" fmla="*/ 206 h 267"/>
                  <a:gd name="T74" fmla="*/ 158 w 638"/>
                  <a:gd name="T75" fmla="*/ 206 h 267"/>
                  <a:gd name="T76" fmla="*/ 154 w 638"/>
                  <a:gd name="T77" fmla="*/ 206 h 267"/>
                  <a:gd name="T78" fmla="*/ 151 w 638"/>
                  <a:gd name="T79" fmla="*/ 206 h 267"/>
                  <a:gd name="T80" fmla="*/ 140 w 638"/>
                  <a:gd name="T81" fmla="*/ 162 h 267"/>
                  <a:gd name="T82" fmla="*/ 120 w 638"/>
                  <a:gd name="T83" fmla="*/ 162 h 267"/>
                  <a:gd name="T84" fmla="*/ 106 w 638"/>
                  <a:gd name="T85" fmla="*/ 142 h 267"/>
                  <a:gd name="T86" fmla="*/ 126 w 638"/>
                  <a:gd name="T87" fmla="*/ 142 h 267"/>
                  <a:gd name="T88" fmla="*/ 147 w 638"/>
                  <a:gd name="T89" fmla="*/ 142 h 267"/>
                  <a:gd name="T90" fmla="*/ 152 w 638"/>
                  <a:gd name="T91" fmla="*/ 98 h 267"/>
                  <a:gd name="T92" fmla="*/ 155 w 638"/>
                  <a:gd name="T93" fmla="*/ 98 h 267"/>
                  <a:gd name="T94" fmla="*/ 159 w 638"/>
                  <a:gd name="T95" fmla="*/ 98 h 267"/>
                  <a:gd name="T96" fmla="*/ 163 w 638"/>
                  <a:gd name="T97" fmla="*/ 98 h 267"/>
                  <a:gd name="T98" fmla="*/ 166 w 638"/>
                  <a:gd name="T99" fmla="*/ 98 h 267"/>
                  <a:gd name="T100" fmla="*/ 170 w 638"/>
                  <a:gd name="T101" fmla="*/ 98 h 267"/>
                  <a:gd name="T102" fmla="*/ 181 w 638"/>
                  <a:gd name="T103" fmla="*/ 142 h 267"/>
                  <a:gd name="T104" fmla="*/ 201 w 638"/>
                  <a:gd name="T105" fmla="*/ 142 h 267"/>
                  <a:gd name="T106" fmla="*/ 214 w 638"/>
                  <a:gd name="T107" fmla="*/ 16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8" h="267">
                    <a:moveTo>
                      <a:pt x="609" y="78"/>
                    </a:moveTo>
                    <a:cubicBezTo>
                      <a:pt x="599" y="64"/>
                      <a:pt x="559" y="52"/>
                      <a:pt x="559" y="52"/>
                    </a:cubicBezTo>
                    <a:cubicBezTo>
                      <a:pt x="420" y="0"/>
                      <a:pt x="420" y="0"/>
                      <a:pt x="420" y="0"/>
                    </a:cubicBezTo>
                    <a:cubicBezTo>
                      <a:pt x="418" y="12"/>
                      <a:pt x="414" y="31"/>
                      <a:pt x="408" y="50"/>
                    </a:cubicBezTo>
                    <a:cubicBezTo>
                      <a:pt x="405" y="63"/>
                      <a:pt x="400" y="76"/>
                      <a:pt x="396" y="87"/>
                    </a:cubicBezTo>
                    <a:cubicBezTo>
                      <a:pt x="391" y="96"/>
                      <a:pt x="387" y="103"/>
                      <a:pt x="383" y="107"/>
                    </a:cubicBezTo>
                    <a:cubicBezTo>
                      <a:pt x="382" y="107"/>
                      <a:pt x="381" y="108"/>
                      <a:pt x="381" y="108"/>
                    </a:cubicBezTo>
                    <a:cubicBezTo>
                      <a:pt x="378" y="109"/>
                      <a:pt x="374" y="111"/>
                      <a:pt x="370" y="112"/>
                    </a:cubicBezTo>
                    <a:cubicBezTo>
                      <a:pt x="366" y="113"/>
                      <a:pt x="362" y="113"/>
                      <a:pt x="357" y="114"/>
                    </a:cubicBezTo>
                    <a:cubicBezTo>
                      <a:pt x="353" y="115"/>
                      <a:pt x="349" y="115"/>
                      <a:pt x="345" y="115"/>
                    </a:cubicBezTo>
                    <a:cubicBezTo>
                      <a:pt x="340" y="116"/>
                      <a:pt x="335" y="116"/>
                      <a:pt x="332" y="116"/>
                    </a:cubicBezTo>
                    <a:cubicBezTo>
                      <a:pt x="331" y="116"/>
                      <a:pt x="331" y="116"/>
                      <a:pt x="330" y="116"/>
                    </a:cubicBezTo>
                    <a:cubicBezTo>
                      <a:pt x="331" y="121"/>
                      <a:pt x="331" y="127"/>
                      <a:pt x="331" y="133"/>
                    </a:cubicBezTo>
                    <a:cubicBezTo>
                      <a:pt x="333" y="160"/>
                      <a:pt x="336" y="187"/>
                      <a:pt x="339" y="198"/>
                    </a:cubicBezTo>
                    <a:cubicBezTo>
                      <a:pt x="339" y="200"/>
                      <a:pt x="340" y="201"/>
                      <a:pt x="341" y="202"/>
                    </a:cubicBezTo>
                    <a:cubicBezTo>
                      <a:pt x="342" y="203"/>
                      <a:pt x="344" y="203"/>
                      <a:pt x="347" y="204"/>
                    </a:cubicBezTo>
                    <a:cubicBezTo>
                      <a:pt x="349" y="204"/>
                      <a:pt x="352" y="205"/>
                      <a:pt x="355" y="205"/>
                    </a:cubicBezTo>
                    <a:cubicBezTo>
                      <a:pt x="357" y="205"/>
                      <a:pt x="360" y="206"/>
                      <a:pt x="362" y="206"/>
                    </a:cubicBezTo>
                    <a:cubicBezTo>
                      <a:pt x="365" y="206"/>
                      <a:pt x="368" y="206"/>
                      <a:pt x="370" y="206"/>
                    </a:cubicBezTo>
                    <a:cubicBezTo>
                      <a:pt x="373" y="207"/>
                      <a:pt x="376" y="207"/>
                      <a:pt x="378" y="207"/>
                    </a:cubicBezTo>
                    <a:cubicBezTo>
                      <a:pt x="378" y="207"/>
                      <a:pt x="378" y="207"/>
                      <a:pt x="378" y="207"/>
                    </a:cubicBezTo>
                    <a:cubicBezTo>
                      <a:pt x="380" y="207"/>
                      <a:pt x="383" y="207"/>
                      <a:pt x="386" y="206"/>
                    </a:cubicBezTo>
                    <a:cubicBezTo>
                      <a:pt x="388" y="206"/>
                      <a:pt x="391" y="206"/>
                      <a:pt x="394" y="206"/>
                    </a:cubicBezTo>
                    <a:cubicBezTo>
                      <a:pt x="396" y="206"/>
                      <a:pt x="399" y="205"/>
                      <a:pt x="402" y="205"/>
                    </a:cubicBezTo>
                    <a:cubicBezTo>
                      <a:pt x="404" y="205"/>
                      <a:pt x="407" y="204"/>
                      <a:pt x="409" y="204"/>
                    </a:cubicBezTo>
                    <a:cubicBezTo>
                      <a:pt x="412" y="203"/>
                      <a:pt x="414" y="203"/>
                      <a:pt x="416" y="202"/>
                    </a:cubicBezTo>
                    <a:cubicBezTo>
                      <a:pt x="416" y="201"/>
                      <a:pt x="417" y="200"/>
                      <a:pt x="417" y="198"/>
                    </a:cubicBezTo>
                    <a:cubicBezTo>
                      <a:pt x="421" y="187"/>
                      <a:pt x="424" y="161"/>
                      <a:pt x="425" y="133"/>
                    </a:cubicBezTo>
                    <a:cubicBezTo>
                      <a:pt x="425" y="129"/>
                      <a:pt x="425" y="125"/>
                      <a:pt x="426" y="121"/>
                    </a:cubicBezTo>
                    <a:cubicBezTo>
                      <a:pt x="425" y="121"/>
                      <a:pt x="424" y="121"/>
                      <a:pt x="424" y="121"/>
                    </a:cubicBezTo>
                    <a:cubicBezTo>
                      <a:pt x="423" y="120"/>
                      <a:pt x="422" y="120"/>
                      <a:pt x="421" y="119"/>
                    </a:cubicBezTo>
                    <a:cubicBezTo>
                      <a:pt x="420" y="119"/>
                      <a:pt x="419" y="118"/>
                      <a:pt x="418" y="117"/>
                    </a:cubicBezTo>
                    <a:cubicBezTo>
                      <a:pt x="416" y="116"/>
                      <a:pt x="415" y="115"/>
                      <a:pt x="414" y="114"/>
                    </a:cubicBezTo>
                    <a:cubicBezTo>
                      <a:pt x="413" y="113"/>
                      <a:pt x="412" y="111"/>
                      <a:pt x="411" y="109"/>
                    </a:cubicBezTo>
                    <a:cubicBezTo>
                      <a:pt x="409" y="106"/>
                      <a:pt x="408" y="102"/>
                      <a:pt x="408" y="97"/>
                    </a:cubicBezTo>
                    <a:cubicBezTo>
                      <a:pt x="408" y="93"/>
                      <a:pt x="409" y="89"/>
                      <a:pt x="411" y="85"/>
                    </a:cubicBezTo>
                    <a:cubicBezTo>
                      <a:pt x="412" y="83"/>
                      <a:pt x="413" y="82"/>
                      <a:pt x="414" y="80"/>
                    </a:cubicBezTo>
                    <a:cubicBezTo>
                      <a:pt x="415" y="79"/>
                      <a:pt x="416" y="78"/>
                      <a:pt x="418" y="77"/>
                    </a:cubicBezTo>
                    <a:cubicBezTo>
                      <a:pt x="419" y="77"/>
                      <a:pt x="420" y="76"/>
                      <a:pt x="421" y="75"/>
                    </a:cubicBezTo>
                    <a:cubicBezTo>
                      <a:pt x="422" y="75"/>
                      <a:pt x="423" y="74"/>
                      <a:pt x="424" y="74"/>
                    </a:cubicBezTo>
                    <a:cubicBezTo>
                      <a:pt x="425" y="73"/>
                      <a:pt x="426" y="73"/>
                      <a:pt x="427" y="73"/>
                    </a:cubicBezTo>
                    <a:cubicBezTo>
                      <a:pt x="428" y="72"/>
                      <a:pt x="429" y="72"/>
                      <a:pt x="430" y="72"/>
                    </a:cubicBezTo>
                    <a:cubicBezTo>
                      <a:pt x="431" y="72"/>
                      <a:pt x="432" y="72"/>
                      <a:pt x="433" y="72"/>
                    </a:cubicBezTo>
                    <a:cubicBezTo>
                      <a:pt x="433" y="72"/>
                      <a:pt x="433" y="72"/>
                      <a:pt x="433" y="72"/>
                    </a:cubicBezTo>
                    <a:cubicBezTo>
                      <a:pt x="434" y="72"/>
                      <a:pt x="436" y="72"/>
                      <a:pt x="437" y="72"/>
                    </a:cubicBezTo>
                    <a:cubicBezTo>
                      <a:pt x="438" y="72"/>
                      <a:pt x="439" y="72"/>
                      <a:pt x="440" y="73"/>
                    </a:cubicBezTo>
                    <a:cubicBezTo>
                      <a:pt x="441" y="73"/>
                      <a:pt x="442" y="73"/>
                      <a:pt x="443" y="74"/>
                    </a:cubicBezTo>
                    <a:cubicBezTo>
                      <a:pt x="444" y="74"/>
                      <a:pt x="445" y="75"/>
                      <a:pt x="446" y="75"/>
                    </a:cubicBezTo>
                    <a:cubicBezTo>
                      <a:pt x="447" y="76"/>
                      <a:pt x="448" y="77"/>
                      <a:pt x="449" y="77"/>
                    </a:cubicBezTo>
                    <a:cubicBezTo>
                      <a:pt x="450" y="78"/>
                      <a:pt x="451" y="79"/>
                      <a:pt x="452" y="80"/>
                    </a:cubicBezTo>
                    <a:cubicBezTo>
                      <a:pt x="454" y="82"/>
                      <a:pt x="455" y="83"/>
                      <a:pt x="456" y="85"/>
                    </a:cubicBezTo>
                    <a:cubicBezTo>
                      <a:pt x="458" y="89"/>
                      <a:pt x="459" y="93"/>
                      <a:pt x="459" y="97"/>
                    </a:cubicBezTo>
                    <a:cubicBezTo>
                      <a:pt x="459" y="102"/>
                      <a:pt x="458" y="106"/>
                      <a:pt x="456" y="109"/>
                    </a:cubicBezTo>
                    <a:cubicBezTo>
                      <a:pt x="455" y="111"/>
                      <a:pt x="454" y="113"/>
                      <a:pt x="452" y="114"/>
                    </a:cubicBezTo>
                    <a:cubicBezTo>
                      <a:pt x="451" y="115"/>
                      <a:pt x="450" y="116"/>
                      <a:pt x="449" y="117"/>
                    </a:cubicBezTo>
                    <a:cubicBezTo>
                      <a:pt x="448" y="118"/>
                      <a:pt x="447" y="119"/>
                      <a:pt x="446" y="119"/>
                    </a:cubicBezTo>
                    <a:cubicBezTo>
                      <a:pt x="445" y="120"/>
                      <a:pt x="444" y="120"/>
                      <a:pt x="443" y="121"/>
                    </a:cubicBezTo>
                    <a:cubicBezTo>
                      <a:pt x="442" y="121"/>
                      <a:pt x="441" y="121"/>
                      <a:pt x="440" y="122"/>
                    </a:cubicBezTo>
                    <a:cubicBezTo>
                      <a:pt x="439" y="155"/>
                      <a:pt x="437" y="179"/>
                      <a:pt x="433" y="195"/>
                    </a:cubicBezTo>
                    <a:cubicBezTo>
                      <a:pt x="431" y="204"/>
                      <a:pt x="428" y="210"/>
                      <a:pt x="425" y="213"/>
                    </a:cubicBezTo>
                    <a:cubicBezTo>
                      <a:pt x="424" y="214"/>
                      <a:pt x="424" y="214"/>
                      <a:pt x="423" y="214"/>
                    </a:cubicBezTo>
                    <a:cubicBezTo>
                      <a:pt x="421" y="215"/>
                      <a:pt x="419" y="216"/>
                      <a:pt x="417" y="217"/>
                    </a:cubicBezTo>
                    <a:cubicBezTo>
                      <a:pt x="415" y="218"/>
                      <a:pt x="412" y="218"/>
                      <a:pt x="409" y="219"/>
                    </a:cubicBezTo>
                    <a:cubicBezTo>
                      <a:pt x="407" y="219"/>
                      <a:pt x="404" y="220"/>
                      <a:pt x="402" y="220"/>
                    </a:cubicBezTo>
                    <a:cubicBezTo>
                      <a:pt x="399" y="220"/>
                      <a:pt x="396" y="220"/>
                      <a:pt x="394" y="221"/>
                    </a:cubicBezTo>
                    <a:cubicBezTo>
                      <a:pt x="391" y="221"/>
                      <a:pt x="388" y="221"/>
                      <a:pt x="386" y="221"/>
                    </a:cubicBezTo>
                    <a:cubicBezTo>
                      <a:pt x="383" y="221"/>
                      <a:pt x="380" y="221"/>
                      <a:pt x="379" y="221"/>
                    </a:cubicBezTo>
                    <a:cubicBezTo>
                      <a:pt x="379" y="221"/>
                      <a:pt x="379" y="221"/>
                      <a:pt x="379" y="221"/>
                    </a:cubicBezTo>
                    <a:cubicBezTo>
                      <a:pt x="378" y="221"/>
                      <a:pt x="378" y="221"/>
                      <a:pt x="378" y="221"/>
                    </a:cubicBezTo>
                    <a:cubicBezTo>
                      <a:pt x="377" y="221"/>
                      <a:pt x="377" y="221"/>
                      <a:pt x="377" y="221"/>
                    </a:cubicBezTo>
                    <a:cubicBezTo>
                      <a:pt x="376" y="221"/>
                      <a:pt x="373" y="221"/>
                      <a:pt x="370" y="221"/>
                    </a:cubicBezTo>
                    <a:cubicBezTo>
                      <a:pt x="368" y="221"/>
                      <a:pt x="365" y="221"/>
                      <a:pt x="362" y="221"/>
                    </a:cubicBezTo>
                    <a:cubicBezTo>
                      <a:pt x="360" y="220"/>
                      <a:pt x="357" y="220"/>
                      <a:pt x="355" y="220"/>
                    </a:cubicBezTo>
                    <a:cubicBezTo>
                      <a:pt x="352" y="220"/>
                      <a:pt x="349" y="219"/>
                      <a:pt x="347" y="219"/>
                    </a:cubicBezTo>
                    <a:cubicBezTo>
                      <a:pt x="344" y="218"/>
                      <a:pt x="341" y="218"/>
                      <a:pt x="339" y="217"/>
                    </a:cubicBezTo>
                    <a:cubicBezTo>
                      <a:pt x="337" y="216"/>
                      <a:pt x="335" y="215"/>
                      <a:pt x="333" y="214"/>
                    </a:cubicBezTo>
                    <a:cubicBezTo>
                      <a:pt x="332" y="214"/>
                      <a:pt x="332" y="214"/>
                      <a:pt x="331" y="213"/>
                    </a:cubicBezTo>
                    <a:cubicBezTo>
                      <a:pt x="328" y="210"/>
                      <a:pt x="325" y="204"/>
                      <a:pt x="323" y="195"/>
                    </a:cubicBezTo>
                    <a:cubicBezTo>
                      <a:pt x="319" y="178"/>
                      <a:pt x="317" y="152"/>
                      <a:pt x="316" y="116"/>
                    </a:cubicBezTo>
                    <a:cubicBezTo>
                      <a:pt x="313" y="116"/>
                      <a:pt x="310" y="116"/>
                      <a:pt x="306" y="116"/>
                    </a:cubicBezTo>
                    <a:cubicBezTo>
                      <a:pt x="302" y="115"/>
                      <a:pt x="298" y="115"/>
                      <a:pt x="294" y="115"/>
                    </a:cubicBezTo>
                    <a:cubicBezTo>
                      <a:pt x="289" y="114"/>
                      <a:pt x="285" y="113"/>
                      <a:pt x="281" y="113"/>
                    </a:cubicBezTo>
                    <a:cubicBezTo>
                      <a:pt x="276" y="112"/>
                      <a:pt x="272" y="111"/>
                      <a:pt x="268" y="109"/>
                    </a:cubicBezTo>
                    <a:cubicBezTo>
                      <a:pt x="267" y="109"/>
                      <a:pt x="266" y="109"/>
                      <a:pt x="265" y="108"/>
                    </a:cubicBezTo>
                    <a:cubicBezTo>
                      <a:pt x="262" y="107"/>
                      <a:pt x="259" y="103"/>
                      <a:pt x="255" y="98"/>
                    </a:cubicBezTo>
                    <a:cubicBezTo>
                      <a:pt x="251" y="92"/>
                      <a:pt x="247" y="84"/>
                      <a:pt x="242" y="74"/>
                    </a:cubicBezTo>
                    <a:cubicBezTo>
                      <a:pt x="238" y="64"/>
                      <a:pt x="234" y="53"/>
                      <a:pt x="230" y="42"/>
                    </a:cubicBezTo>
                    <a:cubicBezTo>
                      <a:pt x="224" y="27"/>
                      <a:pt x="220" y="11"/>
                      <a:pt x="218" y="0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9" y="52"/>
                      <a:pt x="39" y="64"/>
                      <a:pt x="29" y="78"/>
                    </a:cubicBezTo>
                    <a:cubicBezTo>
                      <a:pt x="19" y="92"/>
                      <a:pt x="0" y="267"/>
                      <a:pt x="13" y="267"/>
                    </a:cubicBezTo>
                    <a:cubicBezTo>
                      <a:pt x="29" y="267"/>
                      <a:pt x="296" y="267"/>
                      <a:pt x="318" y="267"/>
                    </a:cubicBezTo>
                    <a:cubicBezTo>
                      <a:pt x="319" y="267"/>
                      <a:pt x="320" y="267"/>
                      <a:pt x="320" y="267"/>
                    </a:cubicBezTo>
                    <a:cubicBezTo>
                      <a:pt x="342" y="267"/>
                      <a:pt x="609" y="267"/>
                      <a:pt x="625" y="267"/>
                    </a:cubicBezTo>
                    <a:cubicBezTo>
                      <a:pt x="638" y="267"/>
                      <a:pt x="619" y="92"/>
                      <a:pt x="609" y="78"/>
                    </a:cubicBezTo>
                    <a:close/>
                    <a:moveTo>
                      <a:pt x="214" y="162"/>
                    </a:moveTo>
                    <a:cubicBezTo>
                      <a:pt x="208" y="162"/>
                      <a:pt x="208" y="162"/>
                      <a:pt x="208" y="162"/>
                    </a:cubicBezTo>
                    <a:cubicBezTo>
                      <a:pt x="201" y="162"/>
                      <a:pt x="201" y="162"/>
                      <a:pt x="201" y="162"/>
                    </a:cubicBezTo>
                    <a:cubicBezTo>
                      <a:pt x="194" y="162"/>
                      <a:pt x="194" y="162"/>
                      <a:pt x="194" y="162"/>
                    </a:cubicBezTo>
                    <a:cubicBezTo>
                      <a:pt x="187" y="162"/>
                      <a:pt x="187" y="162"/>
                      <a:pt x="187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74" y="162"/>
                      <a:pt x="174" y="162"/>
                      <a:pt x="174" y="162"/>
                    </a:cubicBezTo>
                    <a:cubicBezTo>
                      <a:pt x="170" y="162"/>
                      <a:pt x="170" y="162"/>
                      <a:pt x="170" y="162"/>
                    </a:cubicBezTo>
                    <a:cubicBezTo>
                      <a:pt x="170" y="206"/>
                      <a:pt x="170" y="206"/>
                      <a:pt x="170" y="206"/>
                    </a:cubicBezTo>
                    <a:cubicBezTo>
                      <a:pt x="169" y="206"/>
                      <a:pt x="169" y="206"/>
                      <a:pt x="169" y="206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6" y="206"/>
                      <a:pt x="166" y="206"/>
                      <a:pt x="166" y="206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4" y="206"/>
                      <a:pt x="164" y="206"/>
                      <a:pt x="164" y="206"/>
                    </a:cubicBezTo>
                    <a:cubicBezTo>
                      <a:pt x="163" y="206"/>
                      <a:pt x="163" y="206"/>
                      <a:pt x="163" y="20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60" y="206"/>
                      <a:pt x="160" y="206"/>
                      <a:pt x="160" y="206"/>
                    </a:cubicBezTo>
                    <a:cubicBezTo>
                      <a:pt x="159" y="206"/>
                      <a:pt x="159" y="206"/>
                      <a:pt x="159" y="206"/>
                    </a:cubicBezTo>
                    <a:cubicBezTo>
                      <a:pt x="158" y="206"/>
                      <a:pt x="158" y="206"/>
                      <a:pt x="158" y="206"/>
                    </a:cubicBezTo>
                    <a:cubicBezTo>
                      <a:pt x="157" y="206"/>
                      <a:pt x="157" y="206"/>
                      <a:pt x="157" y="206"/>
                    </a:cubicBezTo>
                    <a:cubicBezTo>
                      <a:pt x="155" y="206"/>
                      <a:pt x="155" y="206"/>
                      <a:pt x="155" y="206"/>
                    </a:cubicBezTo>
                    <a:cubicBezTo>
                      <a:pt x="154" y="206"/>
                      <a:pt x="154" y="206"/>
                      <a:pt x="154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2" y="206"/>
                      <a:pt x="152" y="206"/>
                      <a:pt x="152" y="206"/>
                    </a:cubicBezTo>
                    <a:cubicBezTo>
                      <a:pt x="151" y="206"/>
                      <a:pt x="151" y="206"/>
                      <a:pt x="151" y="206"/>
                    </a:cubicBezTo>
                    <a:cubicBezTo>
                      <a:pt x="151" y="162"/>
                      <a:pt x="151" y="162"/>
                      <a:pt x="151" y="162"/>
                    </a:cubicBezTo>
                    <a:cubicBezTo>
                      <a:pt x="147" y="162"/>
                      <a:pt x="147" y="162"/>
                      <a:pt x="147" y="162"/>
                    </a:cubicBezTo>
                    <a:cubicBezTo>
                      <a:pt x="140" y="162"/>
                      <a:pt x="140" y="162"/>
                      <a:pt x="140" y="162"/>
                    </a:cubicBezTo>
                    <a:cubicBezTo>
                      <a:pt x="133" y="162"/>
                      <a:pt x="133" y="162"/>
                      <a:pt x="133" y="162"/>
                    </a:cubicBezTo>
                    <a:cubicBezTo>
                      <a:pt x="126" y="162"/>
                      <a:pt x="126" y="162"/>
                      <a:pt x="126" y="162"/>
                    </a:cubicBezTo>
                    <a:cubicBezTo>
                      <a:pt x="120" y="162"/>
                      <a:pt x="120" y="162"/>
                      <a:pt x="120" y="162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6" y="142"/>
                      <a:pt x="106" y="142"/>
                      <a:pt x="106" y="142"/>
                    </a:cubicBezTo>
                    <a:cubicBezTo>
                      <a:pt x="113" y="142"/>
                      <a:pt x="113" y="142"/>
                      <a:pt x="113" y="142"/>
                    </a:cubicBezTo>
                    <a:cubicBezTo>
                      <a:pt x="120" y="142"/>
                      <a:pt x="120" y="142"/>
                      <a:pt x="120" y="14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40" y="142"/>
                      <a:pt x="140" y="142"/>
                      <a:pt x="140" y="142"/>
                    </a:cubicBezTo>
                    <a:cubicBezTo>
                      <a:pt x="147" y="142"/>
                      <a:pt x="147" y="142"/>
                      <a:pt x="147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98"/>
                      <a:pt x="151" y="98"/>
                      <a:pt x="151" y="98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53" y="98"/>
                      <a:pt x="153" y="98"/>
                      <a:pt x="153" y="98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8" y="98"/>
                      <a:pt x="158" y="98"/>
                      <a:pt x="158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2" y="98"/>
                      <a:pt x="162" y="98"/>
                      <a:pt x="162" y="98"/>
                    </a:cubicBezTo>
                    <a:cubicBezTo>
                      <a:pt x="163" y="98"/>
                      <a:pt x="163" y="98"/>
                      <a:pt x="163" y="98"/>
                    </a:cubicBezTo>
                    <a:cubicBezTo>
                      <a:pt x="164" y="98"/>
                      <a:pt x="164" y="98"/>
                      <a:pt x="164" y="98"/>
                    </a:cubicBezTo>
                    <a:cubicBezTo>
                      <a:pt x="165" y="98"/>
                      <a:pt x="165" y="98"/>
                      <a:pt x="165" y="98"/>
                    </a:cubicBezTo>
                    <a:cubicBezTo>
                      <a:pt x="166" y="98"/>
                      <a:pt x="166" y="98"/>
                      <a:pt x="166" y="98"/>
                    </a:cubicBezTo>
                    <a:cubicBezTo>
                      <a:pt x="168" y="98"/>
                      <a:pt x="168" y="98"/>
                      <a:pt x="168" y="98"/>
                    </a:cubicBezTo>
                    <a:cubicBezTo>
                      <a:pt x="169" y="98"/>
                      <a:pt x="169" y="98"/>
                      <a:pt x="169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142"/>
                      <a:pt x="170" y="142"/>
                      <a:pt x="170" y="142"/>
                    </a:cubicBezTo>
                    <a:cubicBezTo>
                      <a:pt x="174" y="142"/>
                      <a:pt x="174" y="142"/>
                      <a:pt x="174" y="142"/>
                    </a:cubicBezTo>
                    <a:cubicBezTo>
                      <a:pt x="181" y="142"/>
                      <a:pt x="181" y="142"/>
                      <a:pt x="181" y="142"/>
                    </a:cubicBezTo>
                    <a:cubicBezTo>
                      <a:pt x="187" y="142"/>
                      <a:pt x="187" y="142"/>
                      <a:pt x="187" y="142"/>
                    </a:cubicBezTo>
                    <a:cubicBezTo>
                      <a:pt x="194" y="142"/>
                      <a:pt x="194" y="142"/>
                      <a:pt x="194" y="142"/>
                    </a:cubicBezTo>
                    <a:cubicBezTo>
                      <a:pt x="201" y="142"/>
                      <a:pt x="201" y="142"/>
                      <a:pt x="201" y="142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14" y="142"/>
                      <a:pt x="214" y="142"/>
                      <a:pt x="214" y="142"/>
                    </a:cubicBezTo>
                    <a:lnTo>
                      <a:pt x="214" y="1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2882722B-65A3-8128-DF14-C8924F27D0F5}"/>
                </a:ext>
              </a:extLst>
            </p:cNvPr>
            <p:cNvGrpSpPr/>
            <p:nvPr/>
          </p:nvGrpSpPr>
          <p:grpSpPr>
            <a:xfrm>
              <a:off x="8219050" y="5322933"/>
              <a:ext cx="713768" cy="697703"/>
              <a:chOff x="3340100" y="8812213"/>
              <a:chExt cx="987425" cy="965200"/>
            </a:xfrm>
            <a:grpFill/>
          </p:grpSpPr>
          <p:sp>
            <p:nvSpPr>
              <p:cNvPr id="137" name="Freeform 336">
                <a:extLst>
                  <a:ext uri="{FF2B5EF4-FFF2-40B4-BE49-F238E27FC236}">
                    <a16:creationId xmlns:a16="http://schemas.microsoft.com/office/drawing/2014/main" id="{FA9D39B8-4DC3-ED31-41AE-43F9804C6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4738" y="9123363"/>
                <a:ext cx="436563" cy="434975"/>
              </a:xfrm>
              <a:custGeom>
                <a:avLst/>
                <a:gdLst>
                  <a:gd name="T0" fmla="*/ 168 w 275"/>
                  <a:gd name="T1" fmla="*/ 0 h 274"/>
                  <a:gd name="T2" fmla="*/ 107 w 275"/>
                  <a:gd name="T3" fmla="*/ 0 h 274"/>
                  <a:gd name="T4" fmla="*/ 107 w 275"/>
                  <a:gd name="T5" fmla="*/ 107 h 274"/>
                  <a:gd name="T6" fmla="*/ 0 w 275"/>
                  <a:gd name="T7" fmla="*/ 107 h 274"/>
                  <a:gd name="T8" fmla="*/ 0 w 275"/>
                  <a:gd name="T9" fmla="*/ 169 h 274"/>
                  <a:gd name="T10" fmla="*/ 107 w 275"/>
                  <a:gd name="T11" fmla="*/ 169 h 274"/>
                  <a:gd name="T12" fmla="*/ 107 w 275"/>
                  <a:gd name="T13" fmla="*/ 274 h 274"/>
                  <a:gd name="T14" fmla="*/ 168 w 275"/>
                  <a:gd name="T15" fmla="*/ 274 h 274"/>
                  <a:gd name="T16" fmla="*/ 168 w 275"/>
                  <a:gd name="T17" fmla="*/ 169 h 274"/>
                  <a:gd name="T18" fmla="*/ 275 w 275"/>
                  <a:gd name="T19" fmla="*/ 169 h 274"/>
                  <a:gd name="T20" fmla="*/ 275 w 275"/>
                  <a:gd name="T21" fmla="*/ 107 h 274"/>
                  <a:gd name="T22" fmla="*/ 168 w 275"/>
                  <a:gd name="T23" fmla="*/ 107 h 274"/>
                  <a:gd name="T24" fmla="*/ 168 w 275"/>
                  <a:gd name="T2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5" h="274">
                    <a:moveTo>
                      <a:pt x="168" y="0"/>
                    </a:moveTo>
                    <a:lnTo>
                      <a:pt x="107" y="0"/>
                    </a:lnTo>
                    <a:lnTo>
                      <a:pt x="107" y="107"/>
                    </a:lnTo>
                    <a:lnTo>
                      <a:pt x="0" y="107"/>
                    </a:lnTo>
                    <a:lnTo>
                      <a:pt x="0" y="169"/>
                    </a:lnTo>
                    <a:lnTo>
                      <a:pt x="107" y="169"/>
                    </a:lnTo>
                    <a:lnTo>
                      <a:pt x="107" y="274"/>
                    </a:lnTo>
                    <a:lnTo>
                      <a:pt x="168" y="274"/>
                    </a:lnTo>
                    <a:lnTo>
                      <a:pt x="168" y="169"/>
                    </a:lnTo>
                    <a:lnTo>
                      <a:pt x="275" y="169"/>
                    </a:lnTo>
                    <a:lnTo>
                      <a:pt x="275" y="107"/>
                    </a:lnTo>
                    <a:lnTo>
                      <a:pt x="168" y="107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37">
                <a:extLst>
                  <a:ext uri="{FF2B5EF4-FFF2-40B4-BE49-F238E27FC236}">
                    <a16:creationId xmlns:a16="http://schemas.microsoft.com/office/drawing/2014/main" id="{83933B61-27B7-8D19-8D05-598EF3E624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40100" y="8812213"/>
                <a:ext cx="987425" cy="965200"/>
              </a:xfrm>
              <a:custGeom>
                <a:avLst/>
                <a:gdLst>
                  <a:gd name="T0" fmla="*/ 523 w 552"/>
                  <a:gd name="T1" fmla="*/ 76 h 540"/>
                  <a:gd name="T2" fmla="*/ 373 w 552"/>
                  <a:gd name="T3" fmla="*/ 76 h 540"/>
                  <a:gd name="T4" fmla="*/ 373 w 552"/>
                  <a:gd name="T5" fmla="*/ 0 h 540"/>
                  <a:gd name="T6" fmla="*/ 179 w 552"/>
                  <a:gd name="T7" fmla="*/ 0 h 540"/>
                  <a:gd name="T8" fmla="*/ 179 w 552"/>
                  <a:gd name="T9" fmla="*/ 76 h 540"/>
                  <a:gd name="T10" fmla="*/ 29 w 552"/>
                  <a:gd name="T11" fmla="*/ 76 h 540"/>
                  <a:gd name="T12" fmla="*/ 0 w 552"/>
                  <a:gd name="T13" fmla="*/ 104 h 540"/>
                  <a:gd name="T14" fmla="*/ 0 w 552"/>
                  <a:gd name="T15" fmla="*/ 488 h 540"/>
                  <a:gd name="T16" fmla="*/ 29 w 552"/>
                  <a:gd name="T17" fmla="*/ 517 h 540"/>
                  <a:gd name="T18" fmla="*/ 83 w 552"/>
                  <a:gd name="T19" fmla="*/ 517 h 540"/>
                  <a:gd name="T20" fmla="*/ 91 w 552"/>
                  <a:gd name="T21" fmla="*/ 540 h 540"/>
                  <a:gd name="T22" fmla="*/ 131 w 552"/>
                  <a:gd name="T23" fmla="*/ 540 h 540"/>
                  <a:gd name="T24" fmla="*/ 134 w 552"/>
                  <a:gd name="T25" fmla="*/ 517 h 540"/>
                  <a:gd name="T26" fmla="*/ 424 w 552"/>
                  <a:gd name="T27" fmla="*/ 517 h 540"/>
                  <a:gd name="T28" fmla="*/ 427 w 552"/>
                  <a:gd name="T29" fmla="*/ 540 h 540"/>
                  <a:gd name="T30" fmla="*/ 467 w 552"/>
                  <a:gd name="T31" fmla="*/ 540 h 540"/>
                  <a:gd name="T32" fmla="*/ 475 w 552"/>
                  <a:gd name="T33" fmla="*/ 517 h 540"/>
                  <a:gd name="T34" fmla="*/ 523 w 552"/>
                  <a:gd name="T35" fmla="*/ 517 h 540"/>
                  <a:gd name="T36" fmla="*/ 552 w 552"/>
                  <a:gd name="T37" fmla="*/ 488 h 540"/>
                  <a:gd name="T38" fmla="*/ 552 w 552"/>
                  <a:gd name="T39" fmla="*/ 104 h 540"/>
                  <a:gd name="T40" fmla="*/ 523 w 552"/>
                  <a:gd name="T41" fmla="*/ 76 h 540"/>
                  <a:gd name="T42" fmla="*/ 217 w 552"/>
                  <a:gd name="T43" fmla="*/ 32 h 540"/>
                  <a:gd name="T44" fmla="*/ 217 w 552"/>
                  <a:gd name="T45" fmla="*/ 32 h 540"/>
                  <a:gd name="T46" fmla="*/ 337 w 552"/>
                  <a:gd name="T47" fmla="*/ 32 h 540"/>
                  <a:gd name="T48" fmla="*/ 337 w 552"/>
                  <a:gd name="T49" fmla="*/ 76 h 540"/>
                  <a:gd name="T50" fmla="*/ 337 w 552"/>
                  <a:gd name="T51" fmla="*/ 76 h 540"/>
                  <a:gd name="T52" fmla="*/ 333 w 552"/>
                  <a:gd name="T53" fmla="*/ 76 h 540"/>
                  <a:gd name="T54" fmla="*/ 328 w 552"/>
                  <a:gd name="T55" fmla="*/ 76 h 540"/>
                  <a:gd name="T56" fmla="*/ 323 w 552"/>
                  <a:gd name="T57" fmla="*/ 76 h 540"/>
                  <a:gd name="T58" fmla="*/ 318 w 552"/>
                  <a:gd name="T59" fmla="*/ 76 h 540"/>
                  <a:gd name="T60" fmla="*/ 313 w 552"/>
                  <a:gd name="T61" fmla="*/ 76 h 540"/>
                  <a:gd name="T62" fmla="*/ 308 w 552"/>
                  <a:gd name="T63" fmla="*/ 76 h 540"/>
                  <a:gd name="T64" fmla="*/ 304 w 552"/>
                  <a:gd name="T65" fmla="*/ 76 h 540"/>
                  <a:gd name="T66" fmla="*/ 299 w 552"/>
                  <a:gd name="T67" fmla="*/ 76 h 540"/>
                  <a:gd name="T68" fmla="*/ 294 w 552"/>
                  <a:gd name="T69" fmla="*/ 76 h 540"/>
                  <a:gd name="T70" fmla="*/ 289 w 552"/>
                  <a:gd name="T71" fmla="*/ 76 h 540"/>
                  <a:gd name="T72" fmla="*/ 284 w 552"/>
                  <a:gd name="T73" fmla="*/ 76 h 540"/>
                  <a:gd name="T74" fmla="*/ 279 w 552"/>
                  <a:gd name="T75" fmla="*/ 76 h 540"/>
                  <a:gd name="T76" fmla="*/ 275 w 552"/>
                  <a:gd name="T77" fmla="*/ 76 h 540"/>
                  <a:gd name="T78" fmla="*/ 270 w 552"/>
                  <a:gd name="T79" fmla="*/ 76 h 540"/>
                  <a:gd name="T80" fmla="*/ 265 w 552"/>
                  <a:gd name="T81" fmla="*/ 76 h 540"/>
                  <a:gd name="T82" fmla="*/ 260 w 552"/>
                  <a:gd name="T83" fmla="*/ 76 h 540"/>
                  <a:gd name="T84" fmla="*/ 255 w 552"/>
                  <a:gd name="T85" fmla="*/ 76 h 540"/>
                  <a:gd name="T86" fmla="*/ 250 w 552"/>
                  <a:gd name="T87" fmla="*/ 76 h 540"/>
                  <a:gd name="T88" fmla="*/ 246 w 552"/>
                  <a:gd name="T89" fmla="*/ 76 h 540"/>
                  <a:gd name="T90" fmla="*/ 241 w 552"/>
                  <a:gd name="T91" fmla="*/ 76 h 540"/>
                  <a:gd name="T92" fmla="*/ 236 w 552"/>
                  <a:gd name="T93" fmla="*/ 76 h 540"/>
                  <a:gd name="T94" fmla="*/ 231 w 552"/>
                  <a:gd name="T95" fmla="*/ 76 h 540"/>
                  <a:gd name="T96" fmla="*/ 226 w 552"/>
                  <a:gd name="T97" fmla="*/ 76 h 540"/>
                  <a:gd name="T98" fmla="*/ 221 w 552"/>
                  <a:gd name="T99" fmla="*/ 76 h 540"/>
                  <a:gd name="T100" fmla="*/ 217 w 552"/>
                  <a:gd name="T101" fmla="*/ 76 h 540"/>
                  <a:gd name="T102" fmla="*/ 217 w 552"/>
                  <a:gd name="T103" fmla="*/ 32 h 540"/>
                  <a:gd name="T104" fmla="*/ 276 w 552"/>
                  <a:gd name="T105" fmla="*/ 467 h 540"/>
                  <a:gd name="T106" fmla="*/ 105 w 552"/>
                  <a:gd name="T107" fmla="*/ 296 h 540"/>
                  <a:gd name="T108" fmla="*/ 276 w 552"/>
                  <a:gd name="T109" fmla="*/ 126 h 540"/>
                  <a:gd name="T110" fmla="*/ 447 w 552"/>
                  <a:gd name="T111" fmla="*/ 296 h 540"/>
                  <a:gd name="T112" fmla="*/ 276 w 552"/>
                  <a:gd name="T113" fmla="*/ 467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2" h="540">
                    <a:moveTo>
                      <a:pt x="523" y="76"/>
                    </a:moveTo>
                    <a:cubicBezTo>
                      <a:pt x="373" y="76"/>
                      <a:pt x="373" y="76"/>
                      <a:pt x="373" y="76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13" y="76"/>
                      <a:pt x="0" y="89"/>
                      <a:pt x="0" y="104"/>
                    </a:cubicBezTo>
                    <a:cubicBezTo>
                      <a:pt x="0" y="488"/>
                      <a:pt x="0" y="488"/>
                      <a:pt x="0" y="488"/>
                    </a:cubicBezTo>
                    <a:cubicBezTo>
                      <a:pt x="0" y="504"/>
                      <a:pt x="13" y="517"/>
                      <a:pt x="29" y="517"/>
                    </a:cubicBezTo>
                    <a:cubicBezTo>
                      <a:pt x="83" y="517"/>
                      <a:pt x="83" y="517"/>
                      <a:pt x="83" y="517"/>
                    </a:cubicBezTo>
                    <a:cubicBezTo>
                      <a:pt x="91" y="540"/>
                      <a:pt x="91" y="540"/>
                      <a:pt x="91" y="540"/>
                    </a:cubicBezTo>
                    <a:cubicBezTo>
                      <a:pt x="131" y="540"/>
                      <a:pt x="131" y="540"/>
                      <a:pt x="131" y="540"/>
                    </a:cubicBezTo>
                    <a:cubicBezTo>
                      <a:pt x="134" y="517"/>
                      <a:pt x="134" y="517"/>
                      <a:pt x="134" y="517"/>
                    </a:cubicBezTo>
                    <a:cubicBezTo>
                      <a:pt x="424" y="517"/>
                      <a:pt x="424" y="517"/>
                      <a:pt x="424" y="517"/>
                    </a:cubicBezTo>
                    <a:cubicBezTo>
                      <a:pt x="427" y="540"/>
                      <a:pt x="427" y="540"/>
                      <a:pt x="427" y="540"/>
                    </a:cubicBezTo>
                    <a:cubicBezTo>
                      <a:pt x="467" y="540"/>
                      <a:pt x="467" y="540"/>
                      <a:pt x="467" y="540"/>
                    </a:cubicBezTo>
                    <a:cubicBezTo>
                      <a:pt x="475" y="517"/>
                      <a:pt x="475" y="517"/>
                      <a:pt x="475" y="517"/>
                    </a:cubicBezTo>
                    <a:cubicBezTo>
                      <a:pt x="523" y="517"/>
                      <a:pt x="523" y="517"/>
                      <a:pt x="523" y="517"/>
                    </a:cubicBezTo>
                    <a:cubicBezTo>
                      <a:pt x="539" y="517"/>
                      <a:pt x="552" y="504"/>
                      <a:pt x="552" y="488"/>
                    </a:cubicBezTo>
                    <a:cubicBezTo>
                      <a:pt x="552" y="104"/>
                      <a:pt x="552" y="104"/>
                      <a:pt x="552" y="104"/>
                    </a:cubicBezTo>
                    <a:cubicBezTo>
                      <a:pt x="552" y="89"/>
                      <a:pt x="539" y="76"/>
                      <a:pt x="523" y="76"/>
                    </a:cubicBezTo>
                    <a:close/>
                    <a:moveTo>
                      <a:pt x="217" y="32"/>
                    </a:moveTo>
                    <a:cubicBezTo>
                      <a:pt x="217" y="32"/>
                      <a:pt x="217" y="32"/>
                      <a:pt x="217" y="32"/>
                    </a:cubicBezTo>
                    <a:cubicBezTo>
                      <a:pt x="337" y="32"/>
                      <a:pt x="337" y="32"/>
                      <a:pt x="337" y="32"/>
                    </a:cubicBezTo>
                    <a:cubicBezTo>
                      <a:pt x="337" y="76"/>
                      <a:pt x="337" y="76"/>
                      <a:pt x="337" y="76"/>
                    </a:cubicBezTo>
                    <a:cubicBezTo>
                      <a:pt x="337" y="76"/>
                      <a:pt x="337" y="76"/>
                      <a:pt x="337" y="76"/>
                    </a:cubicBezTo>
                    <a:cubicBezTo>
                      <a:pt x="333" y="76"/>
                      <a:pt x="333" y="76"/>
                      <a:pt x="333" y="76"/>
                    </a:cubicBezTo>
                    <a:cubicBezTo>
                      <a:pt x="328" y="76"/>
                      <a:pt x="328" y="76"/>
                      <a:pt x="328" y="76"/>
                    </a:cubicBezTo>
                    <a:cubicBezTo>
                      <a:pt x="323" y="76"/>
                      <a:pt x="323" y="76"/>
                      <a:pt x="323" y="76"/>
                    </a:cubicBezTo>
                    <a:cubicBezTo>
                      <a:pt x="318" y="76"/>
                      <a:pt x="318" y="76"/>
                      <a:pt x="318" y="76"/>
                    </a:cubicBezTo>
                    <a:cubicBezTo>
                      <a:pt x="313" y="76"/>
                      <a:pt x="313" y="76"/>
                      <a:pt x="313" y="76"/>
                    </a:cubicBezTo>
                    <a:cubicBezTo>
                      <a:pt x="308" y="76"/>
                      <a:pt x="308" y="76"/>
                      <a:pt x="308" y="76"/>
                    </a:cubicBezTo>
                    <a:cubicBezTo>
                      <a:pt x="304" y="76"/>
                      <a:pt x="304" y="76"/>
                      <a:pt x="304" y="76"/>
                    </a:cubicBezTo>
                    <a:cubicBezTo>
                      <a:pt x="299" y="76"/>
                      <a:pt x="299" y="76"/>
                      <a:pt x="299" y="76"/>
                    </a:cubicBezTo>
                    <a:cubicBezTo>
                      <a:pt x="294" y="76"/>
                      <a:pt x="294" y="76"/>
                      <a:pt x="294" y="76"/>
                    </a:cubicBezTo>
                    <a:cubicBezTo>
                      <a:pt x="289" y="76"/>
                      <a:pt x="289" y="76"/>
                      <a:pt x="289" y="76"/>
                    </a:cubicBezTo>
                    <a:cubicBezTo>
                      <a:pt x="284" y="76"/>
                      <a:pt x="284" y="76"/>
                      <a:pt x="284" y="76"/>
                    </a:cubicBezTo>
                    <a:cubicBezTo>
                      <a:pt x="279" y="76"/>
                      <a:pt x="279" y="76"/>
                      <a:pt x="279" y="76"/>
                    </a:cubicBezTo>
                    <a:cubicBezTo>
                      <a:pt x="275" y="76"/>
                      <a:pt x="275" y="76"/>
                      <a:pt x="275" y="76"/>
                    </a:cubicBezTo>
                    <a:cubicBezTo>
                      <a:pt x="270" y="76"/>
                      <a:pt x="270" y="76"/>
                      <a:pt x="270" y="76"/>
                    </a:cubicBezTo>
                    <a:cubicBezTo>
                      <a:pt x="265" y="76"/>
                      <a:pt x="265" y="76"/>
                      <a:pt x="265" y="76"/>
                    </a:cubicBezTo>
                    <a:cubicBezTo>
                      <a:pt x="260" y="76"/>
                      <a:pt x="260" y="76"/>
                      <a:pt x="260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50" y="76"/>
                      <a:pt x="250" y="76"/>
                      <a:pt x="250" y="76"/>
                    </a:cubicBezTo>
                    <a:cubicBezTo>
                      <a:pt x="246" y="76"/>
                      <a:pt x="246" y="76"/>
                      <a:pt x="246" y="76"/>
                    </a:cubicBezTo>
                    <a:cubicBezTo>
                      <a:pt x="241" y="76"/>
                      <a:pt x="241" y="76"/>
                      <a:pt x="241" y="76"/>
                    </a:cubicBezTo>
                    <a:cubicBezTo>
                      <a:pt x="236" y="76"/>
                      <a:pt x="236" y="76"/>
                      <a:pt x="236" y="76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26" y="76"/>
                      <a:pt x="226" y="76"/>
                      <a:pt x="226" y="76"/>
                    </a:cubicBezTo>
                    <a:cubicBezTo>
                      <a:pt x="221" y="76"/>
                      <a:pt x="221" y="76"/>
                      <a:pt x="221" y="76"/>
                    </a:cubicBezTo>
                    <a:cubicBezTo>
                      <a:pt x="217" y="76"/>
                      <a:pt x="217" y="76"/>
                      <a:pt x="217" y="76"/>
                    </a:cubicBezTo>
                    <a:lnTo>
                      <a:pt x="217" y="32"/>
                    </a:lnTo>
                    <a:close/>
                    <a:moveTo>
                      <a:pt x="276" y="467"/>
                    </a:moveTo>
                    <a:cubicBezTo>
                      <a:pt x="182" y="467"/>
                      <a:pt x="105" y="390"/>
                      <a:pt x="105" y="296"/>
                    </a:cubicBezTo>
                    <a:cubicBezTo>
                      <a:pt x="105" y="202"/>
                      <a:pt x="182" y="126"/>
                      <a:pt x="276" y="126"/>
                    </a:cubicBezTo>
                    <a:cubicBezTo>
                      <a:pt x="370" y="126"/>
                      <a:pt x="447" y="202"/>
                      <a:pt x="447" y="296"/>
                    </a:cubicBezTo>
                    <a:cubicBezTo>
                      <a:pt x="447" y="390"/>
                      <a:pt x="370" y="467"/>
                      <a:pt x="276" y="4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4941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A5BB3BE0-2B5B-6BB6-C267-A6877A98800A}"/>
              </a:ext>
            </a:extLst>
          </p:cNvPr>
          <p:cNvSpPr>
            <a:spLocks/>
          </p:cNvSpPr>
          <p:nvPr/>
        </p:nvSpPr>
        <p:spPr bwMode="auto">
          <a:xfrm>
            <a:off x="8423218" y="1864633"/>
            <a:ext cx="384175" cy="379413"/>
          </a:xfrm>
          <a:custGeom>
            <a:avLst/>
            <a:gdLst>
              <a:gd name="T0" fmla="*/ 151 w 151"/>
              <a:gd name="T1" fmla="*/ 51 h 149"/>
              <a:gd name="T2" fmla="*/ 150 w 151"/>
              <a:gd name="T3" fmla="*/ 51 h 149"/>
              <a:gd name="T4" fmla="*/ 64 w 151"/>
              <a:gd name="T5" fmla="*/ 133 h 149"/>
              <a:gd name="T6" fmla="*/ 0 w 151"/>
              <a:gd name="T7" fmla="*/ 92 h 149"/>
              <a:gd name="T8" fmla="*/ 109 w 151"/>
              <a:gd name="T9" fmla="*/ 0 h 149"/>
              <a:gd name="T10" fmla="*/ 151 w 151"/>
              <a:gd name="T11" fmla="*/ 5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" h="149">
                <a:moveTo>
                  <a:pt x="151" y="51"/>
                </a:moveTo>
                <a:cubicBezTo>
                  <a:pt x="151" y="51"/>
                  <a:pt x="151" y="51"/>
                  <a:pt x="150" y="51"/>
                </a:cubicBezTo>
                <a:cubicBezTo>
                  <a:pt x="126" y="83"/>
                  <a:pt x="100" y="114"/>
                  <a:pt x="64" y="133"/>
                </a:cubicBezTo>
                <a:cubicBezTo>
                  <a:pt x="33" y="149"/>
                  <a:pt x="15" y="114"/>
                  <a:pt x="0" y="92"/>
                </a:cubicBezTo>
                <a:cubicBezTo>
                  <a:pt x="45" y="72"/>
                  <a:pt x="78" y="38"/>
                  <a:pt x="109" y="0"/>
                </a:cubicBezTo>
                <a:cubicBezTo>
                  <a:pt x="122" y="18"/>
                  <a:pt x="136" y="35"/>
                  <a:pt x="151" y="51"/>
                </a:cubicBezTo>
                <a:close/>
              </a:path>
            </a:pathLst>
          </a:custGeom>
          <a:solidFill>
            <a:srgbClr val="DC5F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6CD800F8-748E-7D65-06A2-F2D4BE627DF7}"/>
              </a:ext>
            </a:extLst>
          </p:cNvPr>
          <p:cNvSpPr>
            <a:spLocks/>
          </p:cNvSpPr>
          <p:nvPr/>
        </p:nvSpPr>
        <p:spPr bwMode="auto">
          <a:xfrm>
            <a:off x="8540693" y="1007383"/>
            <a:ext cx="704850" cy="1187450"/>
          </a:xfrm>
          <a:custGeom>
            <a:avLst/>
            <a:gdLst>
              <a:gd name="T0" fmla="*/ 253 w 278"/>
              <a:gd name="T1" fmla="*/ 413 h 468"/>
              <a:gd name="T2" fmla="*/ 253 w 278"/>
              <a:gd name="T3" fmla="*/ 413 h 468"/>
              <a:gd name="T4" fmla="*/ 217 w 278"/>
              <a:gd name="T5" fmla="*/ 468 h 468"/>
              <a:gd name="T6" fmla="*/ 217 w 278"/>
              <a:gd name="T7" fmla="*/ 467 h 468"/>
              <a:gd name="T8" fmla="*/ 32 w 278"/>
              <a:gd name="T9" fmla="*/ 257 h 468"/>
              <a:gd name="T10" fmla="*/ 43 w 278"/>
              <a:gd name="T11" fmla="*/ 45 h 468"/>
              <a:gd name="T12" fmla="*/ 141 w 278"/>
              <a:gd name="T13" fmla="*/ 1 h 468"/>
              <a:gd name="T14" fmla="*/ 233 w 278"/>
              <a:gd name="T15" fmla="*/ 64 h 468"/>
              <a:gd name="T16" fmla="*/ 160 w 278"/>
              <a:gd name="T17" fmla="*/ 316 h 468"/>
              <a:gd name="T18" fmla="*/ 159 w 278"/>
              <a:gd name="T19" fmla="*/ 317 h 468"/>
              <a:gd name="T20" fmla="*/ 150 w 278"/>
              <a:gd name="T21" fmla="*/ 330 h 468"/>
              <a:gd name="T22" fmla="*/ 104 w 278"/>
              <a:gd name="T23" fmla="*/ 270 h 468"/>
              <a:gd name="T24" fmla="*/ 110 w 278"/>
              <a:gd name="T25" fmla="*/ 268 h 468"/>
              <a:gd name="T26" fmla="*/ 161 w 278"/>
              <a:gd name="T27" fmla="*/ 90 h 468"/>
              <a:gd name="T28" fmla="*/ 115 w 278"/>
              <a:gd name="T29" fmla="*/ 59 h 468"/>
              <a:gd name="T30" fmla="*/ 68 w 278"/>
              <a:gd name="T31" fmla="*/ 106 h 468"/>
              <a:gd name="T32" fmla="*/ 105 w 278"/>
              <a:gd name="T33" fmla="*/ 289 h 468"/>
              <a:gd name="T34" fmla="*/ 253 w 278"/>
              <a:gd name="T35" fmla="*/ 413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468">
                <a:moveTo>
                  <a:pt x="253" y="413"/>
                </a:moveTo>
                <a:cubicBezTo>
                  <a:pt x="253" y="413"/>
                  <a:pt x="253" y="413"/>
                  <a:pt x="253" y="413"/>
                </a:cubicBezTo>
                <a:cubicBezTo>
                  <a:pt x="249" y="436"/>
                  <a:pt x="233" y="452"/>
                  <a:pt x="217" y="468"/>
                </a:cubicBezTo>
                <a:cubicBezTo>
                  <a:pt x="217" y="468"/>
                  <a:pt x="217" y="468"/>
                  <a:pt x="217" y="467"/>
                </a:cubicBezTo>
                <a:cubicBezTo>
                  <a:pt x="137" y="416"/>
                  <a:pt x="69" y="346"/>
                  <a:pt x="32" y="257"/>
                </a:cubicBezTo>
                <a:cubicBezTo>
                  <a:pt x="6" y="191"/>
                  <a:pt x="0" y="106"/>
                  <a:pt x="43" y="45"/>
                </a:cubicBezTo>
                <a:cubicBezTo>
                  <a:pt x="66" y="13"/>
                  <a:pt x="103" y="0"/>
                  <a:pt x="141" y="1"/>
                </a:cubicBezTo>
                <a:cubicBezTo>
                  <a:pt x="182" y="2"/>
                  <a:pt x="215" y="28"/>
                  <a:pt x="233" y="64"/>
                </a:cubicBezTo>
                <a:cubicBezTo>
                  <a:pt x="278" y="155"/>
                  <a:pt x="211" y="245"/>
                  <a:pt x="160" y="316"/>
                </a:cubicBezTo>
                <a:cubicBezTo>
                  <a:pt x="159" y="316"/>
                  <a:pt x="159" y="317"/>
                  <a:pt x="159" y="317"/>
                </a:cubicBezTo>
                <a:cubicBezTo>
                  <a:pt x="156" y="322"/>
                  <a:pt x="153" y="326"/>
                  <a:pt x="150" y="330"/>
                </a:cubicBezTo>
                <a:cubicBezTo>
                  <a:pt x="132" y="312"/>
                  <a:pt x="117" y="291"/>
                  <a:pt x="104" y="270"/>
                </a:cubicBezTo>
                <a:cubicBezTo>
                  <a:pt x="107" y="270"/>
                  <a:pt x="109" y="270"/>
                  <a:pt x="110" y="268"/>
                </a:cubicBezTo>
                <a:cubicBezTo>
                  <a:pt x="142" y="220"/>
                  <a:pt x="188" y="149"/>
                  <a:pt x="161" y="90"/>
                </a:cubicBezTo>
                <a:cubicBezTo>
                  <a:pt x="153" y="72"/>
                  <a:pt x="135" y="58"/>
                  <a:pt x="115" y="59"/>
                </a:cubicBezTo>
                <a:cubicBezTo>
                  <a:pt x="90" y="60"/>
                  <a:pt x="76" y="86"/>
                  <a:pt x="68" y="106"/>
                </a:cubicBezTo>
                <a:cubicBezTo>
                  <a:pt x="46" y="168"/>
                  <a:pt x="72" y="237"/>
                  <a:pt x="105" y="289"/>
                </a:cubicBezTo>
                <a:cubicBezTo>
                  <a:pt x="139" y="341"/>
                  <a:pt x="192" y="394"/>
                  <a:pt x="253" y="413"/>
                </a:cubicBezTo>
                <a:close/>
              </a:path>
            </a:pathLst>
          </a:custGeom>
          <a:solidFill>
            <a:srgbClr val="DC5F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07356FDF-7AC9-7E55-39B2-3CD3B6F7284F}"/>
              </a:ext>
            </a:extLst>
          </p:cNvPr>
          <p:cNvSpPr>
            <a:spLocks noEditPoints="1"/>
          </p:cNvSpPr>
          <p:nvPr/>
        </p:nvSpPr>
        <p:spPr bwMode="auto">
          <a:xfrm>
            <a:off x="8385118" y="969283"/>
            <a:ext cx="882650" cy="1285875"/>
          </a:xfrm>
          <a:custGeom>
            <a:avLst/>
            <a:gdLst>
              <a:gd name="T0" fmla="*/ 320 w 348"/>
              <a:gd name="T1" fmla="*/ 425 h 507"/>
              <a:gd name="T2" fmla="*/ 323 w 348"/>
              <a:gd name="T3" fmla="*/ 431 h 507"/>
              <a:gd name="T4" fmla="*/ 281 w 348"/>
              <a:gd name="T5" fmla="*/ 491 h 507"/>
              <a:gd name="T6" fmla="*/ 275 w 348"/>
              <a:gd name="T7" fmla="*/ 488 h 507"/>
              <a:gd name="T8" fmla="*/ 274 w 348"/>
              <a:gd name="T9" fmla="*/ 488 h 507"/>
              <a:gd name="T10" fmla="*/ 248 w 348"/>
              <a:gd name="T11" fmla="*/ 473 h 507"/>
              <a:gd name="T12" fmla="*/ 173 w 348"/>
              <a:gd name="T13" fmla="*/ 412 h 507"/>
              <a:gd name="T14" fmla="*/ 173 w 348"/>
              <a:gd name="T15" fmla="*/ 412 h 507"/>
              <a:gd name="T16" fmla="*/ 67 w 348"/>
              <a:gd name="T17" fmla="*/ 501 h 507"/>
              <a:gd name="T18" fmla="*/ 2 w 348"/>
              <a:gd name="T19" fmla="*/ 445 h 507"/>
              <a:gd name="T20" fmla="*/ 5 w 348"/>
              <a:gd name="T21" fmla="*/ 437 h 507"/>
              <a:gd name="T22" fmla="*/ 121 w 348"/>
              <a:gd name="T23" fmla="*/ 348 h 507"/>
              <a:gd name="T24" fmla="*/ 70 w 348"/>
              <a:gd name="T25" fmla="*/ 233 h 507"/>
              <a:gd name="T26" fmla="*/ 120 w 348"/>
              <a:gd name="T27" fmla="*/ 29 h 507"/>
              <a:gd name="T28" fmla="*/ 224 w 348"/>
              <a:gd name="T29" fmla="*/ 9 h 507"/>
              <a:gd name="T30" fmla="*/ 305 w 348"/>
              <a:gd name="T31" fmla="*/ 78 h 507"/>
              <a:gd name="T32" fmla="*/ 230 w 348"/>
              <a:gd name="T33" fmla="*/ 336 h 507"/>
              <a:gd name="T34" fmla="*/ 228 w 348"/>
              <a:gd name="T35" fmla="*/ 338 h 507"/>
              <a:gd name="T36" fmla="*/ 216 w 348"/>
              <a:gd name="T37" fmla="*/ 351 h 507"/>
              <a:gd name="T38" fmla="*/ 317 w 348"/>
              <a:gd name="T39" fmla="*/ 420 h 507"/>
              <a:gd name="T40" fmla="*/ 320 w 348"/>
              <a:gd name="T41" fmla="*/ 425 h 507"/>
              <a:gd name="T42" fmla="*/ 314 w 348"/>
              <a:gd name="T43" fmla="*/ 428 h 507"/>
              <a:gd name="T44" fmla="*/ 314 w 348"/>
              <a:gd name="T45" fmla="*/ 428 h 507"/>
              <a:gd name="T46" fmla="*/ 166 w 348"/>
              <a:gd name="T47" fmla="*/ 304 h 507"/>
              <a:gd name="T48" fmla="*/ 129 w 348"/>
              <a:gd name="T49" fmla="*/ 121 h 507"/>
              <a:gd name="T50" fmla="*/ 176 w 348"/>
              <a:gd name="T51" fmla="*/ 74 h 507"/>
              <a:gd name="T52" fmla="*/ 222 w 348"/>
              <a:gd name="T53" fmla="*/ 105 h 507"/>
              <a:gd name="T54" fmla="*/ 171 w 348"/>
              <a:gd name="T55" fmla="*/ 283 h 507"/>
              <a:gd name="T56" fmla="*/ 165 w 348"/>
              <a:gd name="T57" fmla="*/ 285 h 507"/>
              <a:gd name="T58" fmla="*/ 211 w 348"/>
              <a:gd name="T59" fmla="*/ 345 h 507"/>
              <a:gd name="T60" fmla="*/ 220 w 348"/>
              <a:gd name="T61" fmla="*/ 332 h 507"/>
              <a:gd name="T62" fmla="*/ 221 w 348"/>
              <a:gd name="T63" fmla="*/ 331 h 507"/>
              <a:gd name="T64" fmla="*/ 294 w 348"/>
              <a:gd name="T65" fmla="*/ 79 h 507"/>
              <a:gd name="T66" fmla="*/ 202 w 348"/>
              <a:gd name="T67" fmla="*/ 16 h 507"/>
              <a:gd name="T68" fmla="*/ 104 w 348"/>
              <a:gd name="T69" fmla="*/ 60 h 507"/>
              <a:gd name="T70" fmla="*/ 93 w 348"/>
              <a:gd name="T71" fmla="*/ 272 h 507"/>
              <a:gd name="T72" fmla="*/ 278 w 348"/>
              <a:gd name="T73" fmla="*/ 482 h 507"/>
              <a:gd name="T74" fmla="*/ 278 w 348"/>
              <a:gd name="T75" fmla="*/ 483 h 507"/>
              <a:gd name="T76" fmla="*/ 314 w 348"/>
              <a:gd name="T77" fmla="*/ 428 h 507"/>
              <a:gd name="T78" fmla="*/ 203 w 348"/>
              <a:gd name="T79" fmla="*/ 203 h 507"/>
              <a:gd name="T80" fmla="*/ 216 w 348"/>
              <a:gd name="T81" fmla="*/ 117 h 507"/>
              <a:gd name="T82" fmla="*/ 166 w 348"/>
              <a:gd name="T83" fmla="*/ 87 h 507"/>
              <a:gd name="T84" fmla="*/ 132 w 348"/>
              <a:gd name="T85" fmla="*/ 161 h 507"/>
              <a:gd name="T86" fmla="*/ 162 w 348"/>
              <a:gd name="T87" fmla="*/ 278 h 507"/>
              <a:gd name="T88" fmla="*/ 162 w 348"/>
              <a:gd name="T89" fmla="*/ 277 h 507"/>
              <a:gd name="T90" fmla="*/ 203 w 348"/>
              <a:gd name="T91" fmla="*/ 203 h 507"/>
              <a:gd name="T92" fmla="*/ 165 w 348"/>
              <a:gd name="T93" fmla="*/ 404 h 507"/>
              <a:gd name="T94" fmla="*/ 166 w 348"/>
              <a:gd name="T95" fmla="*/ 404 h 507"/>
              <a:gd name="T96" fmla="*/ 124 w 348"/>
              <a:gd name="T97" fmla="*/ 353 h 507"/>
              <a:gd name="T98" fmla="*/ 15 w 348"/>
              <a:gd name="T99" fmla="*/ 445 h 507"/>
              <a:gd name="T100" fmla="*/ 79 w 348"/>
              <a:gd name="T101" fmla="*/ 486 h 507"/>
              <a:gd name="T102" fmla="*/ 165 w 348"/>
              <a:gd name="T103" fmla="*/ 404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" h="507">
                <a:moveTo>
                  <a:pt x="320" y="425"/>
                </a:moveTo>
                <a:cubicBezTo>
                  <a:pt x="322" y="426"/>
                  <a:pt x="324" y="428"/>
                  <a:pt x="323" y="431"/>
                </a:cubicBezTo>
                <a:cubicBezTo>
                  <a:pt x="320" y="456"/>
                  <a:pt x="301" y="475"/>
                  <a:pt x="281" y="491"/>
                </a:cubicBezTo>
                <a:cubicBezTo>
                  <a:pt x="279" y="493"/>
                  <a:pt x="275" y="491"/>
                  <a:pt x="275" y="488"/>
                </a:cubicBezTo>
                <a:cubicBezTo>
                  <a:pt x="274" y="488"/>
                  <a:pt x="274" y="488"/>
                  <a:pt x="274" y="488"/>
                </a:cubicBezTo>
                <a:cubicBezTo>
                  <a:pt x="265" y="484"/>
                  <a:pt x="257" y="479"/>
                  <a:pt x="248" y="473"/>
                </a:cubicBezTo>
                <a:cubicBezTo>
                  <a:pt x="222" y="456"/>
                  <a:pt x="196" y="435"/>
                  <a:pt x="173" y="412"/>
                </a:cubicBezTo>
                <a:cubicBezTo>
                  <a:pt x="173" y="412"/>
                  <a:pt x="173" y="412"/>
                  <a:pt x="173" y="412"/>
                </a:cubicBezTo>
                <a:cubicBezTo>
                  <a:pt x="147" y="446"/>
                  <a:pt x="112" y="492"/>
                  <a:pt x="67" y="501"/>
                </a:cubicBezTo>
                <a:cubicBezTo>
                  <a:pt x="36" y="507"/>
                  <a:pt x="17" y="465"/>
                  <a:pt x="2" y="445"/>
                </a:cubicBezTo>
                <a:cubicBezTo>
                  <a:pt x="0" y="442"/>
                  <a:pt x="2" y="439"/>
                  <a:pt x="5" y="437"/>
                </a:cubicBezTo>
                <a:cubicBezTo>
                  <a:pt x="51" y="419"/>
                  <a:pt x="86" y="382"/>
                  <a:pt x="121" y="348"/>
                </a:cubicBezTo>
                <a:cubicBezTo>
                  <a:pt x="97" y="313"/>
                  <a:pt x="79" y="274"/>
                  <a:pt x="70" y="233"/>
                </a:cubicBezTo>
                <a:cubicBezTo>
                  <a:pt x="55" y="164"/>
                  <a:pt x="60" y="76"/>
                  <a:pt x="120" y="29"/>
                </a:cubicBezTo>
                <a:cubicBezTo>
                  <a:pt x="149" y="7"/>
                  <a:pt x="190" y="0"/>
                  <a:pt x="224" y="9"/>
                </a:cubicBezTo>
                <a:cubicBezTo>
                  <a:pt x="262" y="18"/>
                  <a:pt x="289" y="43"/>
                  <a:pt x="305" y="78"/>
                </a:cubicBezTo>
                <a:cubicBezTo>
                  <a:pt x="348" y="173"/>
                  <a:pt x="283" y="262"/>
                  <a:pt x="230" y="336"/>
                </a:cubicBezTo>
                <a:cubicBezTo>
                  <a:pt x="229" y="337"/>
                  <a:pt x="229" y="337"/>
                  <a:pt x="228" y="338"/>
                </a:cubicBezTo>
                <a:cubicBezTo>
                  <a:pt x="224" y="342"/>
                  <a:pt x="220" y="347"/>
                  <a:pt x="216" y="351"/>
                </a:cubicBezTo>
                <a:cubicBezTo>
                  <a:pt x="246" y="381"/>
                  <a:pt x="281" y="405"/>
                  <a:pt x="317" y="420"/>
                </a:cubicBezTo>
                <a:cubicBezTo>
                  <a:pt x="319" y="421"/>
                  <a:pt x="320" y="423"/>
                  <a:pt x="320" y="425"/>
                </a:cubicBezTo>
                <a:close/>
                <a:moveTo>
                  <a:pt x="314" y="428"/>
                </a:moveTo>
                <a:cubicBezTo>
                  <a:pt x="314" y="428"/>
                  <a:pt x="314" y="428"/>
                  <a:pt x="314" y="428"/>
                </a:cubicBezTo>
                <a:cubicBezTo>
                  <a:pt x="253" y="409"/>
                  <a:pt x="200" y="356"/>
                  <a:pt x="166" y="304"/>
                </a:cubicBezTo>
                <a:cubicBezTo>
                  <a:pt x="133" y="252"/>
                  <a:pt x="107" y="183"/>
                  <a:pt x="129" y="121"/>
                </a:cubicBezTo>
                <a:cubicBezTo>
                  <a:pt x="137" y="101"/>
                  <a:pt x="151" y="75"/>
                  <a:pt x="176" y="74"/>
                </a:cubicBezTo>
                <a:cubicBezTo>
                  <a:pt x="196" y="73"/>
                  <a:pt x="214" y="87"/>
                  <a:pt x="222" y="105"/>
                </a:cubicBezTo>
                <a:cubicBezTo>
                  <a:pt x="249" y="164"/>
                  <a:pt x="203" y="235"/>
                  <a:pt x="171" y="283"/>
                </a:cubicBezTo>
                <a:cubicBezTo>
                  <a:pt x="170" y="285"/>
                  <a:pt x="168" y="285"/>
                  <a:pt x="165" y="285"/>
                </a:cubicBezTo>
                <a:cubicBezTo>
                  <a:pt x="178" y="306"/>
                  <a:pt x="193" y="327"/>
                  <a:pt x="211" y="345"/>
                </a:cubicBezTo>
                <a:cubicBezTo>
                  <a:pt x="214" y="341"/>
                  <a:pt x="217" y="337"/>
                  <a:pt x="220" y="332"/>
                </a:cubicBezTo>
                <a:cubicBezTo>
                  <a:pt x="220" y="332"/>
                  <a:pt x="220" y="331"/>
                  <a:pt x="221" y="331"/>
                </a:cubicBezTo>
                <a:cubicBezTo>
                  <a:pt x="272" y="260"/>
                  <a:pt x="339" y="170"/>
                  <a:pt x="294" y="79"/>
                </a:cubicBezTo>
                <a:cubicBezTo>
                  <a:pt x="276" y="43"/>
                  <a:pt x="243" y="17"/>
                  <a:pt x="202" y="16"/>
                </a:cubicBezTo>
                <a:cubicBezTo>
                  <a:pt x="164" y="15"/>
                  <a:pt x="127" y="28"/>
                  <a:pt x="104" y="60"/>
                </a:cubicBezTo>
                <a:cubicBezTo>
                  <a:pt x="61" y="121"/>
                  <a:pt x="67" y="206"/>
                  <a:pt x="93" y="272"/>
                </a:cubicBezTo>
                <a:cubicBezTo>
                  <a:pt x="130" y="361"/>
                  <a:pt x="198" y="431"/>
                  <a:pt x="278" y="482"/>
                </a:cubicBezTo>
                <a:cubicBezTo>
                  <a:pt x="278" y="483"/>
                  <a:pt x="278" y="483"/>
                  <a:pt x="278" y="483"/>
                </a:cubicBezTo>
                <a:cubicBezTo>
                  <a:pt x="294" y="467"/>
                  <a:pt x="310" y="451"/>
                  <a:pt x="314" y="428"/>
                </a:cubicBezTo>
                <a:close/>
                <a:moveTo>
                  <a:pt x="203" y="203"/>
                </a:moveTo>
                <a:cubicBezTo>
                  <a:pt x="215" y="176"/>
                  <a:pt x="227" y="145"/>
                  <a:pt x="216" y="117"/>
                </a:cubicBezTo>
                <a:cubicBezTo>
                  <a:pt x="209" y="98"/>
                  <a:pt x="188" y="75"/>
                  <a:pt x="166" y="87"/>
                </a:cubicBezTo>
                <a:cubicBezTo>
                  <a:pt x="142" y="101"/>
                  <a:pt x="133" y="136"/>
                  <a:pt x="132" y="161"/>
                </a:cubicBezTo>
                <a:cubicBezTo>
                  <a:pt x="131" y="202"/>
                  <a:pt x="142" y="242"/>
                  <a:pt x="162" y="278"/>
                </a:cubicBezTo>
                <a:cubicBezTo>
                  <a:pt x="162" y="278"/>
                  <a:pt x="162" y="278"/>
                  <a:pt x="162" y="277"/>
                </a:cubicBezTo>
                <a:cubicBezTo>
                  <a:pt x="178" y="254"/>
                  <a:pt x="192" y="229"/>
                  <a:pt x="203" y="203"/>
                </a:cubicBezTo>
                <a:close/>
                <a:moveTo>
                  <a:pt x="165" y="404"/>
                </a:moveTo>
                <a:cubicBezTo>
                  <a:pt x="166" y="404"/>
                  <a:pt x="166" y="404"/>
                  <a:pt x="166" y="404"/>
                </a:cubicBezTo>
                <a:cubicBezTo>
                  <a:pt x="151" y="388"/>
                  <a:pt x="137" y="371"/>
                  <a:pt x="124" y="353"/>
                </a:cubicBezTo>
                <a:cubicBezTo>
                  <a:pt x="93" y="391"/>
                  <a:pt x="60" y="425"/>
                  <a:pt x="15" y="445"/>
                </a:cubicBezTo>
                <a:cubicBezTo>
                  <a:pt x="30" y="467"/>
                  <a:pt x="48" y="502"/>
                  <a:pt x="79" y="486"/>
                </a:cubicBezTo>
                <a:cubicBezTo>
                  <a:pt x="115" y="467"/>
                  <a:pt x="141" y="436"/>
                  <a:pt x="165" y="404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5EF580C9-9CBB-47B2-6BF4-6C17101BCBBE}"/>
              </a:ext>
            </a:extLst>
          </p:cNvPr>
          <p:cNvGrpSpPr/>
          <p:nvPr/>
        </p:nvGrpSpPr>
        <p:grpSpPr>
          <a:xfrm>
            <a:off x="8277962" y="5023758"/>
            <a:ext cx="893762" cy="573088"/>
            <a:chOff x="7725682" y="5023758"/>
            <a:chExt cx="893762" cy="573088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CD50EA4B-3E07-0C68-5606-14F52B974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2519" y="5128533"/>
              <a:ext cx="722312" cy="225425"/>
            </a:xfrm>
            <a:custGeom>
              <a:avLst/>
              <a:gdLst>
                <a:gd name="T0" fmla="*/ 285 w 285"/>
                <a:gd name="T1" fmla="*/ 61 h 89"/>
                <a:gd name="T2" fmla="*/ 284 w 285"/>
                <a:gd name="T3" fmla="*/ 65 h 89"/>
                <a:gd name="T4" fmla="*/ 282 w 285"/>
                <a:gd name="T5" fmla="*/ 66 h 89"/>
                <a:gd name="T6" fmla="*/ 137 w 285"/>
                <a:gd name="T7" fmla="*/ 69 h 89"/>
                <a:gd name="T8" fmla="*/ 0 w 285"/>
                <a:gd name="T9" fmla="*/ 16 h 89"/>
                <a:gd name="T10" fmla="*/ 2 w 285"/>
                <a:gd name="T11" fmla="*/ 9 h 89"/>
                <a:gd name="T12" fmla="*/ 7 w 285"/>
                <a:gd name="T13" fmla="*/ 0 h 89"/>
                <a:gd name="T14" fmla="*/ 131 w 285"/>
                <a:gd name="T15" fmla="*/ 54 h 89"/>
                <a:gd name="T16" fmla="*/ 284 w 285"/>
                <a:gd name="T17" fmla="*/ 61 h 89"/>
                <a:gd name="T18" fmla="*/ 285 w 285"/>
                <a:gd name="T19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89">
                  <a:moveTo>
                    <a:pt x="285" y="61"/>
                  </a:moveTo>
                  <a:cubicBezTo>
                    <a:pt x="285" y="62"/>
                    <a:pt x="285" y="64"/>
                    <a:pt x="284" y="65"/>
                  </a:cubicBezTo>
                  <a:cubicBezTo>
                    <a:pt x="284" y="65"/>
                    <a:pt x="283" y="65"/>
                    <a:pt x="282" y="66"/>
                  </a:cubicBezTo>
                  <a:cubicBezTo>
                    <a:pt x="239" y="89"/>
                    <a:pt x="183" y="79"/>
                    <a:pt x="137" y="69"/>
                  </a:cubicBezTo>
                  <a:cubicBezTo>
                    <a:pt x="92" y="60"/>
                    <a:pt x="35" y="47"/>
                    <a:pt x="0" y="16"/>
                  </a:cubicBezTo>
                  <a:cubicBezTo>
                    <a:pt x="1" y="14"/>
                    <a:pt x="1" y="11"/>
                    <a:pt x="2" y="9"/>
                  </a:cubicBezTo>
                  <a:cubicBezTo>
                    <a:pt x="4" y="6"/>
                    <a:pt x="5" y="3"/>
                    <a:pt x="7" y="0"/>
                  </a:cubicBezTo>
                  <a:cubicBezTo>
                    <a:pt x="37" y="36"/>
                    <a:pt x="87" y="48"/>
                    <a:pt x="131" y="54"/>
                  </a:cubicBezTo>
                  <a:cubicBezTo>
                    <a:pt x="182" y="62"/>
                    <a:pt x="233" y="61"/>
                    <a:pt x="284" y="61"/>
                  </a:cubicBezTo>
                  <a:cubicBezTo>
                    <a:pt x="284" y="61"/>
                    <a:pt x="285" y="61"/>
                    <a:pt x="285" y="6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D2E93F07-0182-565D-D6E7-D447FDACA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6482" y="5214258"/>
              <a:ext cx="819150" cy="363538"/>
            </a:xfrm>
            <a:custGeom>
              <a:avLst/>
              <a:gdLst>
                <a:gd name="T0" fmla="*/ 311 w 323"/>
                <a:gd name="T1" fmla="*/ 24 h 143"/>
                <a:gd name="T2" fmla="*/ 283 w 323"/>
                <a:gd name="T3" fmla="*/ 116 h 143"/>
                <a:gd name="T4" fmla="*/ 169 w 323"/>
                <a:gd name="T5" fmla="*/ 142 h 143"/>
                <a:gd name="T6" fmla="*/ 38 w 323"/>
                <a:gd name="T7" fmla="*/ 108 h 143"/>
                <a:gd name="T8" fmla="*/ 0 w 323"/>
                <a:gd name="T9" fmla="*/ 46 h 143"/>
                <a:gd name="T10" fmla="*/ 9 w 323"/>
                <a:gd name="T11" fmla="*/ 0 h 143"/>
                <a:gd name="T12" fmla="*/ 55 w 323"/>
                <a:gd name="T13" fmla="*/ 63 h 143"/>
                <a:gd name="T14" fmla="*/ 210 w 323"/>
                <a:gd name="T15" fmla="*/ 90 h 143"/>
                <a:gd name="T16" fmla="*/ 310 w 323"/>
                <a:gd name="T17" fmla="*/ 31 h 143"/>
                <a:gd name="T18" fmla="*/ 311 w 323"/>
                <a:gd name="T19" fmla="*/ 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3" h="143">
                  <a:moveTo>
                    <a:pt x="311" y="24"/>
                  </a:moveTo>
                  <a:cubicBezTo>
                    <a:pt x="323" y="59"/>
                    <a:pt x="318" y="93"/>
                    <a:pt x="283" y="116"/>
                  </a:cubicBezTo>
                  <a:cubicBezTo>
                    <a:pt x="251" y="138"/>
                    <a:pt x="207" y="143"/>
                    <a:pt x="169" y="142"/>
                  </a:cubicBezTo>
                  <a:cubicBezTo>
                    <a:pt x="125" y="141"/>
                    <a:pt x="77" y="129"/>
                    <a:pt x="38" y="108"/>
                  </a:cubicBezTo>
                  <a:cubicBezTo>
                    <a:pt x="13" y="94"/>
                    <a:pt x="0" y="75"/>
                    <a:pt x="0" y="46"/>
                  </a:cubicBezTo>
                  <a:cubicBezTo>
                    <a:pt x="1" y="31"/>
                    <a:pt x="4" y="15"/>
                    <a:pt x="9" y="0"/>
                  </a:cubicBezTo>
                  <a:cubicBezTo>
                    <a:pt x="10" y="26"/>
                    <a:pt x="29" y="48"/>
                    <a:pt x="55" y="63"/>
                  </a:cubicBezTo>
                  <a:cubicBezTo>
                    <a:pt x="101" y="88"/>
                    <a:pt x="159" y="95"/>
                    <a:pt x="210" y="90"/>
                  </a:cubicBezTo>
                  <a:cubicBezTo>
                    <a:pt x="248" y="86"/>
                    <a:pt x="300" y="73"/>
                    <a:pt x="310" y="31"/>
                  </a:cubicBezTo>
                  <a:cubicBezTo>
                    <a:pt x="311" y="29"/>
                    <a:pt x="311" y="26"/>
                    <a:pt x="311" y="2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41D5D46B-5038-EB3A-0900-70E772C89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4582" y="5180921"/>
              <a:ext cx="712787" cy="254000"/>
            </a:xfrm>
            <a:custGeom>
              <a:avLst/>
              <a:gdLst>
                <a:gd name="T0" fmla="*/ 281 w 281"/>
                <a:gd name="T1" fmla="*/ 56 h 100"/>
                <a:gd name="T2" fmla="*/ 280 w 281"/>
                <a:gd name="T3" fmla="*/ 59 h 100"/>
                <a:gd name="T4" fmla="*/ 135 w 281"/>
                <a:gd name="T5" fmla="*/ 95 h 100"/>
                <a:gd name="T6" fmla="*/ 3 w 281"/>
                <a:gd name="T7" fmla="*/ 27 h 100"/>
                <a:gd name="T8" fmla="*/ 2 w 281"/>
                <a:gd name="T9" fmla="*/ 0 h 100"/>
                <a:gd name="T10" fmla="*/ 51 w 281"/>
                <a:gd name="T11" fmla="*/ 28 h 100"/>
                <a:gd name="T12" fmla="*/ 142 w 281"/>
                <a:gd name="T13" fmla="*/ 56 h 100"/>
                <a:gd name="T14" fmla="*/ 231 w 281"/>
                <a:gd name="T15" fmla="*/ 66 h 100"/>
                <a:gd name="T16" fmla="*/ 281 w 281"/>
                <a:gd name="T17" fmla="*/ 5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1" h="100">
                  <a:moveTo>
                    <a:pt x="281" y="56"/>
                  </a:moveTo>
                  <a:cubicBezTo>
                    <a:pt x="281" y="57"/>
                    <a:pt x="280" y="58"/>
                    <a:pt x="280" y="59"/>
                  </a:cubicBezTo>
                  <a:cubicBezTo>
                    <a:pt x="251" y="100"/>
                    <a:pt x="178" y="99"/>
                    <a:pt x="135" y="95"/>
                  </a:cubicBezTo>
                  <a:cubicBezTo>
                    <a:pt x="91" y="90"/>
                    <a:pt x="21" y="75"/>
                    <a:pt x="3" y="27"/>
                  </a:cubicBezTo>
                  <a:cubicBezTo>
                    <a:pt x="0" y="18"/>
                    <a:pt x="0" y="9"/>
                    <a:pt x="2" y="0"/>
                  </a:cubicBezTo>
                  <a:cubicBezTo>
                    <a:pt x="15" y="12"/>
                    <a:pt x="34" y="21"/>
                    <a:pt x="51" y="28"/>
                  </a:cubicBezTo>
                  <a:cubicBezTo>
                    <a:pt x="80" y="40"/>
                    <a:pt x="111" y="49"/>
                    <a:pt x="142" y="56"/>
                  </a:cubicBezTo>
                  <a:cubicBezTo>
                    <a:pt x="172" y="62"/>
                    <a:pt x="201" y="66"/>
                    <a:pt x="231" y="66"/>
                  </a:cubicBezTo>
                  <a:cubicBezTo>
                    <a:pt x="246" y="65"/>
                    <a:pt x="267" y="65"/>
                    <a:pt x="281" y="56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85C59027-AAA1-3423-CD0F-9F4083371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919" y="5047571"/>
              <a:ext cx="709612" cy="220663"/>
            </a:xfrm>
            <a:custGeom>
              <a:avLst/>
              <a:gdLst>
                <a:gd name="T0" fmla="*/ 174 w 280"/>
                <a:gd name="T1" fmla="*/ 10 h 87"/>
                <a:gd name="T2" fmla="*/ 276 w 280"/>
                <a:gd name="T3" fmla="*/ 87 h 87"/>
                <a:gd name="T4" fmla="*/ 274 w 280"/>
                <a:gd name="T5" fmla="*/ 86 h 87"/>
                <a:gd name="T6" fmla="*/ 138 w 280"/>
                <a:gd name="T7" fmla="*/ 82 h 87"/>
                <a:gd name="T8" fmla="*/ 0 w 280"/>
                <a:gd name="T9" fmla="*/ 29 h 87"/>
                <a:gd name="T10" fmla="*/ 69 w 280"/>
                <a:gd name="T11" fmla="*/ 3 h 87"/>
                <a:gd name="T12" fmla="*/ 174 w 280"/>
                <a:gd name="T1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87">
                  <a:moveTo>
                    <a:pt x="174" y="10"/>
                  </a:moveTo>
                  <a:cubicBezTo>
                    <a:pt x="209" y="18"/>
                    <a:pt x="280" y="44"/>
                    <a:pt x="276" y="87"/>
                  </a:cubicBezTo>
                  <a:cubicBezTo>
                    <a:pt x="276" y="87"/>
                    <a:pt x="275" y="86"/>
                    <a:pt x="274" y="86"/>
                  </a:cubicBezTo>
                  <a:cubicBezTo>
                    <a:pt x="228" y="86"/>
                    <a:pt x="183" y="87"/>
                    <a:pt x="138" y="82"/>
                  </a:cubicBezTo>
                  <a:cubicBezTo>
                    <a:pt x="90" y="77"/>
                    <a:pt x="34" y="66"/>
                    <a:pt x="0" y="29"/>
                  </a:cubicBezTo>
                  <a:cubicBezTo>
                    <a:pt x="16" y="11"/>
                    <a:pt x="47" y="6"/>
                    <a:pt x="69" y="3"/>
                  </a:cubicBezTo>
                  <a:cubicBezTo>
                    <a:pt x="104" y="0"/>
                    <a:pt x="140" y="3"/>
                    <a:pt x="174" y="1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EC15E684-64AB-7BA8-C55E-0CFDD0BA20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5682" y="5023758"/>
              <a:ext cx="893762" cy="573088"/>
            </a:xfrm>
            <a:custGeom>
              <a:avLst/>
              <a:gdLst>
                <a:gd name="T0" fmla="*/ 330 w 352"/>
                <a:gd name="T1" fmla="*/ 78 h 226"/>
                <a:gd name="T2" fmla="*/ 314 w 352"/>
                <a:gd name="T3" fmla="*/ 193 h 226"/>
                <a:gd name="T4" fmla="*/ 189 w 352"/>
                <a:gd name="T5" fmla="*/ 224 h 226"/>
                <a:gd name="T6" fmla="*/ 42 w 352"/>
                <a:gd name="T7" fmla="*/ 180 h 226"/>
                <a:gd name="T8" fmla="*/ 33 w 352"/>
                <a:gd name="T9" fmla="*/ 51 h 226"/>
                <a:gd name="T10" fmla="*/ 33 w 352"/>
                <a:gd name="T11" fmla="*/ 51 h 226"/>
                <a:gd name="T12" fmla="*/ 34 w 352"/>
                <a:gd name="T13" fmla="*/ 50 h 226"/>
                <a:gd name="T14" fmla="*/ 109 w 352"/>
                <a:gd name="T15" fmla="*/ 5 h 226"/>
                <a:gd name="T16" fmla="*/ 240 w 352"/>
                <a:gd name="T17" fmla="*/ 15 h 226"/>
                <a:gd name="T18" fmla="*/ 330 w 352"/>
                <a:gd name="T19" fmla="*/ 78 h 226"/>
                <a:gd name="T20" fmla="*/ 330 w 352"/>
                <a:gd name="T21" fmla="*/ 78 h 226"/>
                <a:gd name="T22" fmla="*/ 303 w 352"/>
                <a:gd name="T23" fmla="*/ 191 h 226"/>
                <a:gd name="T24" fmla="*/ 331 w 352"/>
                <a:gd name="T25" fmla="*/ 99 h 226"/>
                <a:gd name="T26" fmla="*/ 330 w 352"/>
                <a:gd name="T27" fmla="*/ 106 h 226"/>
                <a:gd name="T28" fmla="*/ 230 w 352"/>
                <a:gd name="T29" fmla="*/ 165 h 226"/>
                <a:gd name="T30" fmla="*/ 75 w 352"/>
                <a:gd name="T31" fmla="*/ 138 h 226"/>
                <a:gd name="T32" fmla="*/ 29 w 352"/>
                <a:gd name="T33" fmla="*/ 75 h 226"/>
                <a:gd name="T34" fmla="*/ 20 w 352"/>
                <a:gd name="T35" fmla="*/ 121 h 226"/>
                <a:gd name="T36" fmla="*/ 58 w 352"/>
                <a:gd name="T37" fmla="*/ 183 h 226"/>
                <a:gd name="T38" fmla="*/ 189 w 352"/>
                <a:gd name="T39" fmla="*/ 217 h 226"/>
                <a:gd name="T40" fmla="*/ 303 w 352"/>
                <a:gd name="T41" fmla="*/ 191 h 226"/>
                <a:gd name="T42" fmla="*/ 324 w 352"/>
                <a:gd name="T43" fmla="*/ 96 h 226"/>
                <a:gd name="T44" fmla="*/ 222 w 352"/>
                <a:gd name="T45" fmla="*/ 19 h 226"/>
                <a:gd name="T46" fmla="*/ 117 w 352"/>
                <a:gd name="T47" fmla="*/ 12 h 226"/>
                <a:gd name="T48" fmla="*/ 48 w 352"/>
                <a:gd name="T49" fmla="*/ 38 h 226"/>
                <a:gd name="T50" fmla="*/ 186 w 352"/>
                <a:gd name="T51" fmla="*/ 91 h 226"/>
                <a:gd name="T52" fmla="*/ 322 w 352"/>
                <a:gd name="T53" fmla="*/ 95 h 226"/>
                <a:gd name="T54" fmla="*/ 324 w 352"/>
                <a:gd name="T55" fmla="*/ 96 h 226"/>
                <a:gd name="T56" fmla="*/ 322 w 352"/>
                <a:gd name="T57" fmla="*/ 106 h 226"/>
                <a:gd name="T58" fmla="*/ 323 w 352"/>
                <a:gd name="T59" fmla="*/ 102 h 226"/>
                <a:gd name="T60" fmla="*/ 322 w 352"/>
                <a:gd name="T61" fmla="*/ 102 h 226"/>
                <a:gd name="T62" fmla="*/ 169 w 352"/>
                <a:gd name="T63" fmla="*/ 95 h 226"/>
                <a:gd name="T64" fmla="*/ 45 w 352"/>
                <a:gd name="T65" fmla="*/ 41 h 226"/>
                <a:gd name="T66" fmla="*/ 40 w 352"/>
                <a:gd name="T67" fmla="*/ 50 h 226"/>
                <a:gd name="T68" fmla="*/ 38 w 352"/>
                <a:gd name="T69" fmla="*/ 57 h 226"/>
                <a:gd name="T70" fmla="*/ 175 w 352"/>
                <a:gd name="T71" fmla="*/ 110 h 226"/>
                <a:gd name="T72" fmla="*/ 320 w 352"/>
                <a:gd name="T73" fmla="*/ 107 h 226"/>
                <a:gd name="T74" fmla="*/ 322 w 352"/>
                <a:gd name="T75" fmla="*/ 106 h 226"/>
                <a:gd name="T76" fmla="*/ 315 w 352"/>
                <a:gd name="T77" fmla="*/ 121 h 226"/>
                <a:gd name="T78" fmla="*/ 316 w 352"/>
                <a:gd name="T79" fmla="*/ 118 h 226"/>
                <a:gd name="T80" fmla="*/ 266 w 352"/>
                <a:gd name="T81" fmla="*/ 128 h 226"/>
                <a:gd name="T82" fmla="*/ 177 w 352"/>
                <a:gd name="T83" fmla="*/ 118 h 226"/>
                <a:gd name="T84" fmla="*/ 86 w 352"/>
                <a:gd name="T85" fmla="*/ 90 h 226"/>
                <a:gd name="T86" fmla="*/ 37 w 352"/>
                <a:gd name="T87" fmla="*/ 62 h 226"/>
                <a:gd name="T88" fmla="*/ 38 w 352"/>
                <a:gd name="T89" fmla="*/ 89 h 226"/>
                <a:gd name="T90" fmla="*/ 170 w 352"/>
                <a:gd name="T91" fmla="*/ 157 h 226"/>
                <a:gd name="T92" fmla="*/ 315 w 352"/>
                <a:gd name="T93" fmla="*/ 12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2" h="226">
                  <a:moveTo>
                    <a:pt x="330" y="78"/>
                  </a:moveTo>
                  <a:cubicBezTo>
                    <a:pt x="351" y="119"/>
                    <a:pt x="352" y="163"/>
                    <a:pt x="314" y="193"/>
                  </a:cubicBezTo>
                  <a:cubicBezTo>
                    <a:pt x="280" y="219"/>
                    <a:pt x="231" y="226"/>
                    <a:pt x="189" y="224"/>
                  </a:cubicBezTo>
                  <a:cubicBezTo>
                    <a:pt x="141" y="221"/>
                    <a:pt x="81" y="211"/>
                    <a:pt x="42" y="180"/>
                  </a:cubicBezTo>
                  <a:cubicBezTo>
                    <a:pt x="0" y="147"/>
                    <a:pt x="14" y="94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0"/>
                    <a:pt x="34" y="50"/>
                  </a:cubicBezTo>
                  <a:cubicBezTo>
                    <a:pt x="42" y="19"/>
                    <a:pt x="82" y="9"/>
                    <a:pt x="109" y="5"/>
                  </a:cubicBezTo>
                  <a:cubicBezTo>
                    <a:pt x="152" y="0"/>
                    <a:pt x="198" y="3"/>
                    <a:pt x="240" y="15"/>
                  </a:cubicBezTo>
                  <a:cubicBezTo>
                    <a:pt x="272" y="24"/>
                    <a:pt x="320" y="43"/>
                    <a:pt x="330" y="78"/>
                  </a:cubicBezTo>
                  <a:cubicBezTo>
                    <a:pt x="330" y="78"/>
                    <a:pt x="330" y="78"/>
                    <a:pt x="330" y="78"/>
                  </a:cubicBezTo>
                  <a:close/>
                  <a:moveTo>
                    <a:pt x="303" y="191"/>
                  </a:moveTo>
                  <a:cubicBezTo>
                    <a:pt x="338" y="168"/>
                    <a:pt x="343" y="134"/>
                    <a:pt x="331" y="99"/>
                  </a:cubicBezTo>
                  <a:cubicBezTo>
                    <a:pt x="331" y="101"/>
                    <a:pt x="331" y="104"/>
                    <a:pt x="330" y="106"/>
                  </a:cubicBezTo>
                  <a:cubicBezTo>
                    <a:pt x="320" y="148"/>
                    <a:pt x="268" y="161"/>
                    <a:pt x="230" y="165"/>
                  </a:cubicBezTo>
                  <a:cubicBezTo>
                    <a:pt x="179" y="170"/>
                    <a:pt x="121" y="163"/>
                    <a:pt x="75" y="138"/>
                  </a:cubicBezTo>
                  <a:cubicBezTo>
                    <a:pt x="49" y="123"/>
                    <a:pt x="30" y="101"/>
                    <a:pt x="29" y="75"/>
                  </a:cubicBezTo>
                  <a:cubicBezTo>
                    <a:pt x="24" y="90"/>
                    <a:pt x="21" y="106"/>
                    <a:pt x="20" y="121"/>
                  </a:cubicBezTo>
                  <a:cubicBezTo>
                    <a:pt x="20" y="150"/>
                    <a:pt x="33" y="169"/>
                    <a:pt x="58" y="183"/>
                  </a:cubicBezTo>
                  <a:cubicBezTo>
                    <a:pt x="97" y="204"/>
                    <a:pt x="145" y="216"/>
                    <a:pt x="189" y="217"/>
                  </a:cubicBezTo>
                  <a:cubicBezTo>
                    <a:pt x="227" y="218"/>
                    <a:pt x="271" y="213"/>
                    <a:pt x="303" y="191"/>
                  </a:cubicBezTo>
                  <a:close/>
                  <a:moveTo>
                    <a:pt x="324" y="96"/>
                  </a:moveTo>
                  <a:cubicBezTo>
                    <a:pt x="328" y="53"/>
                    <a:pt x="257" y="27"/>
                    <a:pt x="222" y="19"/>
                  </a:cubicBezTo>
                  <a:cubicBezTo>
                    <a:pt x="188" y="12"/>
                    <a:pt x="152" y="9"/>
                    <a:pt x="117" y="12"/>
                  </a:cubicBezTo>
                  <a:cubicBezTo>
                    <a:pt x="95" y="15"/>
                    <a:pt x="64" y="20"/>
                    <a:pt x="48" y="38"/>
                  </a:cubicBezTo>
                  <a:cubicBezTo>
                    <a:pt x="82" y="75"/>
                    <a:pt x="138" y="86"/>
                    <a:pt x="186" y="91"/>
                  </a:cubicBezTo>
                  <a:cubicBezTo>
                    <a:pt x="231" y="96"/>
                    <a:pt x="276" y="95"/>
                    <a:pt x="322" y="95"/>
                  </a:cubicBezTo>
                  <a:cubicBezTo>
                    <a:pt x="323" y="95"/>
                    <a:pt x="324" y="96"/>
                    <a:pt x="324" y="96"/>
                  </a:cubicBezTo>
                  <a:close/>
                  <a:moveTo>
                    <a:pt x="322" y="106"/>
                  </a:moveTo>
                  <a:cubicBezTo>
                    <a:pt x="323" y="105"/>
                    <a:pt x="323" y="103"/>
                    <a:pt x="323" y="102"/>
                  </a:cubicBezTo>
                  <a:cubicBezTo>
                    <a:pt x="323" y="102"/>
                    <a:pt x="322" y="102"/>
                    <a:pt x="322" y="102"/>
                  </a:cubicBezTo>
                  <a:cubicBezTo>
                    <a:pt x="271" y="102"/>
                    <a:pt x="220" y="103"/>
                    <a:pt x="169" y="95"/>
                  </a:cubicBezTo>
                  <a:cubicBezTo>
                    <a:pt x="125" y="89"/>
                    <a:pt x="75" y="77"/>
                    <a:pt x="45" y="41"/>
                  </a:cubicBezTo>
                  <a:cubicBezTo>
                    <a:pt x="43" y="44"/>
                    <a:pt x="42" y="47"/>
                    <a:pt x="40" y="50"/>
                  </a:cubicBezTo>
                  <a:cubicBezTo>
                    <a:pt x="39" y="52"/>
                    <a:pt x="39" y="55"/>
                    <a:pt x="38" y="57"/>
                  </a:cubicBezTo>
                  <a:cubicBezTo>
                    <a:pt x="73" y="88"/>
                    <a:pt x="130" y="101"/>
                    <a:pt x="175" y="110"/>
                  </a:cubicBezTo>
                  <a:cubicBezTo>
                    <a:pt x="221" y="120"/>
                    <a:pt x="277" y="130"/>
                    <a:pt x="320" y="107"/>
                  </a:cubicBezTo>
                  <a:cubicBezTo>
                    <a:pt x="321" y="106"/>
                    <a:pt x="322" y="106"/>
                    <a:pt x="322" y="106"/>
                  </a:cubicBezTo>
                  <a:close/>
                  <a:moveTo>
                    <a:pt x="315" y="121"/>
                  </a:moveTo>
                  <a:cubicBezTo>
                    <a:pt x="315" y="120"/>
                    <a:pt x="316" y="119"/>
                    <a:pt x="316" y="118"/>
                  </a:cubicBezTo>
                  <a:cubicBezTo>
                    <a:pt x="302" y="127"/>
                    <a:pt x="281" y="127"/>
                    <a:pt x="266" y="128"/>
                  </a:cubicBezTo>
                  <a:cubicBezTo>
                    <a:pt x="236" y="128"/>
                    <a:pt x="207" y="124"/>
                    <a:pt x="177" y="118"/>
                  </a:cubicBezTo>
                  <a:cubicBezTo>
                    <a:pt x="146" y="111"/>
                    <a:pt x="115" y="102"/>
                    <a:pt x="86" y="90"/>
                  </a:cubicBezTo>
                  <a:cubicBezTo>
                    <a:pt x="69" y="83"/>
                    <a:pt x="50" y="74"/>
                    <a:pt x="37" y="62"/>
                  </a:cubicBezTo>
                  <a:cubicBezTo>
                    <a:pt x="35" y="71"/>
                    <a:pt x="35" y="80"/>
                    <a:pt x="38" y="89"/>
                  </a:cubicBezTo>
                  <a:cubicBezTo>
                    <a:pt x="56" y="137"/>
                    <a:pt x="126" y="152"/>
                    <a:pt x="170" y="157"/>
                  </a:cubicBezTo>
                  <a:cubicBezTo>
                    <a:pt x="213" y="161"/>
                    <a:pt x="286" y="162"/>
                    <a:pt x="315" y="12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7CBC96B6-B632-EF19-4846-59D2F879C13F}"/>
              </a:ext>
            </a:extLst>
          </p:cNvPr>
          <p:cNvGrpSpPr/>
          <p:nvPr/>
        </p:nvGrpSpPr>
        <p:grpSpPr>
          <a:xfrm>
            <a:off x="2843044" y="2463122"/>
            <a:ext cx="965200" cy="1562100"/>
            <a:chOff x="7414759" y="6214383"/>
            <a:chExt cx="965200" cy="1562100"/>
          </a:xfrm>
        </p:grpSpPr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1787B5C1-A4EB-14C6-EE2E-5D60DE8A9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4934" y="7673296"/>
              <a:ext cx="96837" cy="63500"/>
            </a:xfrm>
            <a:custGeom>
              <a:avLst/>
              <a:gdLst>
                <a:gd name="T0" fmla="*/ 37 w 38"/>
                <a:gd name="T1" fmla="*/ 0 h 25"/>
                <a:gd name="T2" fmla="*/ 27 w 38"/>
                <a:gd name="T3" fmla="*/ 22 h 25"/>
                <a:gd name="T4" fmla="*/ 2 w 38"/>
                <a:gd name="T5" fmla="*/ 21 h 25"/>
                <a:gd name="T6" fmla="*/ 1 w 38"/>
                <a:gd name="T7" fmla="*/ 1 h 25"/>
                <a:gd name="T8" fmla="*/ 1 w 38"/>
                <a:gd name="T9" fmla="*/ 0 h 25"/>
                <a:gd name="T10" fmla="*/ 37 w 38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5">
                  <a:moveTo>
                    <a:pt x="37" y="0"/>
                  </a:moveTo>
                  <a:cubicBezTo>
                    <a:pt x="38" y="10"/>
                    <a:pt x="36" y="18"/>
                    <a:pt x="27" y="22"/>
                  </a:cubicBezTo>
                  <a:cubicBezTo>
                    <a:pt x="19" y="25"/>
                    <a:pt x="10" y="23"/>
                    <a:pt x="2" y="21"/>
                  </a:cubicBezTo>
                  <a:cubicBezTo>
                    <a:pt x="1" y="14"/>
                    <a:pt x="0" y="7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25" y="0"/>
                    <a:pt x="37" y="0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0BE0C714-E3EF-5F2C-2133-6E1A6E8FC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8346" y="7692346"/>
              <a:ext cx="87312" cy="63500"/>
            </a:xfrm>
            <a:custGeom>
              <a:avLst/>
              <a:gdLst>
                <a:gd name="T0" fmla="*/ 34 w 34"/>
                <a:gd name="T1" fmla="*/ 1 h 25"/>
                <a:gd name="T2" fmla="*/ 33 w 34"/>
                <a:gd name="T3" fmla="*/ 3 h 25"/>
                <a:gd name="T4" fmla="*/ 25 w 34"/>
                <a:gd name="T5" fmla="*/ 20 h 25"/>
                <a:gd name="T6" fmla="*/ 0 w 34"/>
                <a:gd name="T7" fmla="*/ 21 h 25"/>
                <a:gd name="T8" fmla="*/ 4 w 34"/>
                <a:gd name="T9" fmla="*/ 0 h 25"/>
                <a:gd name="T10" fmla="*/ 34 w 34"/>
                <a:gd name="T11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5">
                  <a:moveTo>
                    <a:pt x="34" y="1"/>
                  </a:moveTo>
                  <a:cubicBezTo>
                    <a:pt x="34" y="1"/>
                    <a:pt x="33" y="2"/>
                    <a:pt x="33" y="3"/>
                  </a:cubicBezTo>
                  <a:cubicBezTo>
                    <a:pt x="32" y="10"/>
                    <a:pt x="32" y="15"/>
                    <a:pt x="25" y="20"/>
                  </a:cubicBezTo>
                  <a:cubicBezTo>
                    <a:pt x="18" y="25"/>
                    <a:pt x="9" y="24"/>
                    <a:pt x="0" y="21"/>
                  </a:cubicBezTo>
                  <a:cubicBezTo>
                    <a:pt x="0" y="14"/>
                    <a:pt x="0" y="7"/>
                    <a:pt x="4" y="0"/>
                  </a:cubicBezTo>
                  <a:cubicBezTo>
                    <a:pt x="14" y="0"/>
                    <a:pt x="24" y="1"/>
                    <a:pt x="34" y="1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2BDA8572-F6CA-1F4F-C478-9474184F0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6196" y="7295471"/>
              <a:ext cx="304800" cy="50800"/>
            </a:xfrm>
            <a:custGeom>
              <a:avLst/>
              <a:gdLst>
                <a:gd name="T0" fmla="*/ 120 w 120"/>
                <a:gd name="T1" fmla="*/ 7 h 20"/>
                <a:gd name="T2" fmla="*/ 85 w 120"/>
                <a:gd name="T3" fmla="*/ 20 h 20"/>
                <a:gd name="T4" fmla="*/ 80 w 120"/>
                <a:gd name="T5" fmla="*/ 20 h 20"/>
                <a:gd name="T6" fmla="*/ 66 w 120"/>
                <a:gd name="T7" fmla="*/ 20 h 20"/>
                <a:gd name="T8" fmla="*/ 24 w 120"/>
                <a:gd name="T9" fmla="*/ 17 h 20"/>
                <a:gd name="T10" fmla="*/ 23 w 120"/>
                <a:gd name="T11" fmla="*/ 19 h 20"/>
                <a:gd name="T12" fmla="*/ 23 w 120"/>
                <a:gd name="T13" fmla="*/ 19 h 20"/>
                <a:gd name="T14" fmla="*/ 7 w 120"/>
                <a:gd name="T15" fmla="*/ 18 h 20"/>
                <a:gd name="T16" fmla="*/ 4 w 120"/>
                <a:gd name="T17" fmla="*/ 2 h 20"/>
                <a:gd name="T18" fmla="*/ 42 w 120"/>
                <a:gd name="T19" fmla="*/ 1 h 20"/>
                <a:gd name="T20" fmla="*/ 120 w 120"/>
                <a:gd name="T2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20">
                  <a:moveTo>
                    <a:pt x="120" y="7"/>
                  </a:moveTo>
                  <a:cubicBezTo>
                    <a:pt x="116" y="16"/>
                    <a:pt x="99" y="19"/>
                    <a:pt x="85" y="20"/>
                  </a:cubicBezTo>
                  <a:cubicBezTo>
                    <a:pt x="83" y="19"/>
                    <a:pt x="81" y="19"/>
                    <a:pt x="80" y="20"/>
                  </a:cubicBezTo>
                  <a:cubicBezTo>
                    <a:pt x="74" y="20"/>
                    <a:pt x="69" y="20"/>
                    <a:pt x="66" y="20"/>
                  </a:cubicBezTo>
                  <a:cubicBezTo>
                    <a:pt x="53" y="20"/>
                    <a:pt x="35" y="14"/>
                    <a:pt x="24" y="17"/>
                  </a:cubicBezTo>
                  <a:cubicBezTo>
                    <a:pt x="23" y="17"/>
                    <a:pt x="23" y="18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18" y="20"/>
                    <a:pt x="13" y="19"/>
                    <a:pt x="7" y="18"/>
                  </a:cubicBezTo>
                  <a:cubicBezTo>
                    <a:pt x="0" y="17"/>
                    <a:pt x="3" y="6"/>
                    <a:pt x="4" y="2"/>
                  </a:cubicBezTo>
                  <a:cubicBezTo>
                    <a:pt x="4" y="0"/>
                    <a:pt x="38" y="1"/>
                    <a:pt x="42" y="1"/>
                  </a:cubicBezTo>
                  <a:cubicBezTo>
                    <a:pt x="68" y="1"/>
                    <a:pt x="94" y="3"/>
                    <a:pt x="120" y="7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19440924-0DDE-A199-9385-CD584CD01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5759" y="6820808"/>
              <a:ext cx="106362" cy="73025"/>
            </a:xfrm>
            <a:custGeom>
              <a:avLst/>
              <a:gdLst>
                <a:gd name="T0" fmla="*/ 42 w 42"/>
                <a:gd name="T1" fmla="*/ 16 h 29"/>
                <a:gd name="T2" fmla="*/ 24 w 42"/>
                <a:gd name="T3" fmla="*/ 28 h 29"/>
                <a:gd name="T4" fmla="*/ 0 w 42"/>
                <a:gd name="T5" fmla="*/ 15 h 29"/>
                <a:gd name="T6" fmla="*/ 7 w 42"/>
                <a:gd name="T7" fmla="*/ 0 h 29"/>
                <a:gd name="T8" fmla="*/ 42 w 42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2" y="16"/>
                  </a:moveTo>
                  <a:cubicBezTo>
                    <a:pt x="37" y="24"/>
                    <a:pt x="35" y="29"/>
                    <a:pt x="24" y="28"/>
                  </a:cubicBezTo>
                  <a:cubicBezTo>
                    <a:pt x="15" y="26"/>
                    <a:pt x="7" y="21"/>
                    <a:pt x="0" y="15"/>
                  </a:cubicBezTo>
                  <a:cubicBezTo>
                    <a:pt x="2" y="10"/>
                    <a:pt x="4" y="5"/>
                    <a:pt x="7" y="0"/>
                  </a:cubicBezTo>
                  <a:cubicBezTo>
                    <a:pt x="17" y="6"/>
                    <a:pt x="30" y="15"/>
                    <a:pt x="42" y="16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9254B79B-97CE-2B0E-A1BD-92D596D80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3084" y="6269946"/>
              <a:ext cx="131762" cy="173038"/>
            </a:xfrm>
            <a:custGeom>
              <a:avLst/>
              <a:gdLst>
                <a:gd name="T0" fmla="*/ 43 w 52"/>
                <a:gd name="T1" fmla="*/ 18 h 68"/>
                <a:gd name="T2" fmla="*/ 48 w 52"/>
                <a:gd name="T3" fmla="*/ 37 h 68"/>
                <a:gd name="T4" fmla="*/ 35 w 52"/>
                <a:gd name="T5" fmla="*/ 53 h 68"/>
                <a:gd name="T6" fmla="*/ 23 w 52"/>
                <a:gd name="T7" fmla="*/ 68 h 68"/>
                <a:gd name="T8" fmla="*/ 16 w 52"/>
                <a:gd name="T9" fmla="*/ 66 h 68"/>
                <a:gd name="T10" fmla="*/ 0 w 52"/>
                <a:gd name="T11" fmla="*/ 61 h 68"/>
                <a:gd name="T12" fmla="*/ 8 w 52"/>
                <a:gd name="T13" fmla="*/ 27 h 68"/>
                <a:gd name="T14" fmla="*/ 16 w 52"/>
                <a:gd name="T15" fmla="*/ 9 h 68"/>
                <a:gd name="T16" fmla="*/ 43 w 52"/>
                <a:gd name="T17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8">
                  <a:moveTo>
                    <a:pt x="43" y="18"/>
                  </a:moveTo>
                  <a:cubicBezTo>
                    <a:pt x="48" y="24"/>
                    <a:pt x="52" y="30"/>
                    <a:pt x="48" y="37"/>
                  </a:cubicBezTo>
                  <a:cubicBezTo>
                    <a:pt x="44" y="43"/>
                    <a:pt x="39" y="48"/>
                    <a:pt x="35" y="53"/>
                  </a:cubicBezTo>
                  <a:cubicBezTo>
                    <a:pt x="32" y="57"/>
                    <a:pt x="25" y="63"/>
                    <a:pt x="23" y="68"/>
                  </a:cubicBezTo>
                  <a:cubicBezTo>
                    <a:pt x="20" y="67"/>
                    <a:pt x="18" y="67"/>
                    <a:pt x="16" y="66"/>
                  </a:cubicBezTo>
                  <a:cubicBezTo>
                    <a:pt x="11" y="64"/>
                    <a:pt x="6" y="62"/>
                    <a:pt x="0" y="61"/>
                  </a:cubicBezTo>
                  <a:cubicBezTo>
                    <a:pt x="2" y="50"/>
                    <a:pt x="5" y="38"/>
                    <a:pt x="8" y="27"/>
                  </a:cubicBezTo>
                  <a:cubicBezTo>
                    <a:pt x="10" y="21"/>
                    <a:pt x="12" y="14"/>
                    <a:pt x="16" y="9"/>
                  </a:cubicBezTo>
                  <a:cubicBezTo>
                    <a:pt x="23" y="0"/>
                    <a:pt x="39" y="13"/>
                    <a:pt x="43" y="18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6A4F5876-56A3-6FD5-1E54-887DBD418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6396" y="6436633"/>
              <a:ext cx="266700" cy="422275"/>
            </a:xfrm>
            <a:custGeom>
              <a:avLst/>
              <a:gdLst>
                <a:gd name="T0" fmla="*/ 66 w 105"/>
                <a:gd name="T1" fmla="*/ 5 h 166"/>
                <a:gd name="T2" fmla="*/ 104 w 105"/>
                <a:gd name="T3" fmla="*/ 30 h 166"/>
                <a:gd name="T4" fmla="*/ 68 w 105"/>
                <a:gd name="T5" fmla="*/ 118 h 166"/>
                <a:gd name="T6" fmla="*/ 47 w 105"/>
                <a:gd name="T7" fmla="*/ 154 h 166"/>
                <a:gd name="T8" fmla="*/ 0 w 105"/>
                <a:gd name="T9" fmla="*/ 142 h 166"/>
                <a:gd name="T10" fmla="*/ 0 w 105"/>
                <a:gd name="T11" fmla="*/ 142 h 166"/>
                <a:gd name="T12" fmla="*/ 0 w 105"/>
                <a:gd name="T13" fmla="*/ 140 h 166"/>
                <a:gd name="T14" fmla="*/ 26 w 105"/>
                <a:gd name="T15" fmla="*/ 35 h 166"/>
                <a:gd name="T16" fmla="*/ 41 w 105"/>
                <a:gd name="T17" fmla="*/ 7 h 166"/>
                <a:gd name="T18" fmla="*/ 66 w 105"/>
                <a:gd name="T19" fmla="*/ 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66">
                  <a:moveTo>
                    <a:pt x="66" y="5"/>
                  </a:moveTo>
                  <a:cubicBezTo>
                    <a:pt x="79" y="8"/>
                    <a:pt x="105" y="14"/>
                    <a:pt x="104" y="30"/>
                  </a:cubicBezTo>
                  <a:cubicBezTo>
                    <a:pt x="102" y="60"/>
                    <a:pt x="81" y="91"/>
                    <a:pt x="68" y="118"/>
                  </a:cubicBezTo>
                  <a:cubicBezTo>
                    <a:pt x="62" y="130"/>
                    <a:pt x="57" y="144"/>
                    <a:pt x="47" y="154"/>
                  </a:cubicBezTo>
                  <a:cubicBezTo>
                    <a:pt x="36" y="166"/>
                    <a:pt x="11" y="148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2"/>
                    <a:pt x="0" y="141"/>
                    <a:pt x="0" y="140"/>
                  </a:cubicBezTo>
                  <a:cubicBezTo>
                    <a:pt x="2" y="104"/>
                    <a:pt x="14" y="69"/>
                    <a:pt x="26" y="35"/>
                  </a:cubicBezTo>
                  <a:cubicBezTo>
                    <a:pt x="29" y="25"/>
                    <a:pt x="34" y="15"/>
                    <a:pt x="41" y="7"/>
                  </a:cubicBezTo>
                  <a:cubicBezTo>
                    <a:pt x="47" y="0"/>
                    <a:pt x="58" y="3"/>
                    <a:pt x="66" y="5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ED4D8336-306B-445C-52D5-E197E7018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509" y="6657296"/>
              <a:ext cx="908050" cy="1022350"/>
            </a:xfrm>
            <a:custGeom>
              <a:avLst/>
              <a:gdLst>
                <a:gd name="T0" fmla="*/ 358 w 358"/>
                <a:gd name="T1" fmla="*/ 363 h 403"/>
                <a:gd name="T2" fmla="*/ 357 w 358"/>
                <a:gd name="T3" fmla="*/ 389 h 403"/>
                <a:gd name="T4" fmla="*/ 331 w 358"/>
                <a:gd name="T5" fmla="*/ 399 h 403"/>
                <a:gd name="T6" fmla="*/ 101 w 358"/>
                <a:gd name="T7" fmla="*/ 390 h 403"/>
                <a:gd name="T8" fmla="*/ 2 w 358"/>
                <a:gd name="T9" fmla="*/ 382 h 403"/>
                <a:gd name="T10" fmla="*/ 49 w 358"/>
                <a:gd name="T11" fmla="*/ 359 h 403"/>
                <a:gd name="T12" fmla="*/ 163 w 358"/>
                <a:gd name="T13" fmla="*/ 362 h 403"/>
                <a:gd name="T14" fmla="*/ 167 w 358"/>
                <a:gd name="T15" fmla="*/ 359 h 403"/>
                <a:gd name="T16" fmla="*/ 173 w 358"/>
                <a:gd name="T17" fmla="*/ 327 h 403"/>
                <a:gd name="T18" fmla="*/ 167 w 358"/>
                <a:gd name="T19" fmla="*/ 324 h 403"/>
                <a:gd name="T20" fmla="*/ 108 w 358"/>
                <a:gd name="T21" fmla="*/ 328 h 403"/>
                <a:gd name="T22" fmla="*/ 77 w 358"/>
                <a:gd name="T23" fmla="*/ 281 h 403"/>
                <a:gd name="T24" fmla="*/ 93 w 358"/>
                <a:gd name="T25" fmla="*/ 280 h 403"/>
                <a:gd name="T26" fmla="*/ 162 w 358"/>
                <a:gd name="T27" fmla="*/ 304 h 403"/>
                <a:gd name="T28" fmla="*/ 231 w 358"/>
                <a:gd name="T29" fmla="*/ 190 h 403"/>
                <a:gd name="T30" fmla="*/ 229 w 358"/>
                <a:gd name="T31" fmla="*/ 20 h 403"/>
                <a:gd name="T32" fmla="*/ 239 w 358"/>
                <a:gd name="T33" fmla="*/ 0 h 403"/>
                <a:gd name="T34" fmla="*/ 240 w 358"/>
                <a:gd name="T35" fmla="*/ 1 h 403"/>
                <a:gd name="T36" fmla="*/ 313 w 358"/>
                <a:gd name="T37" fmla="*/ 59 h 403"/>
                <a:gd name="T38" fmla="*/ 292 w 358"/>
                <a:gd name="T39" fmla="*/ 149 h 403"/>
                <a:gd name="T40" fmla="*/ 258 w 358"/>
                <a:gd name="T41" fmla="*/ 253 h 403"/>
                <a:gd name="T42" fmla="*/ 204 w 358"/>
                <a:gd name="T43" fmla="*/ 326 h 403"/>
                <a:gd name="T44" fmla="*/ 201 w 358"/>
                <a:gd name="T45" fmla="*/ 331 h 403"/>
                <a:gd name="T46" fmla="*/ 201 w 358"/>
                <a:gd name="T47" fmla="*/ 355 h 403"/>
                <a:gd name="T48" fmla="*/ 205 w 358"/>
                <a:gd name="T49" fmla="*/ 360 h 403"/>
                <a:gd name="T50" fmla="*/ 310 w 358"/>
                <a:gd name="T51" fmla="*/ 357 h 403"/>
                <a:gd name="T52" fmla="*/ 358 w 358"/>
                <a:gd name="T53" fmla="*/ 3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8" h="403">
                  <a:moveTo>
                    <a:pt x="358" y="363"/>
                  </a:moveTo>
                  <a:cubicBezTo>
                    <a:pt x="358" y="372"/>
                    <a:pt x="358" y="380"/>
                    <a:pt x="357" y="389"/>
                  </a:cubicBezTo>
                  <a:cubicBezTo>
                    <a:pt x="356" y="403"/>
                    <a:pt x="341" y="399"/>
                    <a:pt x="331" y="399"/>
                  </a:cubicBezTo>
                  <a:cubicBezTo>
                    <a:pt x="255" y="401"/>
                    <a:pt x="178" y="388"/>
                    <a:pt x="101" y="390"/>
                  </a:cubicBezTo>
                  <a:cubicBezTo>
                    <a:pt x="89" y="390"/>
                    <a:pt x="0" y="395"/>
                    <a:pt x="2" y="382"/>
                  </a:cubicBezTo>
                  <a:cubicBezTo>
                    <a:pt x="5" y="364"/>
                    <a:pt x="35" y="361"/>
                    <a:pt x="49" y="359"/>
                  </a:cubicBezTo>
                  <a:cubicBezTo>
                    <a:pt x="87" y="355"/>
                    <a:pt x="125" y="362"/>
                    <a:pt x="163" y="362"/>
                  </a:cubicBezTo>
                  <a:cubicBezTo>
                    <a:pt x="165" y="362"/>
                    <a:pt x="167" y="361"/>
                    <a:pt x="167" y="359"/>
                  </a:cubicBezTo>
                  <a:cubicBezTo>
                    <a:pt x="171" y="348"/>
                    <a:pt x="174" y="338"/>
                    <a:pt x="173" y="327"/>
                  </a:cubicBezTo>
                  <a:cubicBezTo>
                    <a:pt x="172" y="324"/>
                    <a:pt x="169" y="323"/>
                    <a:pt x="167" y="324"/>
                  </a:cubicBezTo>
                  <a:cubicBezTo>
                    <a:pt x="148" y="327"/>
                    <a:pt x="128" y="330"/>
                    <a:pt x="108" y="328"/>
                  </a:cubicBezTo>
                  <a:cubicBezTo>
                    <a:pt x="80" y="326"/>
                    <a:pt x="74" y="305"/>
                    <a:pt x="77" y="281"/>
                  </a:cubicBezTo>
                  <a:cubicBezTo>
                    <a:pt x="84" y="281"/>
                    <a:pt x="89" y="280"/>
                    <a:pt x="93" y="280"/>
                  </a:cubicBezTo>
                  <a:cubicBezTo>
                    <a:pt x="92" y="315"/>
                    <a:pt x="136" y="312"/>
                    <a:pt x="162" y="304"/>
                  </a:cubicBezTo>
                  <a:cubicBezTo>
                    <a:pt x="214" y="289"/>
                    <a:pt x="216" y="233"/>
                    <a:pt x="231" y="190"/>
                  </a:cubicBezTo>
                  <a:cubicBezTo>
                    <a:pt x="248" y="146"/>
                    <a:pt x="324" y="21"/>
                    <a:pt x="229" y="20"/>
                  </a:cubicBezTo>
                  <a:cubicBezTo>
                    <a:pt x="233" y="14"/>
                    <a:pt x="236" y="7"/>
                    <a:pt x="239" y="0"/>
                  </a:cubicBezTo>
                  <a:cubicBezTo>
                    <a:pt x="239" y="1"/>
                    <a:pt x="240" y="1"/>
                    <a:pt x="240" y="1"/>
                  </a:cubicBezTo>
                  <a:cubicBezTo>
                    <a:pt x="267" y="14"/>
                    <a:pt x="312" y="23"/>
                    <a:pt x="313" y="59"/>
                  </a:cubicBezTo>
                  <a:cubicBezTo>
                    <a:pt x="315" y="88"/>
                    <a:pt x="300" y="121"/>
                    <a:pt x="292" y="149"/>
                  </a:cubicBezTo>
                  <a:cubicBezTo>
                    <a:pt x="282" y="184"/>
                    <a:pt x="272" y="219"/>
                    <a:pt x="258" y="253"/>
                  </a:cubicBezTo>
                  <a:cubicBezTo>
                    <a:pt x="249" y="276"/>
                    <a:pt x="233" y="322"/>
                    <a:pt x="204" y="326"/>
                  </a:cubicBezTo>
                  <a:cubicBezTo>
                    <a:pt x="202" y="326"/>
                    <a:pt x="201" y="329"/>
                    <a:pt x="201" y="331"/>
                  </a:cubicBezTo>
                  <a:cubicBezTo>
                    <a:pt x="201" y="339"/>
                    <a:pt x="201" y="347"/>
                    <a:pt x="201" y="355"/>
                  </a:cubicBezTo>
                  <a:cubicBezTo>
                    <a:pt x="201" y="357"/>
                    <a:pt x="203" y="360"/>
                    <a:pt x="205" y="360"/>
                  </a:cubicBezTo>
                  <a:cubicBezTo>
                    <a:pt x="240" y="359"/>
                    <a:pt x="275" y="356"/>
                    <a:pt x="310" y="357"/>
                  </a:cubicBezTo>
                  <a:cubicBezTo>
                    <a:pt x="316" y="357"/>
                    <a:pt x="358" y="357"/>
                    <a:pt x="358" y="363"/>
                  </a:cubicBezTo>
                  <a:close/>
                </a:path>
              </a:pathLst>
            </a:custGeom>
            <a:solidFill>
              <a:srgbClr val="ED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B0E7B622-90CF-E16C-C349-D93EA17DE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4759" y="6214383"/>
              <a:ext cx="965200" cy="1562100"/>
            </a:xfrm>
            <a:custGeom>
              <a:avLst/>
              <a:gdLst>
                <a:gd name="T0" fmla="*/ 377 w 380"/>
                <a:gd name="T1" fmla="*/ 579 h 616"/>
                <a:gd name="T2" fmla="*/ 340 w 380"/>
                <a:gd name="T3" fmla="*/ 584 h 616"/>
                <a:gd name="T4" fmla="*/ 294 w 380"/>
                <a:gd name="T5" fmla="*/ 607 h 616"/>
                <a:gd name="T6" fmla="*/ 97 w 380"/>
                <a:gd name="T7" fmla="*/ 575 h 616"/>
                <a:gd name="T8" fmla="*/ 46 w 380"/>
                <a:gd name="T9" fmla="*/ 599 h 616"/>
                <a:gd name="T10" fmla="*/ 5 w 380"/>
                <a:gd name="T11" fmla="*/ 568 h 616"/>
                <a:gd name="T12" fmla="*/ 162 w 380"/>
                <a:gd name="T13" fmla="*/ 527 h 616"/>
                <a:gd name="T14" fmla="*/ 102 w 380"/>
                <a:gd name="T15" fmla="*/ 508 h 616"/>
                <a:gd name="T16" fmla="*/ 25 w 380"/>
                <a:gd name="T17" fmla="*/ 450 h 616"/>
                <a:gd name="T18" fmla="*/ 153 w 380"/>
                <a:gd name="T19" fmla="*/ 424 h 616"/>
                <a:gd name="T20" fmla="*/ 201 w 380"/>
                <a:gd name="T21" fmla="*/ 452 h 616"/>
                <a:gd name="T22" fmla="*/ 278 w 380"/>
                <a:gd name="T23" fmla="*/ 220 h 616"/>
                <a:gd name="T24" fmla="*/ 200 w 380"/>
                <a:gd name="T25" fmla="*/ 255 h 616"/>
                <a:gd name="T26" fmla="*/ 143 w 380"/>
                <a:gd name="T27" fmla="*/ 258 h 616"/>
                <a:gd name="T28" fmla="*/ 152 w 380"/>
                <a:gd name="T29" fmla="*/ 233 h 616"/>
                <a:gd name="T30" fmla="*/ 192 w 380"/>
                <a:gd name="T31" fmla="*/ 88 h 616"/>
                <a:gd name="T32" fmla="*/ 280 w 380"/>
                <a:gd name="T33" fmla="*/ 64 h 616"/>
                <a:gd name="T34" fmla="*/ 257 w 380"/>
                <a:gd name="T35" fmla="*/ 163 h 616"/>
                <a:gd name="T36" fmla="*/ 334 w 380"/>
                <a:gd name="T37" fmla="*/ 227 h 616"/>
                <a:gd name="T38" fmla="*/ 238 w 380"/>
                <a:gd name="T39" fmla="*/ 501 h 616"/>
                <a:gd name="T40" fmla="*/ 222 w 380"/>
                <a:gd name="T41" fmla="*/ 518 h 616"/>
                <a:gd name="T42" fmla="*/ 369 w 380"/>
                <a:gd name="T43" fmla="*/ 564 h 616"/>
                <a:gd name="T44" fmla="*/ 217 w 380"/>
                <a:gd name="T45" fmla="*/ 535 h 616"/>
                <a:gd name="T46" fmla="*/ 216 w 380"/>
                <a:gd name="T47" fmla="*/ 501 h 616"/>
                <a:gd name="T48" fmla="*/ 325 w 380"/>
                <a:gd name="T49" fmla="*/ 234 h 616"/>
                <a:gd name="T50" fmla="*/ 241 w 380"/>
                <a:gd name="T51" fmla="*/ 195 h 616"/>
                <a:gd name="T52" fmla="*/ 105 w 380"/>
                <a:gd name="T53" fmla="*/ 455 h 616"/>
                <a:gd name="T54" fmla="*/ 179 w 380"/>
                <a:gd name="T55" fmla="*/ 499 h 616"/>
                <a:gd name="T56" fmla="*/ 175 w 380"/>
                <a:gd name="T57" fmla="*/ 537 h 616"/>
                <a:gd name="T58" fmla="*/ 113 w 380"/>
                <a:gd name="T59" fmla="*/ 565 h 616"/>
                <a:gd name="T60" fmla="*/ 334 w 380"/>
                <a:gd name="T61" fmla="*/ 586 h 616"/>
                <a:gd name="T62" fmla="*/ 301 w 380"/>
                <a:gd name="T63" fmla="*/ 604 h 616"/>
                <a:gd name="T64" fmla="*/ 272 w 380"/>
                <a:gd name="T65" fmla="*/ 59 h 616"/>
                <a:gd name="T66" fmla="*/ 232 w 380"/>
                <a:gd name="T67" fmla="*/ 49 h 616"/>
                <a:gd name="T68" fmla="*/ 247 w 380"/>
                <a:gd name="T69" fmla="*/ 90 h 616"/>
                <a:gd name="T70" fmla="*/ 262 w 380"/>
                <a:gd name="T71" fmla="*/ 118 h 616"/>
                <a:gd name="T72" fmla="*/ 184 w 380"/>
                <a:gd name="T73" fmla="*/ 123 h 616"/>
                <a:gd name="T74" fmla="*/ 158 w 380"/>
                <a:gd name="T75" fmla="*/ 230 h 616"/>
                <a:gd name="T76" fmla="*/ 262 w 380"/>
                <a:gd name="T77" fmla="*/ 118 h 616"/>
                <a:gd name="T78" fmla="*/ 157 w 380"/>
                <a:gd name="T79" fmla="*/ 239 h 616"/>
                <a:gd name="T80" fmla="*/ 113 w 380"/>
                <a:gd name="T81" fmla="*/ 446 h 616"/>
                <a:gd name="T82" fmla="*/ 32 w 380"/>
                <a:gd name="T83" fmla="*/ 428 h 616"/>
                <a:gd name="T84" fmla="*/ 51 w 380"/>
                <a:gd name="T85" fmla="*/ 445 h 616"/>
                <a:gd name="T86" fmla="*/ 108 w 380"/>
                <a:gd name="T87" fmla="*/ 446 h 616"/>
                <a:gd name="T88" fmla="*/ 88 w 380"/>
                <a:gd name="T89" fmla="*/ 575 h 616"/>
                <a:gd name="T90" fmla="*/ 53 w 380"/>
                <a:gd name="T91" fmla="*/ 59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0" h="616">
                  <a:moveTo>
                    <a:pt x="376" y="528"/>
                  </a:moveTo>
                  <a:cubicBezTo>
                    <a:pt x="378" y="528"/>
                    <a:pt x="380" y="530"/>
                    <a:pt x="380" y="532"/>
                  </a:cubicBezTo>
                  <a:cubicBezTo>
                    <a:pt x="380" y="548"/>
                    <a:pt x="379" y="563"/>
                    <a:pt x="377" y="579"/>
                  </a:cubicBezTo>
                  <a:cubicBezTo>
                    <a:pt x="376" y="581"/>
                    <a:pt x="374" y="582"/>
                    <a:pt x="372" y="582"/>
                  </a:cubicBezTo>
                  <a:cubicBezTo>
                    <a:pt x="361" y="583"/>
                    <a:pt x="351" y="584"/>
                    <a:pt x="340" y="584"/>
                  </a:cubicBezTo>
                  <a:cubicBezTo>
                    <a:pt x="340" y="584"/>
                    <a:pt x="340" y="584"/>
                    <a:pt x="340" y="584"/>
                  </a:cubicBezTo>
                  <a:cubicBezTo>
                    <a:pt x="346" y="592"/>
                    <a:pt x="339" y="604"/>
                    <a:pt x="332" y="609"/>
                  </a:cubicBezTo>
                  <a:cubicBezTo>
                    <a:pt x="321" y="616"/>
                    <a:pt x="308" y="616"/>
                    <a:pt x="296" y="611"/>
                  </a:cubicBezTo>
                  <a:cubicBezTo>
                    <a:pt x="295" y="610"/>
                    <a:pt x="294" y="609"/>
                    <a:pt x="294" y="607"/>
                  </a:cubicBezTo>
                  <a:cubicBezTo>
                    <a:pt x="294" y="599"/>
                    <a:pt x="295" y="590"/>
                    <a:pt x="298" y="583"/>
                  </a:cubicBezTo>
                  <a:cubicBezTo>
                    <a:pt x="261" y="581"/>
                    <a:pt x="225" y="576"/>
                    <a:pt x="188" y="575"/>
                  </a:cubicBezTo>
                  <a:cubicBezTo>
                    <a:pt x="157" y="573"/>
                    <a:pt x="127" y="575"/>
                    <a:pt x="97" y="575"/>
                  </a:cubicBezTo>
                  <a:cubicBezTo>
                    <a:pt x="98" y="586"/>
                    <a:pt x="96" y="597"/>
                    <a:pt x="85" y="603"/>
                  </a:cubicBezTo>
                  <a:cubicBezTo>
                    <a:pt x="74" y="608"/>
                    <a:pt x="60" y="607"/>
                    <a:pt x="48" y="603"/>
                  </a:cubicBezTo>
                  <a:cubicBezTo>
                    <a:pt x="47" y="602"/>
                    <a:pt x="45" y="601"/>
                    <a:pt x="46" y="599"/>
                  </a:cubicBezTo>
                  <a:cubicBezTo>
                    <a:pt x="46" y="591"/>
                    <a:pt x="44" y="583"/>
                    <a:pt x="47" y="575"/>
                  </a:cubicBezTo>
                  <a:cubicBezTo>
                    <a:pt x="34" y="574"/>
                    <a:pt x="22" y="573"/>
                    <a:pt x="9" y="572"/>
                  </a:cubicBezTo>
                  <a:cubicBezTo>
                    <a:pt x="8" y="572"/>
                    <a:pt x="5" y="571"/>
                    <a:pt x="5" y="568"/>
                  </a:cubicBezTo>
                  <a:cubicBezTo>
                    <a:pt x="0" y="534"/>
                    <a:pt x="39" y="526"/>
                    <a:pt x="65" y="524"/>
                  </a:cubicBezTo>
                  <a:cubicBezTo>
                    <a:pt x="88" y="523"/>
                    <a:pt x="111" y="524"/>
                    <a:pt x="134" y="525"/>
                  </a:cubicBezTo>
                  <a:cubicBezTo>
                    <a:pt x="144" y="526"/>
                    <a:pt x="153" y="527"/>
                    <a:pt x="162" y="527"/>
                  </a:cubicBezTo>
                  <a:cubicBezTo>
                    <a:pt x="166" y="528"/>
                    <a:pt x="169" y="528"/>
                    <a:pt x="173" y="528"/>
                  </a:cubicBezTo>
                  <a:cubicBezTo>
                    <a:pt x="174" y="528"/>
                    <a:pt x="175" y="515"/>
                    <a:pt x="175" y="508"/>
                  </a:cubicBezTo>
                  <a:cubicBezTo>
                    <a:pt x="151" y="512"/>
                    <a:pt x="125" y="517"/>
                    <a:pt x="102" y="508"/>
                  </a:cubicBezTo>
                  <a:cubicBezTo>
                    <a:pt x="80" y="499"/>
                    <a:pt x="79" y="476"/>
                    <a:pt x="83" y="456"/>
                  </a:cubicBezTo>
                  <a:cubicBezTo>
                    <a:pt x="74" y="455"/>
                    <a:pt x="65" y="454"/>
                    <a:pt x="59" y="452"/>
                  </a:cubicBezTo>
                  <a:cubicBezTo>
                    <a:pt x="49" y="456"/>
                    <a:pt x="32" y="457"/>
                    <a:pt x="25" y="450"/>
                  </a:cubicBezTo>
                  <a:cubicBezTo>
                    <a:pt x="19" y="444"/>
                    <a:pt x="21" y="429"/>
                    <a:pt x="24" y="422"/>
                  </a:cubicBezTo>
                  <a:cubicBezTo>
                    <a:pt x="24" y="420"/>
                    <a:pt x="26" y="418"/>
                    <a:pt x="28" y="418"/>
                  </a:cubicBezTo>
                  <a:cubicBezTo>
                    <a:pt x="70" y="416"/>
                    <a:pt x="112" y="418"/>
                    <a:pt x="153" y="424"/>
                  </a:cubicBezTo>
                  <a:cubicBezTo>
                    <a:pt x="156" y="424"/>
                    <a:pt x="158" y="425"/>
                    <a:pt x="158" y="428"/>
                  </a:cubicBezTo>
                  <a:cubicBezTo>
                    <a:pt x="158" y="449"/>
                    <a:pt x="132" y="453"/>
                    <a:pt x="115" y="455"/>
                  </a:cubicBezTo>
                  <a:cubicBezTo>
                    <a:pt x="111" y="494"/>
                    <a:pt x="187" y="469"/>
                    <a:pt x="201" y="452"/>
                  </a:cubicBezTo>
                  <a:cubicBezTo>
                    <a:pt x="224" y="422"/>
                    <a:pt x="226" y="382"/>
                    <a:pt x="240" y="349"/>
                  </a:cubicBezTo>
                  <a:cubicBezTo>
                    <a:pt x="253" y="320"/>
                    <a:pt x="269" y="291"/>
                    <a:pt x="277" y="260"/>
                  </a:cubicBezTo>
                  <a:cubicBezTo>
                    <a:pt x="280" y="248"/>
                    <a:pt x="284" y="231"/>
                    <a:pt x="278" y="220"/>
                  </a:cubicBezTo>
                  <a:cubicBezTo>
                    <a:pt x="270" y="205"/>
                    <a:pt x="253" y="203"/>
                    <a:pt x="238" y="203"/>
                  </a:cubicBezTo>
                  <a:cubicBezTo>
                    <a:pt x="235" y="208"/>
                    <a:pt x="233" y="213"/>
                    <a:pt x="230" y="218"/>
                  </a:cubicBezTo>
                  <a:cubicBezTo>
                    <a:pt x="224" y="232"/>
                    <a:pt x="216" y="251"/>
                    <a:pt x="200" y="255"/>
                  </a:cubicBezTo>
                  <a:cubicBezTo>
                    <a:pt x="200" y="255"/>
                    <a:pt x="200" y="255"/>
                    <a:pt x="199" y="255"/>
                  </a:cubicBezTo>
                  <a:cubicBezTo>
                    <a:pt x="200" y="266"/>
                    <a:pt x="189" y="275"/>
                    <a:pt x="179" y="275"/>
                  </a:cubicBezTo>
                  <a:cubicBezTo>
                    <a:pt x="165" y="275"/>
                    <a:pt x="153" y="267"/>
                    <a:pt x="143" y="258"/>
                  </a:cubicBezTo>
                  <a:cubicBezTo>
                    <a:pt x="141" y="256"/>
                    <a:pt x="141" y="255"/>
                    <a:pt x="142" y="253"/>
                  </a:cubicBezTo>
                  <a:cubicBezTo>
                    <a:pt x="145" y="247"/>
                    <a:pt x="149" y="241"/>
                    <a:pt x="153" y="236"/>
                  </a:cubicBezTo>
                  <a:cubicBezTo>
                    <a:pt x="152" y="235"/>
                    <a:pt x="152" y="234"/>
                    <a:pt x="152" y="233"/>
                  </a:cubicBezTo>
                  <a:cubicBezTo>
                    <a:pt x="150" y="232"/>
                    <a:pt x="149" y="231"/>
                    <a:pt x="149" y="228"/>
                  </a:cubicBezTo>
                  <a:cubicBezTo>
                    <a:pt x="149" y="201"/>
                    <a:pt x="158" y="172"/>
                    <a:pt x="166" y="146"/>
                  </a:cubicBezTo>
                  <a:cubicBezTo>
                    <a:pt x="172" y="128"/>
                    <a:pt x="177" y="102"/>
                    <a:pt x="192" y="88"/>
                  </a:cubicBezTo>
                  <a:cubicBezTo>
                    <a:pt x="200" y="81"/>
                    <a:pt x="211" y="80"/>
                    <a:pt x="222" y="82"/>
                  </a:cubicBezTo>
                  <a:cubicBezTo>
                    <a:pt x="221" y="54"/>
                    <a:pt x="227" y="0"/>
                    <a:pt x="266" y="26"/>
                  </a:cubicBezTo>
                  <a:cubicBezTo>
                    <a:pt x="277" y="34"/>
                    <a:pt x="289" y="51"/>
                    <a:pt x="280" y="64"/>
                  </a:cubicBezTo>
                  <a:cubicBezTo>
                    <a:pt x="272" y="74"/>
                    <a:pt x="263" y="84"/>
                    <a:pt x="255" y="94"/>
                  </a:cubicBezTo>
                  <a:cubicBezTo>
                    <a:pt x="263" y="98"/>
                    <a:pt x="270" y="103"/>
                    <a:pt x="271" y="111"/>
                  </a:cubicBezTo>
                  <a:cubicBezTo>
                    <a:pt x="274" y="128"/>
                    <a:pt x="263" y="148"/>
                    <a:pt x="257" y="163"/>
                  </a:cubicBezTo>
                  <a:cubicBezTo>
                    <a:pt x="256" y="165"/>
                    <a:pt x="255" y="166"/>
                    <a:pt x="254" y="168"/>
                  </a:cubicBezTo>
                  <a:cubicBezTo>
                    <a:pt x="255" y="168"/>
                    <a:pt x="256" y="168"/>
                    <a:pt x="257" y="168"/>
                  </a:cubicBezTo>
                  <a:cubicBezTo>
                    <a:pt x="284" y="181"/>
                    <a:pt x="330" y="192"/>
                    <a:pt x="334" y="227"/>
                  </a:cubicBezTo>
                  <a:cubicBezTo>
                    <a:pt x="338" y="262"/>
                    <a:pt x="321" y="301"/>
                    <a:pt x="311" y="334"/>
                  </a:cubicBezTo>
                  <a:cubicBezTo>
                    <a:pt x="299" y="376"/>
                    <a:pt x="287" y="419"/>
                    <a:pt x="267" y="458"/>
                  </a:cubicBezTo>
                  <a:cubicBezTo>
                    <a:pt x="259" y="473"/>
                    <a:pt x="251" y="490"/>
                    <a:pt x="238" y="501"/>
                  </a:cubicBezTo>
                  <a:cubicBezTo>
                    <a:pt x="233" y="505"/>
                    <a:pt x="229" y="508"/>
                    <a:pt x="223" y="509"/>
                  </a:cubicBezTo>
                  <a:cubicBezTo>
                    <a:pt x="223" y="510"/>
                    <a:pt x="223" y="510"/>
                    <a:pt x="222" y="510"/>
                  </a:cubicBezTo>
                  <a:cubicBezTo>
                    <a:pt x="222" y="512"/>
                    <a:pt x="222" y="515"/>
                    <a:pt x="222" y="518"/>
                  </a:cubicBezTo>
                  <a:cubicBezTo>
                    <a:pt x="222" y="520"/>
                    <a:pt x="222" y="522"/>
                    <a:pt x="222" y="525"/>
                  </a:cubicBezTo>
                  <a:cubicBezTo>
                    <a:pt x="274" y="524"/>
                    <a:pt x="325" y="517"/>
                    <a:pt x="376" y="528"/>
                  </a:cubicBezTo>
                  <a:close/>
                  <a:moveTo>
                    <a:pt x="369" y="564"/>
                  </a:moveTo>
                  <a:cubicBezTo>
                    <a:pt x="370" y="555"/>
                    <a:pt x="370" y="547"/>
                    <a:pt x="370" y="538"/>
                  </a:cubicBezTo>
                  <a:cubicBezTo>
                    <a:pt x="370" y="532"/>
                    <a:pt x="328" y="532"/>
                    <a:pt x="322" y="532"/>
                  </a:cubicBezTo>
                  <a:cubicBezTo>
                    <a:pt x="287" y="531"/>
                    <a:pt x="252" y="534"/>
                    <a:pt x="217" y="535"/>
                  </a:cubicBezTo>
                  <a:cubicBezTo>
                    <a:pt x="215" y="535"/>
                    <a:pt x="213" y="532"/>
                    <a:pt x="213" y="530"/>
                  </a:cubicBezTo>
                  <a:cubicBezTo>
                    <a:pt x="213" y="522"/>
                    <a:pt x="213" y="514"/>
                    <a:pt x="213" y="506"/>
                  </a:cubicBezTo>
                  <a:cubicBezTo>
                    <a:pt x="213" y="504"/>
                    <a:pt x="214" y="501"/>
                    <a:pt x="216" y="501"/>
                  </a:cubicBezTo>
                  <a:cubicBezTo>
                    <a:pt x="245" y="497"/>
                    <a:pt x="261" y="451"/>
                    <a:pt x="270" y="428"/>
                  </a:cubicBezTo>
                  <a:cubicBezTo>
                    <a:pt x="284" y="394"/>
                    <a:pt x="294" y="359"/>
                    <a:pt x="304" y="324"/>
                  </a:cubicBezTo>
                  <a:cubicBezTo>
                    <a:pt x="312" y="296"/>
                    <a:pt x="327" y="263"/>
                    <a:pt x="325" y="234"/>
                  </a:cubicBezTo>
                  <a:cubicBezTo>
                    <a:pt x="324" y="198"/>
                    <a:pt x="279" y="189"/>
                    <a:pt x="252" y="176"/>
                  </a:cubicBezTo>
                  <a:cubicBezTo>
                    <a:pt x="252" y="176"/>
                    <a:pt x="251" y="176"/>
                    <a:pt x="251" y="175"/>
                  </a:cubicBezTo>
                  <a:cubicBezTo>
                    <a:pt x="248" y="182"/>
                    <a:pt x="245" y="189"/>
                    <a:pt x="241" y="195"/>
                  </a:cubicBezTo>
                  <a:cubicBezTo>
                    <a:pt x="336" y="196"/>
                    <a:pt x="260" y="321"/>
                    <a:pt x="243" y="365"/>
                  </a:cubicBezTo>
                  <a:cubicBezTo>
                    <a:pt x="228" y="408"/>
                    <a:pt x="226" y="464"/>
                    <a:pt x="174" y="479"/>
                  </a:cubicBezTo>
                  <a:cubicBezTo>
                    <a:pt x="148" y="487"/>
                    <a:pt x="104" y="490"/>
                    <a:pt x="105" y="455"/>
                  </a:cubicBezTo>
                  <a:cubicBezTo>
                    <a:pt x="101" y="455"/>
                    <a:pt x="96" y="456"/>
                    <a:pt x="89" y="456"/>
                  </a:cubicBezTo>
                  <a:cubicBezTo>
                    <a:pt x="86" y="480"/>
                    <a:pt x="92" y="501"/>
                    <a:pt x="120" y="503"/>
                  </a:cubicBezTo>
                  <a:cubicBezTo>
                    <a:pt x="140" y="505"/>
                    <a:pt x="160" y="502"/>
                    <a:pt x="179" y="499"/>
                  </a:cubicBezTo>
                  <a:cubicBezTo>
                    <a:pt x="181" y="498"/>
                    <a:pt x="184" y="499"/>
                    <a:pt x="185" y="502"/>
                  </a:cubicBezTo>
                  <a:cubicBezTo>
                    <a:pt x="186" y="513"/>
                    <a:pt x="183" y="523"/>
                    <a:pt x="179" y="534"/>
                  </a:cubicBezTo>
                  <a:cubicBezTo>
                    <a:pt x="179" y="536"/>
                    <a:pt x="177" y="537"/>
                    <a:pt x="175" y="537"/>
                  </a:cubicBezTo>
                  <a:cubicBezTo>
                    <a:pt x="137" y="537"/>
                    <a:pt x="99" y="530"/>
                    <a:pt x="61" y="534"/>
                  </a:cubicBezTo>
                  <a:cubicBezTo>
                    <a:pt x="47" y="536"/>
                    <a:pt x="17" y="539"/>
                    <a:pt x="14" y="557"/>
                  </a:cubicBezTo>
                  <a:cubicBezTo>
                    <a:pt x="12" y="570"/>
                    <a:pt x="101" y="565"/>
                    <a:pt x="113" y="565"/>
                  </a:cubicBezTo>
                  <a:cubicBezTo>
                    <a:pt x="190" y="563"/>
                    <a:pt x="267" y="576"/>
                    <a:pt x="343" y="574"/>
                  </a:cubicBezTo>
                  <a:cubicBezTo>
                    <a:pt x="353" y="574"/>
                    <a:pt x="368" y="578"/>
                    <a:pt x="369" y="564"/>
                  </a:cubicBezTo>
                  <a:close/>
                  <a:moveTo>
                    <a:pt x="334" y="586"/>
                  </a:moveTo>
                  <a:cubicBezTo>
                    <a:pt x="334" y="585"/>
                    <a:pt x="335" y="584"/>
                    <a:pt x="335" y="584"/>
                  </a:cubicBezTo>
                  <a:cubicBezTo>
                    <a:pt x="325" y="584"/>
                    <a:pt x="315" y="583"/>
                    <a:pt x="305" y="583"/>
                  </a:cubicBezTo>
                  <a:cubicBezTo>
                    <a:pt x="301" y="590"/>
                    <a:pt x="301" y="597"/>
                    <a:pt x="301" y="604"/>
                  </a:cubicBezTo>
                  <a:cubicBezTo>
                    <a:pt x="310" y="607"/>
                    <a:pt x="319" y="608"/>
                    <a:pt x="326" y="603"/>
                  </a:cubicBezTo>
                  <a:cubicBezTo>
                    <a:pt x="333" y="598"/>
                    <a:pt x="333" y="593"/>
                    <a:pt x="334" y="586"/>
                  </a:cubicBezTo>
                  <a:close/>
                  <a:moveTo>
                    <a:pt x="272" y="59"/>
                  </a:moveTo>
                  <a:cubicBezTo>
                    <a:pt x="276" y="52"/>
                    <a:pt x="272" y="46"/>
                    <a:pt x="267" y="40"/>
                  </a:cubicBezTo>
                  <a:cubicBezTo>
                    <a:pt x="263" y="35"/>
                    <a:pt x="247" y="22"/>
                    <a:pt x="240" y="31"/>
                  </a:cubicBezTo>
                  <a:cubicBezTo>
                    <a:pt x="236" y="36"/>
                    <a:pt x="234" y="43"/>
                    <a:pt x="232" y="49"/>
                  </a:cubicBezTo>
                  <a:cubicBezTo>
                    <a:pt x="229" y="60"/>
                    <a:pt x="226" y="72"/>
                    <a:pt x="224" y="83"/>
                  </a:cubicBezTo>
                  <a:cubicBezTo>
                    <a:pt x="230" y="84"/>
                    <a:pt x="235" y="86"/>
                    <a:pt x="240" y="88"/>
                  </a:cubicBezTo>
                  <a:cubicBezTo>
                    <a:pt x="242" y="89"/>
                    <a:pt x="244" y="89"/>
                    <a:pt x="247" y="90"/>
                  </a:cubicBezTo>
                  <a:cubicBezTo>
                    <a:pt x="249" y="85"/>
                    <a:pt x="256" y="79"/>
                    <a:pt x="259" y="75"/>
                  </a:cubicBezTo>
                  <a:cubicBezTo>
                    <a:pt x="263" y="70"/>
                    <a:pt x="268" y="65"/>
                    <a:pt x="272" y="59"/>
                  </a:cubicBezTo>
                  <a:close/>
                  <a:moveTo>
                    <a:pt x="262" y="118"/>
                  </a:moveTo>
                  <a:cubicBezTo>
                    <a:pt x="263" y="102"/>
                    <a:pt x="237" y="96"/>
                    <a:pt x="224" y="93"/>
                  </a:cubicBezTo>
                  <a:cubicBezTo>
                    <a:pt x="216" y="91"/>
                    <a:pt x="205" y="88"/>
                    <a:pt x="199" y="95"/>
                  </a:cubicBezTo>
                  <a:cubicBezTo>
                    <a:pt x="192" y="103"/>
                    <a:pt x="187" y="113"/>
                    <a:pt x="184" y="123"/>
                  </a:cubicBezTo>
                  <a:cubicBezTo>
                    <a:pt x="172" y="157"/>
                    <a:pt x="160" y="192"/>
                    <a:pt x="158" y="228"/>
                  </a:cubicBezTo>
                  <a:cubicBezTo>
                    <a:pt x="158" y="229"/>
                    <a:pt x="158" y="230"/>
                    <a:pt x="158" y="230"/>
                  </a:cubicBezTo>
                  <a:cubicBezTo>
                    <a:pt x="158" y="230"/>
                    <a:pt x="158" y="230"/>
                    <a:pt x="158" y="230"/>
                  </a:cubicBezTo>
                  <a:cubicBezTo>
                    <a:pt x="169" y="236"/>
                    <a:pt x="194" y="254"/>
                    <a:pt x="205" y="242"/>
                  </a:cubicBezTo>
                  <a:cubicBezTo>
                    <a:pt x="215" y="232"/>
                    <a:pt x="220" y="218"/>
                    <a:pt x="226" y="206"/>
                  </a:cubicBezTo>
                  <a:cubicBezTo>
                    <a:pt x="239" y="179"/>
                    <a:pt x="260" y="148"/>
                    <a:pt x="262" y="118"/>
                  </a:cubicBezTo>
                  <a:close/>
                  <a:moveTo>
                    <a:pt x="174" y="267"/>
                  </a:moveTo>
                  <a:cubicBezTo>
                    <a:pt x="185" y="268"/>
                    <a:pt x="187" y="263"/>
                    <a:pt x="192" y="255"/>
                  </a:cubicBezTo>
                  <a:cubicBezTo>
                    <a:pt x="180" y="254"/>
                    <a:pt x="167" y="245"/>
                    <a:pt x="157" y="239"/>
                  </a:cubicBezTo>
                  <a:cubicBezTo>
                    <a:pt x="154" y="244"/>
                    <a:pt x="152" y="249"/>
                    <a:pt x="150" y="254"/>
                  </a:cubicBezTo>
                  <a:cubicBezTo>
                    <a:pt x="157" y="260"/>
                    <a:pt x="165" y="265"/>
                    <a:pt x="174" y="267"/>
                  </a:cubicBezTo>
                  <a:close/>
                  <a:moveTo>
                    <a:pt x="113" y="446"/>
                  </a:moveTo>
                  <a:cubicBezTo>
                    <a:pt x="127" y="445"/>
                    <a:pt x="144" y="442"/>
                    <a:pt x="148" y="433"/>
                  </a:cubicBezTo>
                  <a:cubicBezTo>
                    <a:pt x="122" y="429"/>
                    <a:pt x="96" y="427"/>
                    <a:pt x="70" y="427"/>
                  </a:cubicBezTo>
                  <a:cubicBezTo>
                    <a:pt x="66" y="427"/>
                    <a:pt x="32" y="426"/>
                    <a:pt x="32" y="428"/>
                  </a:cubicBezTo>
                  <a:cubicBezTo>
                    <a:pt x="31" y="432"/>
                    <a:pt x="28" y="443"/>
                    <a:pt x="35" y="444"/>
                  </a:cubicBezTo>
                  <a:cubicBezTo>
                    <a:pt x="41" y="445"/>
                    <a:pt x="46" y="446"/>
                    <a:pt x="51" y="445"/>
                  </a:cubicBezTo>
                  <a:cubicBezTo>
                    <a:pt x="51" y="445"/>
                    <a:pt x="51" y="445"/>
                    <a:pt x="51" y="445"/>
                  </a:cubicBezTo>
                  <a:cubicBezTo>
                    <a:pt x="51" y="444"/>
                    <a:pt x="51" y="443"/>
                    <a:pt x="52" y="443"/>
                  </a:cubicBezTo>
                  <a:cubicBezTo>
                    <a:pt x="63" y="440"/>
                    <a:pt x="81" y="446"/>
                    <a:pt x="94" y="446"/>
                  </a:cubicBezTo>
                  <a:cubicBezTo>
                    <a:pt x="97" y="446"/>
                    <a:pt x="102" y="446"/>
                    <a:pt x="108" y="446"/>
                  </a:cubicBezTo>
                  <a:cubicBezTo>
                    <a:pt x="109" y="445"/>
                    <a:pt x="111" y="445"/>
                    <a:pt x="113" y="446"/>
                  </a:cubicBezTo>
                  <a:close/>
                  <a:moveTo>
                    <a:pt x="78" y="597"/>
                  </a:moveTo>
                  <a:cubicBezTo>
                    <a:pt x="87" y="593"/>
                    <a:pt x="89" y="585"/>
                    <a:pt x="88" y="575"/>
                  </a:cubicBezTo>
                  <a:cubicBezTo>
                    <a:pt x="76" y="575"/>
                    <a:pt x="64" y="575"/>
                    <a:pt x="52" y="575"/>
                  </a:cubicBezTo>
                  <a:cubicBezTo>
                    <a:pt x="52" y="575"/>
                    <a:pt x="52" y="575"/>
                    <a:pt x="52" y="576"/>
                  </a:cubicBezTo>
                  <a:cubicBezTo>
                    <a:pt x="51" y="582"/>
                    <a:pt x="52" y="589"/>
                    <a:pt x="53" y="596"/>
                  </a:cubicBezTo>
                  <a:cubicBezTo>
                    <a:pt x="61" y="598"/>
                    <a:pt x="70" y="600"/>
                    <a:pt x="78" y="59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21">
            <a:extLst>
              <a:ext uri="{FF2B5EF4-FFF2-40B4-BE49-F238E27FC236}">
                <a16:creationId xmlns:a16="http://schemas.microsoft.com/office/drawing/2014/main" id="{C7B51606-30DA-61D0-CB1E-0FD5459E9209}"/>
              </a:ext>
            </a:extLst>
          </p:cNvPr>
          <p:cNvSpPr>
            <a:spLocks/>
          </p:cNvSpPr>
          <p:nvPr/>
        </p:nvSpPr>
        <p:spPr bwMode="auto">
          <a:xfrm>
            <a:off x="8710556" y="4014108"/>
            <a:ext cx="34925" cy="53975"/>
          </a:xfrm>
          <a:custGeom>
            <a:avLst/>
            <a:gdLst>
              <a:gd name="T0" fmla="*/ 1 w 14"/>
              <a:gd name="T1" fmla="*/ 0 h 21"/>
              <a:gd name="T2" fmla="*/ 14 w 14"/>
              <a:gd name="T3" fmla="*/ 2 h 21"/>
              <a:gd name="T4" fmla="*/ 14 w 14"/>
              <a:gd name="T5" fmla="*/ 3 h 21"/>
              <a:gd name="T6" fmla="*/ 11 w 14"/>
              <a:gd name="T7" fmla="*/ 19 h 21"/>
              <a:gd name="T8" fmla="*/ 9 w 14"/>
              <a:gd name="T9" fmla="*/ 21 h 21"/>
              <a:gd name="T10" fmla="*/ 7 w 14"/>
              <a:gd name="T11" fmla="*/ 20 h 21"/>
              <a:gd name="T12" fmla="*/ 2 w 14"/>
              <a:gd name="T13" fmla="*/ 12 h 21"/>
              <a:gd name="T14" fmla="*/ 1 w 14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21">
                <a:moveTo>
                  <a:pt x="1" y="0"/>
                </a:moveTo>
                <a:cubicBezTo>
                  <a:pt x="5" y="1"/>
                  <a:pt x="10" y="2"/>
                  <a:pt x="14" y="2"/>
                </a:cubicBezTo>
                <a:cubicBezTo>
                  <a:pt x="14" y="2"/>
                  <a:pt x="14" y="3"/>
                  <a:pt x="14" y="3"/>
                </a:cubicBezTo>
                <a:cubicBezTo>
                  <a:pt x="14" y="8"/>
                  <a:pt x="14" y="14"/>
                  <a:pt x="11" y="19"/>
                </a:cubicBezTo>
                <a:cubicBezTo>
                  <a:pt x="10" y="20"/>
                  <a:pt x="9" y="21"/>
                  <a:pt x="9" y="21"/>
                </a:cubicBezTo>
                <a:cubicBezTo>
                  <a:pt x="8" y="21"/>
                  <a:pt x="8" y="21"/>
                  <a:pt x="7" y="20"/>
                </a:cubicBezTo>
                <a:cubicBezTo>
                  <a:pt x="4" y="19"/>
                  <a:pt x="3" y="15"/>
                  <a:pt x="2" y="12"/>
                </a:cubicBezTo>
                <a:cubicBezTo>
                  <a:pt x="1" y="8"/>
                  <a:pt x="0" y="4"/>
                  <a:pt x="1" y="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C252663C-9AE5-1E4C-63EC-C7826E01819B}"/>
              </a:ext>
            </a:extLst>
          </p:cNvPr>
          <p:cNvSpPr>
            <a:spLocks noEditPoints="1"/>
          </p:cNvSpPr>
          <p:nvPr/>
        </p:nvSpPr>
        <p:spPr bwMode="auto">
          <a:xfrm>
            <a:off x="8570856" y="3075896"/>
            <a:ext cx="314325" cy="938213"/>
          </a:xfrm>
          <a:custGeom>
            <a:avLst/>
            <a:gdLst>
              <a:gd name="T0" fmla="*/ 123 w 124"/>
              <a:gd name="T1" fmla="*/ 186 h 370"/>
              <a:gd name="T2" fmla="*/ 118 w 124"/>
              <a:gd name="T3" fmla="*/ 292 h 370"/>
              <a:gd name="T4" fmla="*/ 85 w 124"/>
              <a:gd name="T5" fmla="*/ 358 h 370"/>
              <a:gd name="T6" fmla="*/ 27 w 124"/>
              <a:gd name="T7" fmla="*/ 340 h 370"/>
              <a:gd name="T8" fmla="*/ 6 w 124"/>
              <a:gd name="T9" fmla="*/ 263 h 370"/>
              <a:gd name="T10" fmla="*/ 11 w 124"/>
              <a:gd name="T11" fmla="*/ 72 h 370"/>
              <a:gd name="T12" fmla="*/ 12 w 124"/>
              <a:gd name="T13" fmla="*/ 0 h 370"/>
              <a:gd name="T14" fmla="*/ 77 w 124"/>
              <a:gd name="T15" fmla="*/ 6 h 370"/>
              <a:gd name="T16" fmla="*/ 113 w 124"/>
              <a:gd name="T17" fmla="*/ 4 h 370"/>
              <a:gd name="T18" fmla="*/ 111 w 124"/>
              <a:gd name="T19" fmla="*/ 8 h 370"/>
              <a:gd name="T20" fmla="*/ 123 w 124"/>
              <a:gd name="T21" fmla="*/ 186 h 370"/>
              <a:gd name="T22" fmla="*/ 113 w 124"/>
              <a:gd name="T23" fmla="*/ 267 h 370"/>
              <a:gd name="T24" fmla="*/ 106 w 124"/>
              <a:gd name="T25" fmla="*/ 109 h 370"/>
              <a:gd name="T26" fmla="*/ 101 w 124"/>
              <a:gd name="T27" fmla="*/ 106 h 370"/>
              <a:gd name="T28" fmla="*/ 24 w 124"/>
              <a:gd name="T29" fmla="*/ 104 h 370"/>
              <a:gd name="T30" fmla="*/ 23 w 124"/>
              <a:gd name="T31" fmla="*/ 105 h 370"/>
              <a:gd name="T32" fmla="*/ 23 w 124"/>
              <a:gd name="T33" fmla="*/ 104 h 370"/>
              <a:gd name="T34" fmla="*/ 21 w 124"/>
              <a:gd name="T35" fmla="*/ 104 h 370"/>
              <a:gd name="T36" fmla="*/ 16 w 124"/>
              <a:gd name="T37" fmla="*/ 244 h 370"/>
              <a:gd name="T38" fmla="*/ 60 w 124"/>
              <a:gd name="T39" fmla="*/ 349 h 370"/>
              <a:gd name="T40" fmla="*/ 113 w 124"/>
              <a:gd name="T41" fmla="*/ 26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4" h="370">
                <a:moveTo>
                  <a:pt x="123" y="186"/>
                </a:moveTo>
                <a:cubicBezTo>
                  <a:pt x="124" y="221"/>
                  <a:pt x="124" y="257"/>
                  <a:pt x="118" y="292"/>
                </a:cubicBezTo>
                <a:cubicBezTo>
                  <a:pt x="115" y="315"/>
                  <a:pt x="108" y="346"/>
                  <a:pt x="85" y="358"/>
                </a:cubicBezTo>
                <a:cubicBezTo>
                  <a:pt x="64" y="370"/>
                  <a:pt x="39" y="358"/>
                  <a:pt x="27" y="340"/>
                </a:cubicBezTo>
                <a:cubicBezTo>
                  <a:pt x="13" y="318"/>
                  <a:pt x="9" y="289"/>
                  <a:pt x="6" y="263"/>
                </a:cubicBezTo>
                <a:cubicBezTo>
                  <a:pt x="0" y="200"/>
                  <a:pt x="7" y="135"/>
                  <a:pt x="11" y="72"/>
                </a:cubicBezTo>
                <a:cubicBezTo>
                  <a:pt x="12" y="48"/>
                  <a:pt x="15" y="24"/>
                  <a:pt x="12" y="0"/>
                </a:cubicBezTo>
                <a:cubicBezTo>
                  <a:pt x="34" y="1"/>
                  <a:pt x="55" y="4"/>
                  <a:pt x="77" y="6"/>
                </a:cubicBezTo>
                <a:cubicBezTo>
                  <a:pt x="89" y="7"/>
                  <a:pt x="102" y="7"/>
                  <a:pt x="113" y="4"/>
                </a:cubicBezTo>
                <a:cubicBezTo>
                  <a:pt x="112" y="5"/>
                  <a:pt x="111" y="6"/>
                  <a:pt x="111" y="8"/>
                </a:cubicBezTo>
                <a:cubicBezTo>
                  <a:pt x="111" y="67"/>
                  <a:pt x="121" y="126"/>
                  <a:pt x="123" y="186"/>
                </a:cubicBezTo>
                <a:close/>
                <a:moveTo>
                  <a:pt x="113" y="267"/>
                </a:moveTo>
                <a:cubicBezTo>
                  <a:pt x="117" y="214"/>
                  <a:pt x="109" y="162"/>
                  <a:pt x="106" y="109"/>
                </a:cubicBezTo>
                <a:cubicBezTo>
                  <a:pt x="105" y="106"/>
                  <a:pt x="103" y="105"/>
                  <a:pt x="101" y="106"/>
                </a:cubicBezTo>
                <a:cubicBezTo>
                  <a:pt x="77" y="92"/>
                  <a:pt x="49" y="93"/>
                  <a:pt x="24" y="104"/>
                </a:cubicBezTo>
                <a:cubicBezTo>
                  <a:pt x="24" y="104"/>
                  <a:pt x="24" y="105"/>
                  <a:pt x="23" y="105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2"/>
                  <a:pt x="21" y="102"/>
                  <a:pt x="21" y="104"/>
                </a:cubicBezTo>
                <a:cubicBezTo>
                  <a:pt x="19" y="151"/>
                  <a:pt x="14" y="197"/>
                  <a:pt x="16" y="244"/>
                </a:cubicBezTo>
                <a:cubicBezTo>
                  <a:pt x="18" y="275"/>
                  <a:pt x="20" y="340"/>
                  <a:pt x="60" y="349"/>
                </a:cubicBezTo>
                <a:cubicBezTo>
                  <a:pt x="103" y="359"/>
                  <a:pt x="111" y="295"/>
                  <a:pt x="113" y="267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id="{B772EAA3-53FD-6496-9ADE-463E588A80C8}"/>
              </a:ext>
            </a:extLst>
          </p:cNvPr>
          <p:cNvSpPr>
            <a:spLocks/>
          </p:cNvSpPr>
          <p:nvPr/>
        </p:nvSpPr>
        <p:spPr bwMode="auto">
          <a:xfrm>
            <a:off x="8623243" y="2547258"/>
            <a:ext cx="239712" cy="320675"/>
          </a:xfrm>
          <a:custGeom>
            <a:avLst/>
            <a:gdLst>
              <a:gd name="T0" fmla="*/ 58 w 94"/>
              <a:gd name="T1" fmla="*/ 15 h 126"/>
              <a:gd name="T2" fmla="*/ 75 w 94"/>
              <a:gd name="T3" fmla="*/ 126 h 126"/>
              <a:gd name="T4" fmla="*/ 46 w 94"/>
              <a:gd name="T5" fmla="*/ 122 h 126"/>
              <a:gd name="T6" fmla="*/ 14 w 94"/>
              <a:gd name="T7" fmla="*/ 123 h 126"/>
              <a:gd name="T8" fmla="*/ 58 w 94"/>
              <a:gd name="T9" fmla="*/ 1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26">
                <a:moveTo>
                  <a:pt x="58" y="15"/>
                </a:moveTo>
                <a:cubicBezTo>
                  <a:pt x="94" y="25"/>
                  <a:pt x="80" y="98"/>
                  <a:pt x="75" y="126"/>
                </a:cubicBezTo>
                <a:cubicBezTo>
                  <a:pt x="64" y="124"/>
                  <a:pt x="53" y="123"/>
                  <a:pt x="46" y="122"/>
                </a:cubicBezTo>
                <a:cubicBezTo>
                  <a:pt x="39" y="122"/>
                  <a:pt x="27" y="122"/>
                  <a:pt x="14" y="123"/>
                </a:cubicBezTo>
                <a:cubicBezTo>
                  <a:pt x="10" y="87"/>
                  <a:pt x="0" y="0"/>
                  <a:pt x="58" y="15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4">
            <a:extLst>
              <a:ext uri="{FF2B5EF4-FFF2-40B4-BE49-F238E27FC236}">
                <a16:creationId xmlns:a16="http://schemas.microsoft.com/office/drawing/2014/main" id="{9BC80583-DAD1-BBE6-C2EC-F1864F6DC2CB}"/>
              </a:ext>
            </a:extLst>
          </p:cNvPr>
          <p:cNvSpPr>
            <a:spLocks/>
          </p:cNvSpPr>
          <p:nvPr/>
        </p:nvSpPr>
        <p:spPr bwMode="auto">
          <a:xfrm>
            <a:off x="8566093" y="2872696"/>
            <a:ext cx="328612" cy="73025"/>
          </a:xfrm>
          <a:custGeom>
            <a:avLst/>
            <a:gdLst>
              <a:gd name="T0" fmla="*/ 104 w 130"/>
              <a:gd name="T1" fmla="*/ 6 h 29"/>
              <a:gd name="T2" fmla="*/ 130 w 130"/>
              <a:gd name="T3" fmla="*/ 29 h 29"/>
              <a:gd name="T4" fmla="*/ 119 w 130"/>
              <a:gd name="T5" fmla="*/ 22 h 29"/>
              <a:gd name="T6" fmla="*/ 16 w 130"/>
              <a:gd name="T7" fmla="*/ 14 h 29"/>
              <a:gd name="T8" fmla="*/ 0 w 130"/>
              <a:gd name="T9" fmla="*/ 20 h 29"/>
              <a:gd name="T10" fmla="*/ 33 w 130"/>
              <a:gd name="T11" fmla="*/ 1 h 29"/>
              <a:gd name="T12" fmla="*/ 37 w 130"/>
              <a:gd name="T13" fmla="*/ 1 h 29"/>
              <a:gd name="T14" fmla="*/ 65 w 130"/>
              <a:gd name="T15" fmla="*/ 0 h 29"/>
              <a:gd name="T16" fmla="*/ 98 w 130"/>
              <a:gd name="T17" fmla="*/ 4 h 29"/>
              <a:gd name="T18" fmla="*/ 104 w 130"/>
              <a:gd name="T19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" h="29">
                <a:moveTo>
                  <a:pt x="104" y="6"/>
                </a:moveTo>
                <a:cubicBezTo>
                  <a:pt x="117" y="10"/>
                  <a:pt x="128" y="17"/>
                  <a:pt x="130" y="29"/>
                </a:cubicBezTo>
                <a:cubicBezTo>
                  <a:pt x="127" y="26"/>
                  <a:pt x="123" y="24"/>
                  <a:pt x="119" y="22"/>
                </a:cubicBezTo>
                <a:cubicBezTo>
                  <a:pt x="90" y="9"/>
                  <a:pt x="46" y="7"/>
                  <a:pt x="16" y="14"/>
                </a:cubicBezTo>
                <a:cubicBezTo>
                  <a:pt x="10" y="15"/>
                  <a:pt x="5" y="17"/>
                  <a:pt x="0" y="20"/>
                </a:cubicBezTo>
                <a:cubicBezTo>
                  <a:pt x="4" y="9"/>
                  <a:pt x="19" y="4"/>
                  <a:pt x="33" y="1"/>
                </a:cubicBezTo>
                <a:cubicBezTo>
                  <a:pt x="34" y="2"/>
                  <a:pt x="36" y="2"/>
                  <a:pt x="37" y="1"/>
                </a:cubicBezTo>
                <a:cubicBezTo>
                  <a:pt x="48" y="0"/>
                  <a:pt x="58" y="0"/>
                  <a:pt x="65" y="0"/>
                </a:cubicBezTo>
                <a:cubicBezTo>
                  <a:pt x="74" y="0"/>
                  <a:pt x="86" y="1"/>
                  <a:pt x="98" y="4"/>
                </a:cubicBezTo>
                <a:cubicBezTo>
                  <a:pt x="100" y="6"/>
                  <a:pt x="102" y="7"/>
                  <a:pt x="104" y="6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>
            <a:extLst>
              <a:ext uri="{FF2B5EF4-FFF2-40B4-BE49-F238E27FC236}">
                <a16:creationId xmlns:a16="http://schemas.microsoft.com/office/drawing/2014/main" id="{F0C8F16A-8681-BBE4-ACF9-F398F4FF2002}"/>
              </a:ext>
            </a:extLst>
          </p:cNvPr>
          <p:cNvSpPr>
            <a:spLocks/>
          </p:cNvSpPr>
          <p:nvPr/>
        </p:nvSpPr>
        <p:spPr bwMode="auto">
          <a:xfrm>
            <a:off x="8532756" y="2963183"/>
            <a:ext cx="30162" cy="101600"/>
          </a:xfrm>
          <a:custGeom>
            <a:avLst/>
            <a:gdLst>
              <a:gd name="T0" fmla="*/ 12 w 12"/>
              <a:gd name="T1" fmla="*/ 39 h 40"/>
              <a:gd name="T2" fmla="*/ 12 w 12"/>
              <a:gd name="T3" fmla="*/ 39 h 40"/>
              <a:gd name="T4" fmla="*/ 3 w 12"/>
              <a:gd name="T5" fmla="*/ 40 h 40"/>
              <a:gd name="T6" fmla="*/ 3 w 12"/>
              <a:gd name="T7" fmla="*/ 40 h 40"/>
              <a:gd name="T8" fmla="*/ 8 w 12"/>
              <a:gd name="T9" fmla="*/ 0 h 40"/>
              <a:gd name="T10" fmla="*/ 12 w 12"/>
              <a:gd name="T11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40">
                <a:moveTo>
                  <a:pt x="12" y="39"/>
                </a:moveTo>
                <a:cubicBezTo>
                  <a:pt x="12" y="39"/>
                  <a:pt x="12" y="39"/>
                  <a:pt x="12" y="39"/>
                </a:cubicBezTo>
                <a:cubicBezTo>
                  <a:pt x="9" y="39"/>
                  <a:pt x="6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0" y="23"/>
                  <a:pt x="1" y="10"/>
                  <a:pt x="8" y="0"/>
                </a:cubicBezTo>
                <a:cubicBezTo>
                  <a:pt x="8" y="13"/>
                  <a:pt x="10" y="26"/>
                  <a:pt x="12" y="39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>
            <a:extLst>
              <a:ext uri="{FF2B5EF4-FFF2-40B4-BE49-F238E27FC236}">
                <a16:creationId xmlns:a16="http://schemas.microsoft.com/office/drawing/2014/main" id="{CAB41D8B-0830-0A54-06BE-D96B949F55C4}"/>
              </a:ext>
            </a:extLst>
          </p:cNvPr>
          <p:cNvSpPr>
            <a:spLocks/>
          </p:cNvSpPr>
          <p:nvPr/>
        </p:nvSpPr>
        <p:spPr bwMode="auto">
          <a:xfrm>
            <a:off x="8566093" y="2931433"/>
            <a:ext cx="38100" cy="131763"/>
          </a:xfrm>
          <a:custGeom>
            <a:avLst/>
            <a:gdLst>
              <a:gd name="T0" fmla="*/ 15 w 15"/>
              <a:gd name="T1" fmla="*/ 0 h 52"/>
              <a:gd name="T2" fmla="*/ 15 w 15"/>
              <a:gd name="T3" fmla="*/ 0 h 52"/>
              <a:gd name="T4" fmla="*/ 12 w 15"/>
              <a:gd name="T5" fmla="*/ 51 h 52"/>
              <a:gd name="T6" fmla="*/ 12 w 15"/>
              <a:gd name="T7" fmla="*/ 51 h 52"/>
              <a:gd name="T8" fmla="*/ 12 w 15"/>
              <a:gd name="T9" fmla="*/ 51 h 52"/>
              <a:gd name="T10" fmla="*/ 10 w 15"/>
              <a:gd name="T11" fmla="*/ 51 h 52"/>
              <a:gd name="T12" fmla="*/ 2 w 15"/>
              <a:gd name="T13" fmla="*/ 52 h 52"/>
              <a:gd name="T14" fmla="*/ 2 w 15"/>
              <a:gd name="T15" fmla="*/ 51 h 52"/>
              <a:gd name="T16" fmla="*/ 0 w 15"/>
              <a:gd name="T17" fmla="*/ 8 h 52"/>
              <a:gd name="T18" fmla="*/ 15 w 15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52"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0" y="16"/>
                  <a:pt x="12" y="35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1"/>
                  <a:pt x="11" y="51"/>
                  <a:pt x="10" y="51"/>
                </a:cubicBezTo>
                <a:cubicBezTo>
                  <a:pt x="7" y="52"/>
                  <a:pt x="4" y="52"/>
                  <a:pt x="2" y="52"/>
                </a:cubicBezTo>
                <a:cubicBezTo>
                  <a:pt x="2" y="52"/>
                  <a:pt x="2" y="52"/>
                  <a:pt x="2" y="51"/>
                </a:cubicBezTo>
                <a:cubicBezTo>
                  <a:pt x="0" y="37"/>
                  <a:pt x="0" y="23"/>
                  <a:pt x="0" y="8"/>
                </a:cubicBezTo>
                <a:cubicBezTo>
                  <a:pt x="4" y="4"/>
                  <a:pt x="9" y="2"/>
                  <a:pt x="15" y="0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>
            <a:extLst>
              <a:ext uri="{FF2B5EF4-FFF2-40B4-BE49-F238E27FC236}">
                <a16:creationId xmlns:a16="http://schemas.microsoft.com/office/drawing/2014/main" id="{4571B024-595A-E7AC-010A-DA648AD9778A}"/>
              </a:ext>
            </a:extLst>
          </p:cNvPr>
          <p:cNvSpPr>
            <a:spLocks/>
          </p:cNvSpPr>
          <p:nvPr/>
        </p:nvSpPr>
        <p:spPr bwMode="auto">
          <a:xfrm>
            <a:off x="8604193" y="2920321"/>
            <a:ext cx="38100" cy="142875"/>
          </a:xfrm>
          <a:custGeom>
            <a:avLst/>
            <a:gdLst>
              <a:gd name="T0" fmla="*/ 14 w 15"/>
              <a:gd name="T1" fmla="*/ 1 h 56"/>
              <a:gd name="T2" fmla="*/ 15 w 15"/>
              <a:gd name="T3" fmla="*/ 0 h 56"/>
              <a:gd name="T4" fmla="*/ 11 w 15"/>
              <a:gd name="T5" fmla="*/ 56 h 56"/>
              <a:gd name="T6" fmla="*/ 0 w 15"/>
              <a:gd name="T7" fmla="*/ 55 h 56"/>
              <a:gd name="T8" fmla="*/ 0 w 15"/>
              <a:gd name="T9" fmla="*/ 55 h 56"/>
              <a:gd name="T10" fmla="*/ 3 w 15"/>
              <a:gd name="T11" fmla="*/ 5 h 56"/>
              <a:gd name="T12" fmla="*/ 2 w 15"/>
              <a:gd name="T13" fmla="*/ 3 h 56"/>
              <a:gd name="T14" fmla="*/ 14 w 15"/>
              <a:gd name="T15" fmla="*/ 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56">
                <a:moveTo>
                  <a:pt x="14" y="1"/>
                </a:moveTo>
                <a:cubicBezTo>
                  <a:pt x="14" y="1"/>
                  <a:pt x="15" y="0"/>
                  <a:pt x="15" y="0"/>
                </a:cubicBezTo>
                <a:cubicBezTo>
                  <a:pt x="12" y="19"/>
                  <a:pt x="12" y="37"/>
                  <a:pt x="11" y="56"/>
                </a:cubicBezTo>
                <a:cubicBezTo>
                  <a:pt x="7" y="56"/>
                  <a:pt x="4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38"/>
                  <a:pt x="3" y="21"/>
                  <a:pt x="3" y="5"/>
                </a:cubicBezTo>
                <a:cubicBezTo>
                  <a:pt x="3" y="4"/>
                  <a:pt x="2" y="3"/>
                  <a:pt x="2" y="3"/>
                </a:cubicBezTo>
                <a:cubicBezTo>
                  <a:pt x="5" y="2"/>
                  <a:pt x="9" y="1"/>
                  <a:pt x="14" y="1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8">
            <a:extLst>
              <a:ext uri="{FF2B5EF4-FFF2-40B4-BE49-F238E27FC236}">
                <a16:creationId xmlns:a16="http://schemas.microsoft.com/office/drawing/2014/main" id="{685C400E-93A4-DFDF-2B3F-C30D41EC628B}"/>
              </a:ext>
            </a:extLst>
          </p:cNvPr>
          <p:cNvSpPr>
            <a:spLocks/>
          </p:cNvSpPr>
          <p:nvPr/>
        </p:nvSpPr>
        <p:spPr bwMode="auto">
          <a:xfrm>
            <a:off x="8635943" y="2918733"/>
            <a:ext cx="82550" cy="149225"/>
          </a:xfrm>
          <a:custGeom>
            <a:avLst/>
            <a:gdLst>
              <a:gd name="T0" fmla="*/ 32 w 32"/>
              <a:gd name="T1" fmla="*/ 59 h 59"/>
              <a:gd name="T2" fmla="*/ 19 w 32"/>
              <a:gd name="T3" fmla="*/ 58 h 59"/>
              <a:gd name="T4" fmla="*/ 20 w 32"/>
              <a:gd name="T5" fmla="*/ 3 h 59"/>
              <a:gd name="T6" fmla="*/ 16 w 32"/>
              <a:gd name="T7" fmla="*/ 3 h 59"/>
              <a:gd name="T8" fmla="*/ 16 w 32"/>
              <a:gd name="T9" fmla="*/ 58 h 59"/>
              <a:gd name="T10" fmla="*/ 0 w 32"/>
              <a:gd name="T11" fmla="*/ 57 h 59"/>
              <a:gd name="T12" fmla="*/ 6 w 32"/>
              <a:gd name="T13" fmla="*/ 1 h 59"/>
              <a:gd name="T14" fmla="*/ 32 w 32"/>
              <a:gd name="T15" fmla="*/ 1 h 59"/>
              <a:gd name="T16" fmla="*/ 32 w 32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9">
                <a:moveTo>
                  <a:pt x="32" y="59"/>
                </a:moveTo>
                <a:cubicBezTo>
                  <a:pt x="28" y="59"/>
                  <a:pt x="24" y="59"/>
                  <a:pt x="19" y="58"/>
                </a:cubicBezTo>
                <a:cubicBezTo>
                  <a:pt x="20" y="40"/>
                  <a:pt x="21" y="21"/>
                  <a:pt x="20" y="3"/>
                </a:cubicBezTo>
                <a:cubicBezTo>
                  <a:pt x="20" y="0"/>
                  <a:pt x="16" y="0"/>
                  <a:pt x="16" y="3"/>
                </a:cubicBezTo>
                <a:cubicBezTo>
                  <a:pt x="15" y="21"/>
                  <a:pt x="15" y="40"/>
                  <a:pt x="16" y="58"/>
                </a:cubicBezTo>
                <a:cubicBezTo>
                  <a:pt x="11" y="58"/>
                  <a:pt x="6" y="57"/>
                  <a:pt x="0" y="57"/>
                </a:cubicBezTo>
                <a:cubicBezTo>
                  <a:pt x="4" y="39"/>
                  <a:pt x="4" y="20"/>
                  <a:pt x="6" y="1"/>
                </a:cubicBezTo>
                <a:cubicBezTo>
                  <a:pt x="15" y="0"/>
                  <a:pt x="23" y="0"/>
                  <a:pt x="32" y="1"/>
                </a:cubicBezTo>
                <a:cubicBezTo>
                  <a:pt x="31" y="20"/>
                  <a:pt x="31" y="40"/>
                  <a:pt x="32" y="59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id="{ADE8C716-535F-8EE9-1C5D-84D2145E2B44}"/>
              </a:ext>
            </a:extLst>
          </p:cNvPr>
          <p:cNvSpPr>
            <a:spLocks/>
          </p:cNvSpPr>
          <p:nvPr/>
        </p:nvSpPr>
        <p:spPr bwMode="auto">
          <a:xfrm>
            <a:off x="8724843" y="2920321"/>
            <a:ext cx="74612" cy="152400"/>
          </a:xfrm>
          <a:custGeom>
            <a:avLst/>
            <a:gdLst>
              <a:gd name="T0" fmla="*/ 28 w 29"/>
              <a:gd name="T1" fmla="*/ 5 h 60"/>
              <a:gd name="T2" fmla="*/ 29 w 29"/>
              <a:gd name="T3" fmla="*/ 59 h 60"/>
              <a:gd name="T4" fmla="*/ 0 w 29"/>
              <a:gd name="T5" fmla="*/ 59 h 60"/>
              <a:gd name="T6" fmla="*/ 1 w 29"/>
              <a:gd name="T7" fmla="*/ 0 h 60"/>
              <a:gd name="T8" fmla="*/ 15 w 29"/>
              <a:gd name="T9" fmla="*/ 2 h 60"/>
              <a:gd name="T10" fmla="*/ 13 w 29"/>
              <a:gd name="T11" fmla="*/ 55 h 60"/>
              <a:gd name="T12" fmla="*/ 16 w 29"/>
              <a:gd name="T13" fmla="*/ 55 h 60"/>
              <a:gd name="T14" fmla="*/ 19 w 29"/>
              <a:gd name="T15" fmla="*/ 2 h 60"/>
              <a:gd name="T16" fmla="*/ 28 w 29"/>
              <a:gd name="T17" fmla="*/ 4 h 60"/>
              <a:gd name="T18" fmla="*/ 28 w 29"/>
              <a:gd name="T19" fmla="*/ 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60">
                <a:moveTo>
                  <a:pt x="28" y="5"/>
                </a:moveTo>
                <a:cubicBezTo>
                  <a:pt x="28" y="23"/>
                  <a:pt x="29" y="41"/>
                  <a:pt x="29" y="59"/>
                </a:cubicBezTo>
                <a:cubicBezTo>
                  <a:pt x="19" y="60"/>
                  <a:pt x="10" y="59"/>
                  <a:pt x="0" y="59"/>
                </a:cubicBezTo>
                <a:cubicBezTo>
                  <a:pt x="1" y="39"/>
                  <a:pt x="1" y="20"/>
                  <a:pt x="1" y="0"/>
                </a:cubicBezTo>
                <a:cubicBezTo>
                  <a:pt x="6" y="0"/>
                  <a:pt x="10" y="1"/>
                  <a:pt x="15" y="2"/>
                </a:cubicBezTo>
                <a:cubicBezTo>
                  <a:pt x="10" y="18"/>
                  <a:pt x="12" y="39"/>
                  <a:pt x="13" y="55"/>
                </a:cubicBezTo>
                <a:cubicBezTo>
                  <a:pt x="13" y="57"/>
                  <a:pt x="16" y="57"/>
                  <a:pt x="16" y="55"/>
                </a:cubicBezTo>
                <a:cubicBezTo>
                  <a:pt x="17" y="38"/>
                  <a:pt x="19" y="20"/>
                  <a:pt x="19" y="2"/>
                </a:cubicBezTo>
                <a:cubicBezTo>
                  <a:pt x="22" y="3"/>
                  <a:pt x="25" y="3"/>
                  <a:pt x="28" y="4"/>
                </a:cubicBezTo>
                <a:cubicBezTo>
                  <a:pt x="28" y="4"/>
                  <a:pt x="28" y="4"/>
                  <a:pt x="28" y="5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0">
            <a:extLst>
              <a:ext uri="{FF2B5EF4-FFF2-40B4-BE49-F238E27FC236}">
                <a16:creationId xmlns:a16="http://schemas.microsoft.com/office/drawing/2014/main" id="{40D27811-E919-BF11-5AD9-D16A4DF7B978}"/>
              </a:ext>
            </a:extLst>
          </p:cNvPr>
          <p:cNvSpPr>
            <a:spLocks/>
          </p:cNvSpPr>
          <p:nvPr/>
        </p:nvSpPr>
        <p:spPr bwMode="auto">
          <a:xfrm>
            <a:off x="8847081" y="2944133"/>
            <a:ext cx="28575" cy="120650"/>
          </a:xfrm>
          <a:custGeom>
            <a:avLst/>
            <a:gdLst>
              <a:gd name="T0" fmla="*/ 10 w 11"/>
              <a:gd name="T1" fmla="*/ 3 h 48"/>
              <a:gd name="T2" fmla="*/ 11 w 11"/>
              <a:gd name="T3" fmla="*/ 45 h 48"/>
              <a:gd name="T4" fmla="*/ 0 w 11"/>
              <a:gd name="T5" fmla="*/ 48 h 48"/>
              <a:gd name="T6" fmla="*/ 1 w 11"/>
              <a:gd name="T7" fmla="*/ 0 h 48"/>
              <a:gd name="T8" fmla="*/ 10 w 11"/>
              <a:gd name="T9" fmla="*/ 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48">
                <a:moveTo>
                  <a:pt x="10" y="3"/>
                </a:moveTo>
                <a:cubicBezTo>
                  <a:pt x="10" y="17"/>
                  <a:pt x="10" y="31"/>
                  <a:pt x="11" y="45"/>
                </a:cubicBezTo>
                <a:cubicBezTo>
                  <a:pt x="7" y="47"/>
                  <a:pt x="4" y="48"/>
                  <a:pt x="0" y="48"/>
                </a:cubicBezTo>
                <a:cubicBezTo>
                  <a:pt x="1" y="33"/>
                  <a:pt x="3" y="15"/>
                  <a:pt x="1" y="0"/>
                </a:cubicBezTo>
                <a:cubicBezTo>
                  <a:pt x="4" y="1"/>
                  <a:pt x="7" y="2"/>
                  <a:pt x="10" y="3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1">
            <a:extLst>
              <a:ext uri="{FF2B5EF4-FFF2-40B4-BE49-F238E27FC236}">
                <a16:creationId xmlns:a16="http://schemas.microsoft.com/office/drawing/2014/main" id="{0AE7085F-21DB-81CA-625E-4196A739F0FB}"/>
              </a:ext>
            </a:extLst>
          </p:cNvPr>
          <p:cNvSpPr>
            <a:spLocks/>
          </p:cNvSpPr>
          <p:nvPr/>
        </p:nvSpPr>
        <p:spPr bwMode="auto">
          <a:xfrm>
            <a:off x="8807393" y="2933021"/>
            <a:ext cx="31750" cy="138113"/>
          </a:xfrm>
          <a:custGeom>
            <a:avLst/>
            <a:gdLst>
              <a:gd name="T0" fmla="*/ 13 w 13"/>
              <a:gd name="T1" fmla="*/ 3 h 54"/>
              <a:gd name="T2" fmla="*/ 13 w 13"/>
              <a:gd name="T3" fmla="*/ 53 h 54"/>
              <a:gd name="T4" fmla="*/ 5 w 13"/>
              <a:gd name="T5" fmla="*/ 54 h 54"/>
              <a:gd name="T6" fmla="*/ 0 w 13"/>
              <a:gd name="T7" fmla="*/ 54 h 54"/>
              <a:gd name="T8" fmla="*/ 1 w 13"/>
              <a:gd name="T9" fmla="*/ 0 h 54"/>
              <a:gd name="T10" fmla="*/ 13 w 13"/>
              <a:gd name="T11" fmla="*/ 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54">
                <a:moveTo>
                  <a:pt x="13" y="3"/>
                </a:moveTo>
                <a:cubicBezTo>
                  <a:pt x="10" y="19"/>
                  <a:pt x="12" y="37"/>
                  <a:pt x="13" y="53"/>
                </a:cubicBezTo>
                <a:cubicBezTo>
                  <a:pt x="10" y="53"/>
                  <a:pt x="7" y="54"/>
                  <a:pt x="5" y="54"/>
                </a:cubicBezTo>
                <a:cubicBezTo>
                  <a:pt x="3" y="54"/>
                  <a:pt x="2" y="54"/>
                  <a:pt x="0" y="54"/>
                </a:cubicBezTo>
                <a:cubicBezTo>
                  <a:pt x="1" y="36"/>
                  <a:pt x="1" y="18"/>
                  <a:pt x="1" y="0"/>
                </a:cubicBezTo>
                <a:cubicBezTo>
                  <a:pt x="5" y="1"/>
                  <a:pt x="9" y="2"/>
                  <a:pt x="13" y="3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2">
            <a:extLst>
              <a:ext uri="{FF2B5EF4-FFF2-40B4-BE49-F238E27FC236}">
                <a16:creationId xmlns:a16="http://schemas.microsoft.com/office/drawing/2014/main" id="{FC445CBA-7507-B9C0-D2D6-EA908D959264}"/>
              </a:ext>
            </a:extLst>
          </p:cNvPr>
          <p:cNvSpPr>
            <a:spLocks/>
          </p:cNvSpPr>
          <p:nvPr/>
        </p:nvSpPr>
        <p:spPr bwMode="auto">
          <a:xfrm>
            <a:off x="8880418" y="2958421"/>
            <a:ext cx="38100" cy="96838"/>
          </a:xfrm>
          <a:custGeom>
            <a:avLst/>
            <a:gdLst>
              <a:gd name="T0" fmla="*/ 1 w 15"/>
              <a:gd name="T1" fmla="*/ 0 h 38"/>
              <a:gd name="T2" fmla="*/ 13 w 15"/>
              <a:gd name="T3" fmla="*/ 23 h 38"/>
              <a:gd name="T4" fmla="*/ 0 w 15"/>
              <a:gd name="T5" fmla="*/ 38 h 38"/>
              <a:gd name="T6" fmla="*/ 1 w 15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38">
                <a:moveTo>
                  <a:pt x="1" y="0"/>
                </a:moveTo>
                <a:cubicBezTo>
                  <a:pt x="9" y="6"/>
                  <a:pt x="15" y="14"/>
                  <a:pt x="13" y="23"/>
                </a:cubicBezTo>
                <a:cubicBezTo>
                  <a:pt x="12" y="30"/>
                  <a:pt x="7" y="35"/>
                  <a:pt x="0" y="38"/>
                </a:cubicBezTo>
                <a:cubicBezTo>
                  <a:pt x="1" y="26"/>
                  <a:pt x="1" y="13"/>
                  <a:pt x="1" y="0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3">
            <a:extLst>
              <a:ext uri="{FF2B5EF4-FFF2-40B4-BE49-F238E27FC236}">
                <a16:creationId xmlns:a16="http://schemas.microsoft.com/office/drawing/2014/main" id="{85BA1247-0ABF-1073-3854-F29820EAF331}"/>
              </a:ext>
            </a:extLst>
          </p:cNvPr>
          <p:cNvSpPr>
            <a:spLocks/>
          </p:cNvSpPr>
          <p:nvPr/>
        </p:nvSpPr>
        <p:spPr bwMode="auto">
          <a:xfrm>
            <a:off x="8623243" y="3326721"/>
            <a:ext cx="279400" cy="674688"/>
          </a:xfrm>
          <a:custGeom>
            <a:avLst/>
            <a:gdLst>
              <a:gd name="T0" fmla="*/ 78 w 110"/>
              <a:gd name="T1" fmla="*/ 13 h 266"/>
              <a:gd name="T2" fmla="*/ 36 w 110"/>
              <a:gd name="T3" fmla="*/ 243 h 266"/>
              <a:gd name="T4" fmla="*/ 8 w 110"/>
              <a:gd name="T5" fmla="*/ 197 h 266"/>
              <a:gd name="T6" fmla="*/ 1 w 110"/>
              <a:gd name="T7" fmla="*/ 125 h 266"/>
              <a:gd name="T8" fmla="*/ 2 w 110"/>
              <a:gd name="T9" fmla="*/ 9 h 266"/>
              <a:gd name="T10" fmla="*/ 5 w 110"/>
              <a:gd name="T11" fmla="*/ 10 h 266"/>
              <a:gd name="T12" fmla="*/ 77 w 110"/>
              <a:gd name="T13" fmla="*/ 13 h 266"/>
              <a:gd name="T14" fmla="*/ 78 w 110"/>
              <a:gd name="T15" fmla="*/ 1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266">
                <a:moveTo>
                  <a:pt x="78" y="13"/>
                </a:moveTo>
                <a:cubicBezTo>
                  <a:pt x="82" y="58"/>
                  <a:pt x="110" y="266"/>
                  <a:pt x="36" y="243"/>
                </a:cubicBezTo>
                <a:cubicBezTo>
                  <a:pt x="18" y="237"/>
                  <a:pt x="12" y="212"/>
                  <a:pt x="8" y="197"/>
                </a:cubicBezTo>
                <a:cubicBezTo>
                  <a:pt x="3" y="173"/>
                  <a:pt x="1" y="149"/>
                  <a:pt x="1" y="125"/>
                </a:cubicBezTo>
                <a:cubicBezTo>
                  <a:pt x="0" y="86"/>
                  <a:pt x="4" y="47"/>
                  <a:pt x="2" y="9"/>
                </a:cubicBezTo>
                <a:cubicBezTo>
                  <a:pt x="3" y="10"/>
                  <a:pt x="4" y="10"/>
                  <a:pt x="5" y="10"/>
                </a:cubicBezTo>
                <a:cubicBezTo>
                  <a:pt x="29" y="1"/>
                  <a:pt x="54" y="0"/>
                  <a:pt x="77" y="13"/>
                </a:cubicBezTo>
                <a:cubicBezTo>
                  <a:pt x="77" y="13"/>
                  <a:pt x="78" y="13"/>
                  <a:pt x="78" y="13"/>
                </a:cubicBezTo>
                <a:close/>
              </a:path>
            </a:pathLst>
          </a:custGeom>
          <a:solidFill>
            <a:srgbClr val="00A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4">
            <a:extLst>
              <a:ext uri="{FF2B5EF4-FFF2-40B4-BE49-F238E27FC236}">
                <a16:creationId xmlns:a16="http://schemas.microsoft.com/office/drawing/2014/main" id="{18FE23F6-D807-EF50-B210-D6B0A9BE6C04}"/>
              </a:ext>
            </a:extLst>
          </p:cNvPr>
          <p:cNvSpPr>
            <a:spLocks noEditPoints="1"/>
          </p:cNvSpPr>
          <p:nvPr/>
        </p:nvSpPr>
        <p:spPr bwMode="auto">
          <a:xfrm>
            <a:off x="8510531" y="2547258"/>
            <a:ext cx="438150" cy="1552575"/>
          </a:xfrm>
          <a:custGeom>
            <a:avLst/>
            <a:gdLst>
              <a:gd name="T0" fmla="*/ 157 w 173"/>
              <a:gd name="T1" fmla="*/ 203 h 612"/>
              <a:gd name="T2" fmla="*/ 144 w 173"/>
              <a:gd name="T3" fmla="*/ 216 h 612"/>
              <a:gd name="T4" fmla="*/ 149 w 173"/>
              <a:gd name="T5" fmla="*/ 509 h 612"/>
              <a:gd name="T6" fmla="*/ 100 w 173"/>
              <a:gd name="T7" fmla="*/ 579 h 612"/>
              <a:gd name="T8" fmla="*/ 83 w 173"/>
              <a:gd name="T9" fmla="*/ 606 h 612"/>
              <a:gd name="T10" fmla="*/ 34 w 173"/>
              <a:gd name="T11" fmla="*/ 533 h 612"/>
              <a:gd name="T12" fmla="*/ 28 w 173"/>
              <a:gd name="T13" fmla="*/ 264 h 612"/>
              <a:gd name="T14" fmla="*/ 7 w 173"/>
              <a:gd name="T15" fmla="*/ 210 h 612"/>
              <a:gd name="T16" fmla="*/ 6 w 173"/>
              <a:gd name="T17" fmla="*/ 206 h 612"/>
              <a:gd name="T18" fmla="*/ 54 w 173"/>
              <a:gd name="T19" fmla="*/ 124 h 612"/>
              <a:gd name="T20" fmla="*/ 102 w 173"/>
              <a:gd name="T21" fmla="*/ 7 h 612"/>
              <a:gd name="T22" fmla="*/ 158 w 173"/>
              <a:gd name="T23" fmla="*/ 162 h 612"/>
              <a:gd name="T24" fmla="*/ 159 w 173"/>
              <a:gd name="T25" fmla="*/ 185 h 612"/>
              <a:gd name="T26" fmla="*/ 146 w 173"/>
              <a:gd name="T27" fmla="*/ 200 h 612"/>
              <a:gd name="T28" fmla="*/ 142 w 173"/>
              <a:gd name="T29" fmla="*/ 500 h 612"/>
              <a:gd name="T30" fmla="*/ 135 w 173"/>
              <a:gd name="T31" fmla="*/ 216 h 612"/>
              <a:gd name="T32" fmla="*/ 101 w 173"/>
              <a:gd name="T33" fmla="*/ 214 h 612"/>
              <a:gd name="T34" fmla="*/ 35 w 173"/>
              <a:gd name="T35" fmla="*/ 280 h 612"/>
              <a:gd name="T36" fmla="*/ 51 w 173"/>
              <a:gd name="T37" fmla="*/ 548 h 612"/>
              <a:gd name="T38" fmla="*/ 142 w 173"/>
              <a:gd name="T39" fmla="*/ 500 h 612"/>
              <a:gd name="T40" fmla="*/ 126 w 173"/>
              <a:gd name="T41" fmla="*/ 134 h 612"/>
              <a:gd name="T42" fmla="*/ 87 w 173"/>
              <a:gd name="T43" fmla="*/ 128 h 612"/>
              <a:gd name="T44" fmla="*/ 55 w 173"/>
              <a:gd name="T45" fmla="*/ 129 h 612"/>
              <a:gd name="T46" fmla="*/ 38 w 173"/>
              <a:gd name="T47" fmla="*/ 142 h 612"/>
              <a:gd name="T48" fmla="*/ 152 w 173"/>
              <a:gd name="T49" fmla="*/ 157 h 612"/>
              <a:gd name="T50" fmla="*/ 143 w 173"/>
              <a:gd name="T51" fmla="*/ 159 h 612"/>
              <a:gd name="T52" fmla="*/ 133 w 173"/>
              <a:gd name="T53" fmla="*/ 204 h 612"/>
              <a:gd name="T54" fmla="*/ 130 w 173"/>
              <a:gd name="T55" fmla="*/ 205 h 612"/>
              <a:gd name="T56" fmla="*/ 118 w 173"/>
              <a:gd name="T57" fmla="*/ 152 h 612"/>
              <a:gd name="T58" fmla="*/ 122 w 173"/>
              <a:gd name="T59" fmla="*/ 206 h 612"/>
              <a:gd name="T60" fmla="*/ 120 w 173"/>
              <a:gd name="T61" fmla="*/ 126 h 612"/>
              <a:gd name="T62" fmla="*/ 59 w 173"/>
              <a:gd name="T63" fmla="*/ 123 h 612"/>
              <a:gd name="T64" fmla="*/ 120 w 173"/>
              <a:gd name="T65" fmla="*/ 126 h 612"/>
              <a:gd name="T66" fmla="*/ 113 w 173"/>
              <a:gd name="T67" fmla="*/ 152 h 612"/>
              <a:gd name="T68" fmla="*/ 104 w 173"/>
              <a:gd name="T69" fmla="*/ 149 h 612"/>
              <a:gd name="T70" fmla="*/ 98 w 173"/>
              <a:gd name="T71" fmla="*/ 202 h 612"/>
              <a:gd name="T72" fmla="*/ 86 w 173"/>
              <a:gd name="T73" fmla="*/ 147 h 612"/>
              <a:gd name="T74" fmla="*/ 114 w 173"/>
              <a:gd name="T75" fmla="*/ 206 h 612"/>
              <a:gd name="T76" fmla="*/ 80 w 173"/>
              <a:gd name="T77" fmla="*/ 578 h 612"/>
              <a:gd name="T78" fmla="*/ 86 w 173"/>
              <a:gd name="T79" fmla="*/ 598 h 612"/>
              <a:gd name="T80" fmla="*/ 90 w 173"/>
              <a:gd name="T81" fmla="*/ 597 h 612"/>
              <a:gd name="T82" fmla="*/ 93 w 173"/>
              <a:gd name="T83" fmla="*/ 580 h 612"/>
              <a:gd name="T84" fmla="*/ 82 w 173"/>
              <a:gd name="T85" fmla="*/ 205 h 612"/>
              <a:gd name="T86" fmla="*/ 56 w 173"/>
              <a:gd name="T87" fmla="*/ 147 h 612"/>
              <a:gd name="T88" fmla="*/ 66 w 173"/>
              <a:gd name="T89" fmla="*/ 204 h 612"/>
              <a:gd name="T90" fmla="*/ 70 w 173"/>
              <a:gd name="T91" fmla="*/ 149 h 612"/>
              <a:gd name="T92" fmla="*/ 52 w 173"/>
              <a:gd name="T93" fmla="*/ 147 h 612"/>
              <a:gd name="T94" fmla="*/ 39 w 173"/>
              <a:gd name="T95" fmla="*/ 150 h 612"/>
              <a:gd name="T96" fmla="*/ 37 w 173"/>
              <a:gd name="T97" fmla="*/ 202 h 612"/>
              <a:gd name="T98" fmla="*/ 48 w 173"/>
              <a:gd name="T99" fmla="*/ 203 h 612"/>
              <a:gd name="T100" fmla="*/ 37 w 173"/>
              <a:gd name="T101" fmla="*/ 151 h 612"/>
              <a:gd name="T102" fmla="*/ 22 w 173"/>
              <a:gd name="T103" fmla="*/ 159 h 612"/>
              <a:gd name="T104" fmla="*/ 24 w 173"/>
              <a:gd name="T105" fmla="*/ 203 h 612"/>
              <a:gd name="T106" fmla="*/ 34 w 173"/>
              <a:gd name="T107" fmla="*/ 202 h 612"/>
              <a:gd name="T108" fmla="*/ 34 w 173"/>
              <a:gd name="T109" fmla="*/ 202 h 612"/>
              <a:gd name="T110" fmla="*/ 21 w 173"/>
              <a:gd name="T111" fmla="*/ 203 h 612"/>
              <a:gd name="T112" fmla="*/ 17 w 173"/>
              <a:gd name="T113" fmla="*/ 164 h 612"/>
              <a:gd name="T114" fmla="*/ 12 w 173"/>
              <a:gd name="T115" fmla="*/ 204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3" h="612">
                <a:moveTo>
                  <a:pt x="158" y="163"/>
                </a:moveTo>
                <a:cubicBezTo>
                  <a:pt x="169" y="174"/>
                  <a:pt x="173" y="190"/>
                  <a:pt x="157" y="203"/>
                </a:cubicBezTo>
                <a:cubicBezTo>
                  <a:pt x="152" y="207"/>
                  <a:pt x="146" y="209"/>
                  <a:pt x="140" y="211"/>
                </a:cubicBezTo>
                <a:cubicBezTo>
                  <a:pt x="142" y="211"/>
                  <a:pt x="144" y="213"/>
                  <a:pt x="144" y="216"/>
                </a:cubicBezTo>
                <a:cubicBezTo>
                  <a:pt x="145" y="281"/>
                  <a:pt x="156" y="346"/>
                  <a:pt x="156" y="411"/>
                </a:cubicBezTo>
                <a:cubicBezTo>
                  <a:pt x="157" y="444"/>
                  <a:pt x="156" y="477"/>
                  <a:pt x="149" y="509"/>
                </a:cubicBezTo>
                <a:cubicBezTo>
                  <a:pt x="145" y="531"/>
                  <a:pt x="138" y="555"/>
                  <a:pt x="120" y="569"/>
                </a:cubicBezTo>
                <a:cubicBezTo>
                  <a:pt x="113" y="574"/>
                  <a:pt x="107" y="577"/>
                  <a:pt x="100" y="579"/>
                </a:cubicBezTo>
                <a:cubicBezTo>
                  <a:pt x="101" y="579"/>
                  <a:pt x="101" y="580"/>
                  <a:pt x="101" y="581"/>
                </a:cubicBezTo>
                <a:cubicBezTo>
                  <a:pt x="101" y="590"/>
                  <a:pt x="98" y="612"/>
                  <a:pt x="83" y="606"/>
                </a:cubicBezTo>
                <a:cubicBezTo>
                  <a:pt x="73" y="601"/>
                  <a:pt x="73" y="587"/>
                  <a:pt x="75" y="577"/>
                </a:cubicBezTo>
                <a:cubicBezTo>
                  <a:pt x="57" y="570"/>
                  <a:pt x="41" y="552"/>
                  <a:pt x="34" y="533"/>
                </a:cubicBezTo>
                <a:cubicBezTo>
                  <a:pt x="14" y="477"/>
                  <a:pt x="18" y="412"/>
                  <a:pt x="21" y="354"/>
                </a:cubicBezTo>
                <a:cubicBezTo>
                  <a:pt x="23" y="324"/>
                  <a:pt x="25" y="294"/>
                  <a:pt x="28" y="264"/>
                </a:cubicBezTo>
                <a:cubicBezTo>
                  <a:pt x="29" y="245"/>
                  <a:pt x="31" y="226"/>
                  <a:pt x="30" y="208"/>
                </a:cubicBezTo>
                <a:cubicBezTo>
                  <a:pt x="23" y="208"/>
                  <a:pt x="15" y="209"/>
                  <a:pt x="7" y="210"/>
                </a:cubicBezTo>
                <a:cubicBezTo>
                  <a:pt x="4" y="210"/>
                  <a:pt x="3" y="206"/>
                  <a:pt x="6" y="206"/>
                </a:cubicBezTo>
                <a:cubicBezTo>
                  <a:pt x="6" y="206"/>
                  <a:pt x="6" y="206"/>
                  <a:pt x="6" y="206"/>
                </a:cubicBezTo>
                <a:cubicBezTo>
                  <a:pt x="0" y="184"/>
                  <a:pt x="3" y="164"/>
                  <a:pt x="18" y="151"/>
                </a:cubicBezTo>
                <a:cubicBezTo>
                  <a:pt x="16" y="135"/>
                  <a:pt x="34" y="127"/>
                  <a:pt x="54" y="124"/>
                </a:cubicBezTo>
                <a:cubicBezTo>
                  <a:pt x="47" y="98"/>
                  <a:pt x="43" y="67"/>
                  <a:pt x="51" y="42"/>
                </a:cubicBezTo>
                <a:cubicBezTo>
                  <a:pt x="57" y="20"/>
                  <a:pt x="76" y="0"/>
                  <a:pt x="102" y="7"/>
                </a:cubicBezTo>
                <a:cubicBezTo>
                  <a:pt x="147" y="19"/>
                  <a:pt x="135" y="93"/>
                  <a:pt x="128" y="128"/>
                </a:cubicBezTo>
                <a:cubicBezTo>
                  <a:pt x="145" y="134"/>
                  <a:pt x="160" y="144"/>
                  <a:pt x="158" y="162"/>
                </a:cubicBezTo>
                <a:cubicBezTo>
                  <a:pt x="158" y="162"/>
                  <a:pt x="158" y="162"/>
                  <a:pt x="158" y="163"/>
                </a:cubicBezTo>
                <a:close/>
                <a:moveTo>
                  <a:pt x="159" y="185"/>
                </a:moveTo>
                <a:cubicBezTo>
                  <a:pt x="161" y="176"/>
                  <a:pt x="155" y="168"/>
                  <a:pt x="147" y="162"/>
                </a:cubicBezTo>
                <a:cubicBezTo>
                  <a:pt x="147" y="175"/>
                  <a:pt x="147" y="188"/>
                  <a:pt x="146" y="200"/>
                </a:cubicBezTo>
                <a:cubicBezTo>
                  <a:pt x="153" y="197"/>
                  <a:pt x="158" y="192"/>
                  <a:pt x="159" y="185"/>
                </a:cubicBezTo>
                <a:close/>
                <a:moveTo>
                  <a:pt x="142" y="500"/>
                </a:moveTo>
                <a:cubicBezTo>
                  <a:pt x="148" y="465"/>
                  <a:pt x="148" y="429"/>
                  <a:pt x="147" y="394"/>
                </a:cubicBezTo>
                <a:cubicBezTo>
                  <a:pt x="145" y="334"/>
                  <a:pt x="135" y="275"/>
                  <a:pt x="135" y="216"/>
                </a:cubicBezTo>
                <a:cubicBezTo>
                  <a:pt x="135" y="214"/>
                  <a:pt x="136" y="213"/>
                  <a:pt x="137" y="212"/>
                </a:cubicBezTo>
                <a:cubicBezTo>
                  <a:pt x="126" y="215"/>
                  <a:pt x="113" y="215"/>
                  <a:pt x="101" y="214"/>
                </a:cubicBezTo>
                <a:cubicBezTo>
                  <a:pt x="79" y="212"/>
                  <a:pt x="58" y="209"/>
                  <a:pt x="36" y="208"/>
                </a:cubicBezTo>
                <a:cubicBezTo>
                  <a:pt x="39" y="232"/>
                  <a:pt x="36" y="256"/>
                  <a:pt x="35" y="280"/>
                </a:cubicBezTo>
                <a:cubicBezTo>
                  <a:pt x="31" y="343"/>
                  <a:pt x="24" y="408"/>
                  <a:pt x="30" y="471"/>
                </a:cubicBezTo>
                <a:cubicBezTo>
                  <a:pt x="33" y="497"/>
                  <a:pt x="37" y="526"/>
                  <a:pt x="51" y="548"/>
                </a:cubicBezTo>
                <a:cubicBezTo>
                  <a:pt x="63" y="566"/>
                  <a:pt x="88" y="578"/>
                  <a:pt x="109" y="566"/>
                </a:cubicBezTo>
                <a:cubicBezTo>
                  <a:pt x="132" y="554"/>
                  <a:pt x="139" y="523"/>
                  <a:pt x="142" y="500"/>
                </a:cubicBezTo>
                <a:close/>
                <a:moveTo>
                  <a:pt x="152" y="157"/>
                </a:moveTo>
                <a:cubicBezTo>
                  <a:pt x="150" y="145"/>
                  <a:pt x="139" y="138"/>
                  <a:pt x="126" y="134"/>
                </a:cubicBezTo>
                <a:cubicBezTo>
                  <a:pt x="124" y="135"/>
                  <a:pt x="122" y="134"/>
                  <a:pt x="120" y="132"/>
                </a:cubicBezTo>
                <a:cubicBezTo>
                  <a:pt x="108" y="129"/>
                  <a:pt x="96" y="128"/>
                  <a:pt x="87" y="128"/>
                </a:cubicBezTo>
                <a:cubicBezTo>
                  <a:pt x="80" y="128"/>
                  <a:pt x="70" y="128"/>
                  <a:pt x="59" y="129"/>
                </a:cubicBezTo>
                <a:cubicBezTo>
                  <a:pt x="58" y="130"/>
                  <a:pt x="56" y="130"/>
                  <a:pt x="55" y="129"/>
                </a:cubicBezTo>
                <a:cubicBezTo>
                  <a:pt x="41" y="132"/>
                  <a:pt x="26" y="137"/>
                  <a:pt x="22" y="148"/>
                </a:cubicBezTo>
                <a:cubicBezTo>
                  <a:pt x="27" y="145"/>
                  <a:pt x="32" y="143"/>
                  <a:pt x="38" y="142"/>
                </a:cubicBezTo>
                <a:cubicBezTo>
                  <a:pt x="68" y="135"/>
                  <a:pt x="112" y="137"/>
                  <a:pt x="141" y="150"/>
                </a:cubicBezTo>
                <a:cubicBezTo>
                  <a:pt x="145" y="152"/>
                  <a:pt x="149" y="154"/>
                  <a:pt x="152" y="157"/>
                </a:cubicBezTo>
                <a:close/>
                <a:moveTo>
                  <a:pt x="144" y="201"/>
                </a:moveTo>
                <a:cubicBezTo>
                  <a:pt x="143" y="187"/>
                  <a:pt x="143" y="173"/>
                  <a:pt x="143" y="159"/>
                </a:cubicBezTo>
                <a:cubicBezTo>
                  <a:pt x="140" y="158"/>
                  <a:pt x="137" y="157"/>
                  <a:pt x="134" y="156"/>
                </a:cubicBezTo>
                <a:cubicBezTo>
                  <a:pt x="136" y="171"/>
                  <a:pt x="134" y="189"/>
                  <a:pt x="133" y="204"/>
                </a:cubicBezTo>
                <a:cubicBezTo>
                  <a:pt x="137" y="204"/>
                  <a:pt x="140" y="203"/>
                  <a:pt x="144" y="201"/>
                </a:cubicBezTo>
                <a:close/>
                <a:moveTo>
                  <a:pt x="130" y="205"/>
                </a:moveTo>
                <a:cubicBezTo>
                  <a:pt x="129" y="189"/>
                  <a:pt x="127" y="171"/>
                  <a:pt x="130" y="155"/>
                </a:cubicBezTo>
                <a:cubicBezTo>
                  <a:pt x="126" y="154"/>
                  <a:pt x="122" y="153"/>
                  <a:pt x="118" y="152"/>
                </a:cubicBezTo>
                <a:cubicBezTo>
                  <a:pt x="118" y="170"/>
                  <a:pt x="118" y="188"/>
                  <a:pt x="117" y="206"/>
                </a:cubicBezTo>
                <a:cubicBezTo>
                  <a:pt x="119" y="206"/>
                  <a:pt x="120" y="206"/>
                  <a:pt x="122" y="206"/>
                </a:cubicBezTo>
                <a:cubicBezTo>
                  <a:pt x="124" y="206"/>
                  <a:pt x="127" y="205"/>
                  <a:pt x="130" y="205"/>
                </a:cubicBezTo>
                <a:close/>
                <a:moveTo>
                  <a:pt x="120" y="126"/>
                </a:moveTo>
                <a:cubicBezTo>
                  <a:pt x="125" y="98"/>
                  <a:pt x="139" y="25"/>
                  <a:pt x="103" y="15"/>
                </a:cubicBezTo>
                <a:cubicBezTo>
                  <a:pt x="45" y="0"/>
                  <a:pt x="55" y="87"/>
                  <a:pt x="59" y="123"/>
                </a:cubicBezTo>
                <a:cubicBezTo>
                  <a:pt x="72" y="122"/>
                  <a:pt x="84" y="122"/>
                  <a:pt x="91" y="122"/>
                </a:cubicBezTo>
                <a:cubicBezTo>
                  <a:pt x="98" y="123"/>
                  <a:pt x="109" y="124"/>
                  <a:pt x="120" y="126"/>
                </a:cubicBezTo>
                <a:close/>
                <a:moveTo>
                  <a:pt x="114" y="206"/>
                </a:moveTo>
                <a:cubicBezTo>
                  <a:pt x="114" y="188"/>
                  <a:pt x="113" y="170"/>
                  <a:pt x="113" y="152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0" y="150"/>
                  <a:pt x="107" y="150"/>
                  <a:pt x="104" y="149"/>
                </a:cubicBezTo>
                <a:cubicBezTo>
                  <a:pt x="104" y="167"/>
                  <a:pt x="102" y="185"/>
                  <a:pt x="101" y="202"/>
                </a:cubicBezTo>
                <a:cubicBezTo>
                  <a:pt x="101" y="204"/>
                  <a:pt x="98" y="204"/>
                  <a:pt x="98" y="202"/>
                </a:cubicBezTo>
                <a:cubicBezTo>
                  <a:pt x="97" y="186"/>
                  <a:pt x="95" y="165"/>
                  <a:pt x="100" y="149"/>
                </a:cubicBezTo>
                <a:cubicBezTo>
                  <a:pt x="95" y="148"/>
                  <a:pt x="91" y="147"/>
                  <a:pt x="86" y="147"/>
                </a:cubicBezTo>
                <a:cubicBezTo>
                  <a:pt x="86" y="167"/>
                  <a:pt x="86" y="186"/>
                  <a:pt x="85" y="206"/>
                </a:cubicBezTo>
                <a:cubicBezTo>
                  <a:pt x="95" y="206"/>
                  <a:pt x="104" y="207"/>
                  <a:pt x="114" y="206"/>
                </a:cubicBezTo>
                <a:close/>
                <a:moveTo>
                  <a:pt x="93" y="580"/>
                </a:moveTo>
                <a:cubicBezTo>
                  <a:pt x="89" y="580"/>
                  <a:pt x="84" y="579"/>
                  <a:pt x="80" y="578"/>
                </a:cubicBezTo>
                <a:cubicBezTo>
                  <a:pt x="79" y="582"/>
                  <a:pt x="80" y="586"/>
                  <a:pt x="81" y="590"/>
                </a:cubicBezTo>
                <a:cubicBezTo>
                  <a:pt x="82" y="593"/>
                  <a:pt x="83" y="597"/>
                  <a:pt x="86" y="598"/>
                </a:cubicBezTo>
                <a:cubicBezTo>
                  <a:pt x="87" y="599"/>
                  <a:pt x="87" y="599"/>
                  <a:pt x="88" y="599"/>
                </a:cubicBezTo>
                <a:cubicBezTo>
                  <a:pt x="88" y="599"/>
                  <a:pt x="89" y="598"/>
                  <a:pt x="90" y="597"/>
                </a:cubicBezTo>
                <a:cubicBezTo>
                  <a:pt x="93" y="592"/>
                  <a:pt x="93" y="586"/>
                  <a:pt x="93" y="581"/>
                </a:cubicBezTo>
                <a:cubicBezTo>
                  <a:pt x="93" y="581"/>
                  <a:pt x="93" y="580"/>
                  <a:pt x="93" y="580"/>
                </a:cubicBezTo>
                <a:close/>
                <a:moveTo>
                  <a:pt x="69" y="204"/>
                </a:moveTo>
                <a:cubicBezTo>
                  <a:pt x="74" y="205"/>
                  <a:pt x="78" y="205"/>
                  <a:pt x="82" y="205"/>
                </a:cubicBezTo>
                <a:cubicBezTo>
                  <a:pt x="81" y="186"/>
                  <a:pt x="81" y="166"/>
                  <a:pt x="82" y="147"/>
                </a:cubicBezTo>
                <a:cubicBezTo>
                  <a:pt x="73" y="146"/>
                  <a:pt x="65" y="146"/>
                  <a:pt x="56" y="147"/>
                </a:cubicBezTo>
                <a:cubicBezTo>
                  <a:pt x="54" y="166"/>
                  <a:pt x="54" y="185"/>
                  <a:pt x="50" y="203"/>
                </a:cubicBezTo>
                <a:cubicBezTo>
                  <a:pt x="56" y="203"/>
                  <a:pt x="61" y="204"/>
                  <a:pt x="66" y="204"/>
                </a:cubicBezTo>
                <a:cubicBezTo>
                  <a:pt x="65" y="186"/>
                  <a:pt x="65" y="167"/>
                  <a:pt x="66" y="149"/>
                </a:cubicBezTo>
                <a:cubicBezTo>
                  <a:pt x="66" y="146"/>
                  <a:pt x="70" y="146"/>
                  <a:pt x="70" y="149"/>
                </a:cubicBezTo>
                <a:cubicBezTo>
                  <a:pt x="71" y="167"/>
                  <a:pt x="70" y="186"/>
                  <a:pt x="69" y="204"/>
                </a:cubicBezTo>
                <a:close/>
                <a:moveTo>
                  <a:pt x="52" y="147"/>
                </a:moveTo>
                <a:cubicBezTo>
                  <a:pt x="52" y="147"/>
                  <a:pt x="51" y="148"/>
                  <a:pt x="51" y="148"/>
                </a:cubicBezTo>
                <a:cubicBezTo>
                  <a:pt x="46" y="148"/>
                  <a:pt x="42" y="149"/>
                  <a:pt x="39" y="150"/>
                </a:cubicBezTo>
                <a:cubicBezTo>
                  <a:pt x="39" y="150"/>
                  <a:pt x="40" y="151"/>
                  <a:pt x="40" y="152"/>
                </a:cubicBezTo>
                <a:cubicBezTo>
                  <a:pt x="40" y="168"/>
                  <a:pt x="38" y="185"/>
                  <a:pt x="37" y="202"/>
                </a:cubicBezTo>
                <a:cubicBezTo>
                  <a:pt x="37" y="202"/>
                  <a:pt x="37" y="202"/>
                  <a:pt x="37" y="202"/>
                </a:cubicBezTo>
                <a:cubicBezTo>
                  <a:pt x="41" y="202"/>
                  <a:pt x="44" y="203"/>
                  <a:pt x="48" y="203"/>
                </a:cubicBezTo>
                <a:cubicBezTo>
                  <a:pt x="49" y="184"/>
                  <a:pt x="49" y="166"/>
                  <a:pt x="52" y="147"/>
                </a:cubicBezTo>
                <a:close/>
                <a:moveTo>
                  <a:pt x="3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3"/>
                  <a:pt x="26" y="155"/>
                  <a:pt x="22" y="159"/>
                </a:cubicBezTo>
                <a:cubicBezTo>
                  <a:pt x="22" y="174"/>
                  <a:pt x="22" y="188"/>
                  <a:pt x="24" y="202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6" y="203"/>
                  <a:pt x="29" y="203"/>
                  <a:pt x="32" y="202"/>
                </a:cubicBezTo>
                <a:cubicBezTo>
                  <a:pt x="33" y="202"/>
                  <a:pt x="33" y="202"/>
                  <a:pt x="34" y="202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186"/>
                  <a:pt x="32" y="167"/>
                  <a:pt x="37" y="151"/>
                </a:cubicBezTo>
                <a:close/>
                <a:moveTo>
                  <a:pt x="21" y="203"/>
                </a:moveTo>
                <a:cubicBezTo>
                  <a:pt x="21" y="203"/>
                  <a:pt x="21" y="203"/>
                  <a:pt x="21" y="203"/>
                </a:cubicBezTo>
                <a:cubicBezTo>
                  <a:pt x="19" y="190"/>
                  <a:pt x="17" y="177"/>
                  <a:pt x="17" y="164"/>
                </a:cubicBezTo>
                <a:cubicBezTo>
                  <a:pt x="10" y="174"/>
                  <a:pt x="9" y="187"/>
                  <a:pt x="12" y="204"/>
                </a:cubicBezTo>
                <a:cubicBezTo>
                  <a:pt x="12" y="204"/>
                  <a:pt x="12" y="204"/>
                  <a:pt x="12" y="204"/>
                </a:cubicBezTo>
                <a:cubicBezTo>
                  <a:pt x="15" y="204"/>
                  <a:pt x="18" y="203"/>
                  <a:pt x="21" y="20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5">
            <a:extLst>
              <a:ext uri="{FF2B5EF4-FFF2-40B4-BE49-F238E27FC236}">
                <a16:creationId xmlns:a16="http://schemas.microsoft.com/office/drawing/2014/main" id="{3AE4F8F1-C89A-1FE0-9F3F-DFE70F9B620F}"/>
              </a:ext>
            </a:extLst>
          </p:cNvPr>
          <p:cNvSpPr>
            <a:spLocks noEditPoints="1"/>
          </p:cNvSpPr>
          <p:nvPr/>
        </p:nvSpPr>
        <p:spPr bwMode="auto">
          <a:xfrm>
            <a:off x="8605781" y="3309258"/>
            <a:ext cx="296862" cy="692150"/>
          </a:xfrm>
          <a:custGeom>
            <a:avLst/>
            <a:gdLst>
              <a:gd name="T0" fmla="*/ 92 w 117"/>
              <a:gd name="T1" fmla="*/ 17 h 273"/>
              <a:gd name="T2" fmla="*/ 99 w 117"/>
              <a:gd name="T3" fmla="*/ 175 h 273"/>
              <a:gd name="T4" fmla="*/ 46 w 117"/>
              <a:gd name="T5" fmla="*/ 257 h 273"/>
              <a:gd name="T6" fmla="*/ 2 w 117"/>
              <a:gd name="T7" fmla="*/ 152 h 273"/>
              <a:gd name="T8" fmla="*/ 7 w 117"/>
              <a:gd name="T9" fmla="*/ 12 h 273"/>
              <a:gd name="T10" fmla="*/ 9 w 117"/>
              <a:gd name="T11" fmla="*/ 12 h 273"/>
              <a:gd name="T12" fmla="*/ 9 w 117"/>
              <a:gd name="T13" fmla="*/ 13 h 273"/>
              <a:gd name="T14" fmla="*/ 10 w 117"/>
              <a:gd name="T15" fmla="*/ 12 h 273"/>
              <a:gd name="T16" fmla="*/ 87 w 117"/>
              <a:gd name="T17" fmla="*/ 14 h 273"/>
              <a:gd name="T18" fmla="*/ 92 w 117"/>
              <a:gd name="T19" fmla="*/ 17 h 273"/>
              <a:gd name="T20" fmla="*/ 43 w 117"/>
              <a:gd name="T21" fmla="*/ 250 h 273"/>
              <a:gd name="T22" fmla="*/ 85 w 117"/>
              <a:gd name="T23" fmla="*/ 20 h 273"/>
              <a:gd name="T24" fmla="*/ 84 w 117"/>
              <a:gd name="T25" fmla="*/ 20 h 273"/>
              <a:gd name="T26" fmla="*/ 12 w 117"/>
              <a:gd name="T27" fmla="*/ 17 h 273"/>
              <a:gd name="T28" fmla="*/ 9 w 117"/>
              <a:gd name="T29" fmla="*/ 16 h 273"/>
              <a:gd name="T30" fmla="*/ 8 w 117"/>
              <a:gd name="T31" fmla="*/ 132 h 273"/>
              <a:gd name="T32" fmla="*/ 15 w 117"/>
              <a:gd name="T33" fmla="*/ 204 h 273"/>
              <a:gd name="T34" fmla="*/ 43 w 117"/>
              <a:gd name="T35" fmla="*/ 25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273">
                <a:moveTo>
                  <a:pt x="92" y="17"/>
                </a:moveTo>
                <a:cubicBezTo>
                  <a:pt x="95" y="70"/>
                  <a:pt x="103" y="122"/>
                  <a:pt x="99" y="175"/>
                </a:cubicBezTo>
                <a:cubicBezTo>
                  <a:pt x="97" y="203"/>
                  <a:pt x="89" y="267"/>
                  <a:pt x="46" y="257"/>
                </a:cubicBezTo>
                <a:cubicBezTo>
                  <a:pt x="6" y="248"/>
                  <a:pt x="4" y="183"/>
                  <a:pt x="2" y="152"/>
                </a:cubicBezTo>
                <a:cubicBezTo>
                  <a:pt x="0" y="105"/>
                  <a:pt x="5" y="59"/>
                  <a:pt x="7" y="12"/>
                </a:cubicBezTo>
                <a:cubicBezTo>
                  <a:pt x="7" y="10"/>
                  <a:pt x="9" y="10"/>
                  <a:pt x="9" y="12"/>
                </a:cubicBezTo>
                <a:cubicBezTo>
                  <a:pt x="9" y="12"/>
                  <a:pt x="9" y="12"/>
                  <a:pt x="9" y="13"/>
                </a:cubicBezTo>
                <a:cubicBezTo>
                  <a:pt x="10" y="13"/>
                  <a:pt x="10" y="12"/>
                  <a:pt x="10" y="12"/>
                </a:cubicBezTo>
                <a:cubicBezTo>
                  <a:pt x="35" y="1"/>
                  <a:pt x="63" y="0"/>
                  <a:pt x="87" y="14"/>
                </a:cubicBezTo>
                <a:cubicBezTo>
                  <a:pt x="89" y="13"/>
                  <a:pt x="91" y="14"/>
                  <a:pt x="92" y="17"/>
                </a:cubicBezTo>
                <a:close/>
                <a:moveTo>
                  <a:pt x="43" y="250"/>
                </a:moveTo>
                <a:cubicBezTo>
                  <a:pt x="117" y="273"/>
                  <a:pt x="89" y="65"/>
                  <a:pt x="85" y="20"/>
                </a:cubicBezTo>
                <a:cubicBezTo>
                  <a:pt x="85" y="20"/>
                  <a:pt x="84" y="20"/>
                  <a:pt x="84" y="20"/>
                </a:cubicBezTo>
                <a:cubicBezTo>
                  <a:pt x="61" y="7"/>
                  <a:pt x="36" y="8"/>
                  <a:pt x="12" y="17"/>
                </a:cubicBezTo>
                <a:cubicBezTo>
                  <a:pt x="11" y="17"/>
                  <a:pt x="10" y="17"/>
                  <a:pt x="9" y="16"/>
                </a:cubicBezTo>
                <a:cubicBezTo>
                  <a:pt x="11" y="54"/>
                  <a:pt x="7" y="93"/>
                  <a:pt x="8" y="132"/>
                </a:cubicBezTo>
                <a:cubicBezTo>
                  <a:pt x="8" y="156"/>
                  <a:pt x="10" y="180"/>
                  <a:pt x="15" y="204"/>
                </a:cubicBezTo>
                <a:cubicBezTo>
                  <a:pt x="19" y="219"/>
                  <a:pt x="25" y="244"/>
                  <a:pt x="43" y="25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19959937-8A67-B599-0485-6CCD44B1CE3A}"/>
              </a:ext>
            </a:extLst>
          </p:cNvPr>
          <p:cNvGrpSpPr/>
          <p:nvPr/>
        </p:nvGrpSpPr>
        <p:grpSpPr>
          <a:xfrm>
            <a:off x="1069123" y="4723267"/>
            <a:ext cx="381000" cy="1027113"/>
            <a:chOff x="6641646" y="6685871"/>
            <a:chExt cx="381000" cy="1027113"/>
          </a:xfrm>
        </p:grpSpPr>
        <p:sp>
          <p:nvSpPr>
            <p:cNvPr id="33" name="Freeform 36">
              <a:extLst>
                <a:ext uri="{FF2B5EF4-FFF2-40B4-BE49-F238E27FC236}">
                  <a16:creationId xmlns:a16="http://schemas.microsoft.com/office/drawing/2014/main" id="{E920D1D5-D47A-F73F-6BB1-67A596B66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284" y="7231971"/>
              <a:ext cx="319087" cy="454025"/>
            </a:xfrm>
            <a:custGeom>
              <a:avLst/>
              <a:gdLst>
                <a:gd name="T0" fmla="*/ 126 w 126"/>
                <a:gd name="T1" fmla="*/ 18 h 179"/>
                <a:gd name="T2" fmla="*/ 120 w 126"/>
                <a:gd name="T3" fmla="*/ 77 h 179"/>
                <a:gd name="T4" fmla="*/ 95 w 126"/>
                <a:gd name="T5" fmla="*/ 162 h 179"/>
                <a:gd name="T6" fmla="*/ 36 w 126"/>
                <a:gd name="T7" fmla="*/ 162 h 179"/>
                <a:gd name="T8" fmla="*/ 14 w 126"/>
                <a:gd name="T9" fmla="*/ 120 h 179"/>
                <a:gd name="T10" fmla="*/ 0 w 126"/>
                <a:gd name="T11" fmla="*/ 0 h 179"/>
                <a:gd name="T12" fmla="*/ 126 w 126"/>
                <a:gd name="T13" fmla="*/ 1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79">
                  <a:moveTo>
                    <a:pt x="126" y="18"/>
                  </a:moveTo>
                  <a:cubicBezTo>
                    <a:pt x="124" y="38"/>
                    <a:pt x="121" y="57"/>
                    <a:pt x="120" y="77"/>
                  </a:cubicBezTo>
                  <a:cubicBezTo>
                    <a:pt x="118" y="105"/>
                    <a:pt x="116" y="140"/>
                    <a:pt x="95" y="162"/>
                  </a:cubicBezTo>
                  <a:cubicBezTo>
                    <a:pt x="80" y="179"/>
                    <a:pt x="52" y="176"/>
                    <a:pt x="36" y="162"/>
                  </a:cubicBezTo>
                  <a:cubicBezTo>
                    <a:pt x="24" y="152"/>
                    <a:pt x="19" y="135"/>
                    <a:pt x="14" y="120"/>
                  </a:cubicBezTo>
                  <a:cubicBezTo>
                    <a:pt x="3" y="82"/>
                    <a:pt x="0" y="41"/>
                    <a:pt x="0" y="0"/>
                  </a:cubicBezTo>
                  <a:cubicBezTo>
                    <a:pt x="18" y="41"/>
                    <a:pt x="97" y="49"/>
                    <a:pt x="126" y="18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7">
              <a:extLst>
                <a:ext uri="{FF2B5EF4-FFF2-40B4-BE49-F238E27FC236}">
                  <a16:creationId xmlns:a16="http://schemas.microsoft.com/office/drawing/2014/main" id="{6DC26401-9E20-51C1-025B-B1742A08F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2284" y="6723971"/>
              <a:ext cx="336550" cy="611188"/>
            </a:xfrm>
            <a:custGeom>
              <a:avLst/>
              <a:gdLst>
                <a:gd name="T0" fmla="*/ 130 w 133"/>
                <a:gd name="T1" fmla="*/ 107 h 241"/>
                <a:gd name="T2" fmla="*/ 127 w 133"/>
                <a:gd name="T3" fmla="*/ 210 h 241"/>
                <a:gd name="T4" fmla="*/ 123 w 133"/>
                <a:gd name="T5" fmla="*/ 211 h 241"/>
                <a:gd name="T6" fmla="*/ 2 w 133"/>
                <a:gd name="T7" fmla="*/ 192 h 241"/>
                <a:gd name="T8" fmla="*/ 0 w 133"/>
                <a:gd name="T9" fmla="*/ 190 h 241"/>
                <a:gd name="T10" fmla="*/ 2 w 133"/>
                <a:gd name="T11" fmla="*/ 72 h 241"/>
                <a:gd name="T12" fmla="*/ 3 w 133"/>
                <a:gd name="T13" fmla="*/ 70 h 241"/>
                <a:gd name="T14" fmla="*/ 90 w 133"/>
                <a:gd name="T15" fmla="*/ 20 h 241"/>
                <a:gd name="T16" fmla="*/ 130 w 133"/>
                <a:gd name="T17" fmla="*/ 107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41">
                  <a:moveTo>
                    <a:pt x="130" y="107"/>
                  </a:moveTo>
                  <a:cubicBezTo>
                    <a:pt x="133" y="141"/>
                    <a:pt x="130" y="176"/>
                    <a:pt x="127" y="210"/>
                  </a:cubicBezTo>
                  <a:cubicBezTo>
                    <a:pt x="125" y="210"/>
                    <a:pt x="124" y="210"/>
                    <a:pt x="123" y="211"/>
                  </a:cubicBezTo>
                  <a:cubicBezTo>
                    <a:pt x="94" y="241"/>
                    <a:pt x="19" y="231"/>
                    <a:pt x="2" y="192"/>
                  </a:cubicBezTo>
                  <a:cubicBezTo>
                    <a:pt x="2" y="191"/>
                    <a:pt x="1" y="190"/>
                    <a:pt x="0" y="190"/>
                  </a:cubicBezTo>
                  <a:cubicBezTo>
                    <a:pt x="1" y="151"/>
                    <a:pt x="3" y="111"/>
                    <a:pt x="2" y="72"/>
                  </a:cubicBezTo>
                  <a:cubicBezTo>
                    <a:pt x="3" y="72"/>
                    <a:pt x="3" y="71"/>
                    <a:pt x="3" y="70"/>
                  </a:cubicBezTo>
                  <a:cubicBezTo>
                    <a:pt x="6" y="25"/>
                    <a:pt x="50" y="0"/>
                    <a:pt x="90" y="20"/>
                  </a:cubicBezTo>
                  <a:cubicBezTo>
                    <a:pt x="121" y="36"/>
                    <a:pt x="128" y="76"/>
                    <a:pt x="130" y="107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8">
              <a:extLst>
                <a:ext uri="{FF2B5EF4-FFF2-40B4-BE49-F238E27FC236}">
                  <a16:creationId xmlns:a16="http://schemas.microsoft.com/office/drawing/2014/main" id="{01AC3958-5347-A241-FFBC-EC44515D7D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1646" y="6685871"/>
              <a:ext cx="381000" cy="1027113"/>
            </a:xfrm>
            <a:custGeom>
              <a:avLst/>
              <a:gdLst>
                <a:gd name="T0" fmla="*/ 135 w 150"/>
                <a:gd name="T1" fmla="*/ 67 h 405"/>
                <a:gd name="T2" fmla="*/ 146 w 150"/>
                <a:gd name="T3" fmla="*/ 182 h 405"/>
                <a:gd name="T4" fmla="*/ 136 w 150"/>
                <a:gd name="T5" fmla="*/ 297 h 405"/>
                <a:gd name="T6" fmla="*/ 105 w 150"/>
                <a:gd name="T7" fmla="*/ 386 h 405"/>
                <a:gd name="T8" fmla="*/ 32 w 150"/>
                <a:gd name="T9" fmla="*/ 375 h 405"/>
                <a:gd name="T10" fmla="*/ 4 w 150"/>
                <a:gd name="T11" fmla="*/ 268 h 405"/>
                <a:gd name="T12" fmla="*/ 5 w 150"/>
                <a:gd name="T13" fmla="*/ 88 h 405"/>
                <a:gd name="T14" fmla="*/ 5 w 150"/>
                <a:gd name="T15" fmla="*/ 85 h 405"/>
                <a:gd name="T16" fmla="*/ 135 w 150"/>
                <a:gd name="T17" fmla="*/ 67 h 405"/>
                <a:gd name="T18" fmla="*/ 135 w 150"/>
                <a:gd name="T19" fmla="*/ 225 h 405"/>
                <a:gd name="T20" fmla="*/ 138 w 150"/>
                <a:gd name="T21" fmla="*/ 122 h 405"/>
                <a:gd name="T22" fmla="*/ 98 w 150"/>
                <a:gd name="T23" fmla="*/ 35 h 405"/>
                <a:gd name="T24" fmla="*/ 11 w 150"/>
                <a:gd name="T25" fmla="*/ 85 h 405"/>
                <a:gd name="T26" fmla="*/ 10 w 150"/>
                <a:gd name="T27" fmla="*/ 87 h 405"/>
                <a:gd name="T28" fmla="*/ 8 w 150"/>
                <a:gd name="T29" fmla="*/ 205 h 405"/>
                <a:gd name="T30" fmla="*/ 10 w 150"/>
                <a:gd name="T31" fmla="*/ 207 h 405"/>
                <a:gd name="T32" fmla="*/ 131 w 150"/>
                <a:gd name="T33" fmla="*/ 226 h 405"/>
                <a:gd name="T34" fmla="*/ 135 w 150"/>
                <a:gd name="T35" fmla="*/ 225 h 405"/>
                <a:gd name="T36" fmla="*/ 128 w 150"/>
                <a:gd name="T37" fmla="*/ 292 h 405"/>
                <a:gd name="T38" fmla="*/ 134 w 150"/>
                <a:gd name="T39" fmla="*/ 233 h 405"/>
                <a:gd name="T40" fmla="*/ 8 w 150"/>
                <a:gd name="T41" fmla="*/ 215 h 405"/>
                <a:gd name="T42" fmla="*/ 22 w 150"/>
                <a:gd name="T43" fmla="*/ 335 h 405"/>
                <a:gd name="T44" fmla="*/ 44 w 150"/>
                <a:gd name="T45" fmla="*/ 377 h 405"/>
                <a:gd name="T46" fmla="*/ 103 w 150"/>
                <a:gd name="T47" fmla="*/ 377 h 405"/>
                <a:gd name="T48" fmla="*/ 128 w 150"/>
                <a:gd name="T49" fmla="*/ 29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0" h="405">
                  <a:moveTo>
                    <a:pt x="135" y="67"/>
                  </a:moveTo>
                  <a:cubicBezTo>
                    <a:pt x="150" y="102"/>
                    <a:pt x="148" y="145"/>
                    <a:pt x="146" y="182"/>
                  </a:cubicBezTo>
                  <a:cubicBezTo>
                    <a:pt x="143" y="221"/>
                    <a:pt x="139" y="259"/>
                    <a:pt x="136" y="297"/>
                  </a:cubicBezTo>
                  <a:cubicBezTo>
                    <a:pt x="133" y="328"/>
                    <a:pt x="130" y="364"/>
                    <a:pt x="105" y="386"/>
                  </a:cubicBezTo>
                  <a:cubicBezTo>
                    <a:pt x="83" y="405"/>
                    <a:pt x="49" y="396"/>
                    <a:pt x="32" y="375"/>
                  </a:cubicBezTo>
                  <a:cubicBezTo>
                    <a:pt x="10" y="347"/>
                    <a:pt x="6" y="302"/>
                    <a:pt x="4" y="268"/>
                  </a:cubicBezTo>
                  <a:cubicBezTo>
                    <a:pt x="0" y="208"/>
                    <a:pt x="3" y="148"/>
                    <a:pt x="5" y="88"/>
                  </a:cubicBezTo>
                  <a:cubicBezTo>
                    <a:pt x="5" y="87"/>
                    <a:pt x="5" y="86"/>
                    <a:pt x="5" y="85"/>
                  </a:cubicBezTo>
                  <a:cubicBezTo>
                    <a:pt x="7" y="8"/>
                    <a:pt x="107" y="0"/>
                    <a:pt x="135" y="67"/>
                  </a:cubicBezTo>
                  <a:close/>
                  <a:moveTo>
                    <a:pt x="135" y="225"/>
                  </a:moveTo>
                  <a:cubicBezTo>
                    <a:pt x="138" y="191"/>
                    <a:pt x="141" y="156"/>
                    <a:pt x="138" y="122"/>
                  </a:cubicBezTo>
                  <a:cubicBezTo>
                    <a:pt x="136" y="91"/>
                    <a:pt x="129" y="51"/>
                    <a:pt x="98" y="35"/>
                  </a:cubicBezTo>
                  <a:cubicBezTo>
                    <a:pt x="58" y="15"/>
                    <a:pt x="14" y="40"/>
                    <a:pt x="11" y="85"/>
                  </a:cubicBezTo>
                  <a:cubicBezTo>
                    <a:pt x="11" y="86"/>
                    <a:pt x="11" y="87"/>
                    <a:pt x="10" y="87"/>
                  </a:cubicBezTo>
                  <a:cubicBezTo>
                    <a:pt x="11" y="126"/>
                    <a:pt x="9" y="166"/>
                    <a:pt x="8" y="205"/>
                  </a:cubicBezTo>
                  <a:cubicBezTo>
                    <a:pt x="9" y="205"/>
                    <a:pt x="10" y="206"/>
                    <a:pt x="10" y="207"/>
                  </a:cubicBezTo>
                  <a:cubicBezTo>
                    <a:pt x="27" y="246"/>
                    <a:pt x="102" y="256"/>
                    <a:pt x="131" y="226"/>
                  </a:cubicBezTo>
                  <a:cubicBezTo>
                    <a:pt x="132" y="225"/>
                    <a:pt x="133" y="225"/>
                    <a:pt x="135" y="225"/>
                  </a:cubicBezTo>
                  <a:close/>
                  <a:moveTo>
                    <a:pt x="128" y="292"/>
                  </a:moveTo>
                  <a:cubicBezTo>
                    <a:pt x="129" y="272"/>
                    <a:pt x="132" y="253"/>
                    <a:pt x="134" y="233"/>
                  </a:cubicBezTo>
                  <a:cubicBezTo>
                    <a:pt x="105" y="264"/>
                    <a:pt x="26" y="256"/>
                    <a:pt x="8" y="215"/>
                  </a:cubicBezTo>
                  <a:cubicBezTo>
                    <a:pt x="8" y="256"/>
                    <a:pt x="11" y="297"/>
                    <a:pt x="22" y="335"/>
                  </a:cubicBezTo>
                  <a:cubicBezTo>
                    <a:pt x="27" y="350"/>
                    <a:pt x="32" y="367"/>
                    <a:pt x="44" y="377"/>
                  </a:cubicBezTo>
                  <a:cubicBezTo>
                    <a:pt x="60" y="391"/>
                    <a:pt x="88" y="394"/>
                    <a:pt x="103" y="377"/>
                  </a:cubicBezTo>
                  <a:cubicBezTo>
                    <a:pt x="124" y="355"/>
                    <a:pt x="126" y="320"/>
                    <a:pt x="128" y="29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60E92532-22D1-B2F3-8002-B7C24237449B}"/>
              </a:ext>
            </a:extLst>
          </p:cNvPr>
          <p:cNvGrpSpPr/>
          <p:nvPr/>
        </p:nvGrpSpPr>
        <p:grpSpPr>
          <a:xfrm>
            <a:off x="6214210" y="2831421"/>
            <a:ext cx="1233487" cy="1022350"/>
            <a:chOff x="5735184" y="2831421"/>
            <a:chExt cx="1233487" cy="1022350"/>
          </a:xfrm>
        </p:grpSpPr>
        <p:sp>
          <p:nvSpPr>
            <p:cNvPr id="36" name="Freeform 39">
              <a:extLst>
                <a:ext uri="{FF2B5EF4-FFF2-40B4-BE49-F238E27FC236}">
                  <a16:creationId xmlns:a16="http://schemas.microsoft.com/office/drawing/2014/main" id="{278F6189-7788-27B4-2B3F-E0FA0FC25B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1696" y="2988583"/>
              <a:ext cx="1181100" cy="827088"/>
            </a:xfrm>
            <a:custGeom>
              <a:avLst/>
              <a:gdLst>
                <a:gd name="T0" fmla="*/ 460 w 466"/>
                <a:gd name="T1" fmla="*/ 55 h 326"/>
                <a:gd name="T2" fmla="*/ 462 w 466"/>
                <a:gd name="T3" fmla="*/ 135 h 326"/>
                <a:gd name="T4" fmla="*/ 457 w 466"/>
                <a:gd name="T5" fmla="*/ 231 h 326"/>
                <a:gd name="T6" fmla="*/ 457 w 466"/>
                <a:gd name="T7" fmla="*/ 302 h 326"/>
                <a:gd name="T8" fmla="*/ 425 w 466"/>
                <a:gd name="T9" fmla="*/ 321 h 326"/>
                <a:gd name="T10" fmla="*/ 339 w 466"/>
                <a:gd name="T11" fmla="*/ 321 h 326"/>
                <a:gd name="T12" fmla="*/ 242 w 466"/>
                <a:gd name="T13" fmla="*/ 322 h 326"/>
                <a:gd name="T14" fmla="*/ 75 w 466"/>
                <a:gd name="T15" fmla="*/ 322 h 326"/>
                <a:gd name="T16" fmla="*/ 16 w 466"/>
                <a:gd name="T17" fmla="*/ 312 h 326"/>
                <a:gd name="T18" fmla="*/ 9 w 466"/>
                <a:gd name="T19" fmla="*/ 241 h 326"/>
                <a:gd name="T20" fmla="*/ 12 w 466"/>
                <a:gd name="T21" fmla="*/ 145 h 326"/>
                <a:gd name="T22" fmla="*/ 14 w 466"/>
                <a:gd name="T23" fmla="*/ 30 h 326"/>
                <a:gd name="T24" fmla="*/ 14 w 466"/>
                <a:gd name="T25" fmla="*/ 29 h 326"/>
                <a:gd name="T26" fmla="*/ 19 w 466"/>
                <a:gd name="T27" fmla="*/ 28 h 326"/>
                <a:gd name="T28" fmla="*/ 144 w 466"/>
                <a:gd name="T29" fmla="*/ 15 h 326"/>
                <a:gd name="T30" fmla="*/ 309 w 466"/>
                <a:gd name="T31" fmla="*/ 22 h 326"/>
                <a:gd name="T32" fmla="*/ 386 w 466"/>
                <a:gd name="T33" fmla="*/ 20 h 326"/>
                <a:gd name="T34" fmla="*/ 460 w 466"/>
                <a:gd name="T35" fmla="*/ 55 h 326"/>
                <a:gd name="T36" fmla="*/ 435 w 466"/>
                <a:gd name="T37" fmla="*/ 275 h 326"/>
                <a:gd name="T38" fmla="*/ 437 w 466"/>
                <a:gd name="T39" fmla="*/ 272 h 326"/>
                <a:gd name="T40" fmla="*/ 427 w 466"/>
                <a:gd name="T41" fmla="*/ 176 h 326"/>
                <a:gd name="T42" fmla="*/ 431 w 466"/>
                <a:gd name="T43" fmla="*/ 122 h 326"/>
                <a:gd name="T44" fmla="*/ 433 w 466"/>
                <a:gd name="T45" fmla="*/ 87 h 326"/>
                <a:gd name="T46" fmla="*/ 433 w 466"/>
                <a:gd name="T47" fmla="*/ 80 h 326"/>
                <a:gd name="T48" fmla="*/ 240 w 466"/>
                <a:gd name="T49" fmla="*/ 74 h 326"/>
                <a:gd name="T50" fmla="*/ 34 w 466"/>
                <a:gd name="T51" fmla="*/ 76 h 326"/>
                <a:gd name="T52" fmla="*/ 33 w 466"/>
                <a:gd name="T53" fmla="*/ 72 h 326"/>
                <a:gd name="T54" fmla="*/ 31 w 466"/>
                <a:gd name="T55" fmla="*/ 72 h 326"/>
                <a:gd name="T56" fmla="*/ 28 w 466"/>
                <a:gd name="T57" fmla="*/ 108 h 326"/>
                <a:gd name="T58" fmla="*/ 27 w 466"/>
                <a:gd name="T59" fmla="*/ 161 h 326"/>
                <a:gd name="T60" fmla="*/ 26 w 466"/>
                <a:gd name="T61" fmla="*/ 215 h 326"/>
                <a:gd name="T62" fmla="*/ 26 w 466"/>
                <a:gd name="T63" fmla="*/ 263 h 326"/>
                <a:gd name="T64" fmla="*/ 32 w 466"/>
                <a:gd name="T65" fmla="*/ 263 h 326"/>
                <a:gd name="T66" fmla="*/ 32 w 466"/>
                <a:gd name="T67" fmla="*/ 262 h 326"/>
                <a:gd name="T68" fmla="*/ 33 w 466"/>
                <a:gd name="T69" fmla="*/ 263 h 326"/>
                <a:gd name="T70" fmla="*/ 227 w 466"/>
                <a:gd name="T71" fmla="*/ 281 h 326"/>
                <a:gd name="T72" fmla="*/ 432 w 466"/>
                <a:gd name="T73" fmla="*/ 277 h 326"/>
                <a:gd name="T74" fmla="*/ 435 w 466"/>
                <a:gd name="T75" fmla="*/ 27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6" h="326">
                  <a:moveTo>
                    <a:pt x="460" y="55"/>
                  </a:moveTo>
                  <a:cubicBezTo>
                    <a:pt x="466" y="79"/>
                    <a:pt x="462" y="110"/>
                    <a:pt x="462" y="135"/>
                  </a:cubicBezTo>
                  <a:cubicBezTo>
                    <a:pt x="461" y="167"/>
                    <a:pt x="459" y="199"/>
                    <a:pt x="457" y="231"/>
                  </a:cubicBezTo>
                  <a:cubicBezTo>
                    <a:pt x="456" y="255"/>
                    <a:pt x="456" y="278"/>
                    <a:pt x="457" y="302"/>
                  </a:cubicBezTo>
                  <a:cubicBezTo>
                    <a:pt x="457" y="321"/>
                    <a:pt x="441" y="319"/>
                    <a:pt x="425" y="321"/>
                  </a:cubicBezTo>
                  <a:cubicBezTo>
                    <a:pt x="397" y="326"/>
                    <a:pt x="368" y="322"/>
                    <a:pt x="339" y="321"/>
                  </a:cubicBezTo>
                  <a:cubicBezTo>
                    <a:pt x="307" y="320"/>
                    <a:pt x="275" y="322"/>
                    <a:pt x="242" y="322"/>
                  </a:cubicBezTo>
                  <a:cubicBezTo>
                    <a:pt x="187" y="322"/>
                    <a:pt x="131" y="320"/>
                    <a:pt x="75" y="322"/>
                  </a:cubicBezTo>
                  <a:cubicBezTo>
                    <a:pt x="56" y="323"/>
                    <a:pt x="31" y="325"/>
                    <a:pt x="16" y="312"/>
                  </a:cubicBezTo>
                  <a:cubicBezTo>
                    <a:pt x="0" y="298"/>
                    <a:pt x="8" y="260"/>
                    <a:pt x="9" y="241"/>
                  </a:cubicBezTo>
                  <a:cubicBezTo>
                    <a:pt x="12" y="209"/>
                    <a:pt x="11" y="177"/>
                    <a:pt x="12" y="145"/>
                  </a:cubicBezTo>
                  <a:cubicBezTo>
                    <a:pt x="13" y="107"/>
                    <a:pt x="15" y="69"/>
                    <a:pt x="14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5" y="30"/>
                    <a:pt x="17" y="30"/>
                    <a:pt x="19" y="28"/>
                  </a:cubicBezTo>
                  <a:cubicBezTo>
                    <a:pt x="48" y="0"/>
                    <a:pt x="107" y="12"/>
                    <a:pt x="144" y="15"/>
                  </a:cubicBezTo>
                  <a:cubicBezTo>
                    <a:pt x="199" y="20"/>
                    <a:pt x="254" y="22"/>
                    <a:pt x="309" y="22"/>
                  </a:cubicBezTo>
                  <a:cubicBezTo>
                    <a:pt x="335" y="22"/>
                    <a:pt x="360" y="22"/>
                    <a:pt x="386" y="20"/>
                  </a:cubicBezTo>
                  <a:cubicBezTo>
                    <a:pt x="417" y="18"/>
                    <a:pt x="451" y="20"/>
                    <a:pt x="460" y="55"/>
                  </a:cubicBezTo>
                  <a:close/>
                  <a:moveTo>
                    <a:pt x="435" y="275"/>
                  </a:moveTo>
                  <a:cubicBezTo>
                    <a:pt x="436" y="275"/>
                    <a:pt x="438" y="274"/>
                    <a:pt x="437" y="272"/>
                  </a:cubicBezTo>
                  <a:cubicBezTo>
                    <a:pt x="427" y="242"/>
                    <a:pt x="427" y="208"/>
                    <a:pt x="427" y="176"/>
                  </a:cubicBezTo>
                  <a:cubicBezTo>
                    <a:pt x="428" y="158"/>
                    <a:pt x="429" y="140"/>
                    <a:pt x="431" y="122"/>
                  </a:cubicBezTo>
                  <a:cubicBezTo>
                    <a:pt x="431" y="111"/>
                    <a:pt x="434" y="99"/>
                    <a:pt x="433" y="87"/>
                  </a:cubicBezTo>
                  <a:cubicBezTo>
                    <a:pt x="436" y="86"/>
                    <a:pt x="437" y="80"/>
                    <a:pt x="433" y="80"/>
                  </a:cubicBezTo>
                  <a:cubicBezTo>
                    <a:pt x="370" y="66"/>
                    <a:pt x="304" y="70"/>
                    <a:pt x="240" y="74"/>
                  </a:cubicBezTo>
                  <a:cubicBezTo>
                    <a:pt x="171" y="79"/>
                    <a:pt x="103" y="80"/>
                    <a:pt x="34" y="76"/>
                  </a:cubicBezTo>
                  <a:cubicBezTo>
                    <a:pt x="34" y="75"/>
                    <a:pt x="33" y="74"/>
                    <a:pt x="33" y="72"/>
                  </a:cubicBezTo>
                  <a:cubicBezTo>
                    <a:pt x="32" y="72"/>
                    <a:pt x="31" y="72"/>
                    <a:pt x="31" y="72"/>
                  </a:cubicBezTo>
                  <a:cubicBezTo>
                    <a:pt x="26" y="83"/>
                    <a:pt x="28" y="97"/>
                    <a:pt x="28" y="108"/>
                  </a:cubicBezTo>
                  <a:cubicBezTo>
                    <a:pt x="27" y="126"/>
                    <a:pt x="27" y="144"/>
                    <a:pt x="27" y="161"/>
                  </a:cubicBezTo>
                  <a:cubicBezTo>
                    <a:pt x="26" y="179"/>
                    <a:pt x="26" y="197"/>
                    <a:pt x="26" y="215"/>
                  </a:cubicBezTo>
                  <a:cubicBezTo>
                    <a:pt x="25" y="231"/>
                    <a:pt x="23" y="248"/>
                    <a:pt x="26" y="263"/>
                  </a:cubicBezTo>
                  <a:cubicBezTo>
                    <a:pt x="27" y="266"/>
                    <a:pt x="31" y="266"/>
                    <a:pt x="32" y="263"/>
                  </a:cubicBezTo>
                  <a:cubicBezTo>
                    <a:pt x="32" y="263"/>
                    <a:pt x="32" y="262"/>
                    <a:pt x="32" y="262"/>
                  </a:cubicBezTo>
                  <a:cubicBezTo>
                    <a:pt x="32" y="263"/>
                    <a:pt x="33" y="263"/>
                    <a:pt x="33" y="263"/>
                  </a:cubicBezTo>
                  <a:cubicBezTo>
                    <a:pt x="96" y="280"/>
                    <a:pt x="163" y="281"/>
                    <a:pt x="227" y="281"/>
                  </a:cubicBezTo>
                  <a:cubicBezTo>
                    <a:pt x="296" y="280"/>
                    <a:pt x="364" y="278"/>
                    <a:pt x="432" y="277"/>
                  </a:cubicBezTo>
                  <a:cubicBezTo>
                    <a:pt x="433" y="277"/>
                    <a:pt x="434" y="276"/>
                    <a:pt x="435" y="27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>
              <a:extLst>
                <a:ext uri="{FF2B5EF4-FFF2-40B4-BE49-F238E27FC236}">
                  <a16:creationId xmlns:a16="http://schemas.microsoft.com/office/drawing/2014/main" id="{98FE3BF3-9A3F-7205-BFB7-8EB512724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7621" y="2852058"/>
              <a:ext cx="393700" cy="168275"/>
            </a:xfrm>
            <a:custGeom>
              <a:avLst/>
              <a:gdLst>
                <a:gd name="T0" fmla="*/ 91 w 155"/>
                <a:gd name="T1" fmla="*/ 7 h 66"/>
                <a:gd name="T2" fmla="*/ 155 w 155"/>
                <a:gd name="T3" fmla="*/ 27 h 66"/>
                <a:gd name="T4" fmla="*/ 149 w 155"/>
                <a:gd name="T5" fmla="*/ 65 h 66"/>
                <a:gd name="T6" fmla="*/ 141 w 155"/>
                <a:gd name="T7" fmla="*/ 66 h 66"/>
                <a:gd name="T8" fmla="*/ 132 w 155"/>
                <a:gd name="T9" fmla="*/ 24 h 66"/>
                <a:gd name="T10" fmla="*/ 84 w 155"/>
                <a:gd name="T11" fmla="*/ 13 h 66"/>
                <a:gd name="T12" fmla="*/ 16 w 155"/>
                <a:gd name="T13" fmla="*/ 62 h 66"/>
                <a:gd name="T14" fmla="*/ 8 w 155"/>
                <a:gd name="T15" fmla="*/ 62 h 66"/>
                <a:gd name="T16" fmla="*/ 28 w 155"/>
                <a:gd name="T17" fmla="*/ 9 h 66"/>
                <a:gd name="T18" fmla="*/ 91 w 155"/>
                <a:gd name="T19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66">
                  <a:moveTo>
                    <a:pt x="91" y="7"/>
                  </a:moveTo>
                  <a:cubicBezTo>
                    <a:pt x="109" y="8"/>
                    <a:pt x="155" y="0"/>
                    <a:pt x="155" y="27"/>
                  </a:cubicBezTo>
                  <a:cubicBezTo>
                    <a:pt x="155" y="39"/>
                    <a:pt x="149" y="53"/>
                    <a:pt x="149" y="65"/>
                  </a:cubicBezTo>
                  <a:cubicBezTo>
                    <a:pt x="147" y="66"/>
                    <a:pt x="144" y="66"/>
                    <a:pt x="141" y="66"/>
                  </a:cubicBezTo>
                  <a:cubicBezTo>
                    <a:pt x="144" y="51"/>
                    <a:pt x="143" y="35"/>
                    <a:pt x="132" y="24"/>
                  </a:cubicBezTo>
                  <a:cubicBezTo>
                    <a:pt x="121" y="12"/>
                    <a:pt x="99" y="13"/>
                    <a:pt x="84" y="13"/>
                  </a:cubicBezTo>
                  <a:cubicBezTo>
                    <a:pt x="48" y="12"/>
                    <a:pt x="0" y="20"/>
                    <a:pt x="16" y="62"/>
                  </a:cubicBezTo>
                  <a:cubicBezTo>
                    <a:pt x="14" y="62"/>
                    <a:pt x="11" y="62"/>
                    <a:pt x="8" y="62"/>
                  </a:cubicBezTo>
                  <a:cubicBezTo>
                    <a:pt x="4" y="40"/>
                    <a:pt x="2" y="17"/>
                    <a:pt x="28" y="9"/>
                  </a:cubicBezTo>
                  <a:cubicBezTo>
                    <a:pt x="47" y="3"/>
                    <a:pt x="71" y="5"/>
                    <a:pt x="91" y="7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>
              <a:extLst>
                <a:ext uri="{FF2B5EF4-FFF2-40B4-BE49-F238E27FC236}">
                  <a16:creationId xmlns:a16="http://schemas.microsoft.com/office/drawing/2014/main" id="{318F1AA5-235A-E070-07BF-DF5545BFE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1909" y="3298146"/>
              <a:ext cx="328612" cy="287338"/>
            </a:xfrm>
            <a:custGeom>
              <a:avLst/>
              <a:gdLst>
                <a:gd name="T0" fmla="*/ 129 w 129"/>
                <a:gd name="T1" fmla="*/ 29 h 113"/>
                <a:gd name="T2" fmla="*/ 127 w 129"/>
                <a:gd name="T3" fmla="*/ 75 h 113"/>
                <a:gd name="T4" fmla="*/ 106 w 129"/>
                <a:gd name="T5" fmla="*/ 78 h 113"/>
                <a:gd name="T6" fmla="*/ 106 w 129"/>
                <a:gd name="T7" fmla="*/ 78 h 113"/>
                <a:gd name="T8" fmla="*/ 98 w 129"/>
                <a:gd name="T9" fmla="*/ 80 h 113"/>
                <a:gd name="T10" fmla="*/ 96 w 129"/>
                <a:gd name="T11" fmla="*/ 107 h 113"/>
                <a:gd name="T12" fmla="*/ 36 w 129"/>
                <a:gd name="T13" fmla="*/ 112 h 113"/>
                <a:gd name="T14" fmla="*/ 30 w 129"/>
                <a:gd name="T15" fmla="*/ 81 h 113"/>
                <a:gd name="T16" fmla="*/ 26 w 129"/>
                <a:gd name="T17" fmla="*/ 79 h 113"/>
                <a:gd name="T18" fmla="*/ 25 w 129"/>
                <a:gd name="T19" fmla="*/ 78 h 113"/>
                <a:gd name="T20" fmla="*/ 14 w 129"/>
                <a:gd name="T21" fmla="*/ 80 h 113"/>
                <a:gd name="T22" fmla="*/ 0 w 129"/>
                <a:gd name="T23" fmla="*/ 82 h 113"/>
                <a:gd name="T24" fmla="*/ 2 w 129"/>
                <a:gd name="T25" fmla="*/ 35 h 113"/>
                <a:gd name="T26" fmla="*/ 32 w 129"/>
                <a:gd name="T27" fmla="*/ 31 h 113"/>
                <a:gd name="T28" fmla="*/ 35 w 129"/>
                <a:gd name="T29" fmla="*/ 27 h 113"/>
                <a:gd name="T30" fmla="*/ 36 w 129"/>
                <a:gd name="T31" fmla="*/ 0 h 113"/>
                <a:gd name="T32" fmla="*/ 98 w 129"/>
                <a:gd name="T33" fmla="*/ 0 h 113"/>
                <a:gd name="T34" fmla="*/ 96 w 129"/>
                <a:gd name="T35" fmla="*/ 27 h 113"/>
                <a:gd name="T36" fmla="*/ 99 w 129"/>
                <a:gd name="T37" fmla="*/ 32 h 113"/>
                <a:gd name="T38" fmla="*/ 103 w 129"/>
                <a:gd name="T39" fmla="*/ 33 h 113"/>
                <a:gd name="T40" fmla="*/ 129 w 129"/>
                <a:gd name="T41" fmla="*/ 2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9" h="113">
                  <a:moveTo>
                    <a:pt x="129" y="29"/>
                  </a:moveTo>
                  <a:cubicBezTo>
                    <a:pt x="127" y="44"/>
                    <a:pt x="126" y="59"/>
                    <a:pt x="127" y="75"/>
                  </a:cubicBezTo>
                  <a:cubicBezTo>
                    <a:pt x="120" y="76"/>
                    <a:pt x="113" y="77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5" y="72"/>
                    <a:pt x="96" y="75"/>
                    <a:pt x="98" y="80"/>
                  </a:cubicBezTo>
                  <a:cubicBezTo>
                    <a:pt x="100" y="89"/>
                    <a:pt x="98" y="98"/>
                    <a:pt x="96" y="107"/>
                  </a:cubicBezTo>
                  <a:cubicBezTo>
                    <a:pt x="76" y="110"/>
                    <a:pt x="56" y="113"/>
                    <a:pt x="36" y="112"/>
                  </a:cubicBezTo>
                  <a:cubicBezTo>
                    <a:pt x="33" y="102"/>
                    <a:pt x="29" y="92"/>
                    <a:pt x="30" y="81"/>
                  </a:cubicBezTo>
                  <a:cubicBezTo>
                    <a:pt x="30" y="79"/>
                    <a:pt x="28" y="78"/>
                    <a:pt x="26" y="79"/>
                  </a:cubicBezTo>
                  <a:cubicBezTo>
                    <a:pt x="26" y="79"/>
                    <a:pt x="26" y="79"/>
                    <a:pt x="25" y="78"/>
                  </a:cubicBezTo>
                  <a:cubicBezTo>
                    <a:pt x="21" y="77"/>
                    <a:pt x="18" y="79"/>
                    <a:pt x="14" y="80"/>
                  </a:cubicBezTo>
                  <a:cubicBezTo>
                    <a:pt x="9" y="81"/>
                    <a:pt x="5" y="82"/>
                    <a:pt x="0" y="82"/>
                  </a:cubicBezTo>
                  <a:cubicBezTo>
                    <a:pt x="2" y="66"/>
                    <a:pt x="2" y="51"/>
                    <a:pt x="2" y="35"/>
                  </a:cubicBezTo>
                  <a:cubicBezTo>
                    <a:pt x="12" y="34"/>
                    <a:pt x="22" y="32"/>
                    <a:pt x="32" y="31"/>
                  </a:cubicBezTo>
                  <a:cubicBezTo>
                    <a:pt x="35" y="31"/>
                    <a:pt x="36" y="29"/>
                    <a:pt x="35" y="27"/>
                  </a:cubicBezTo>
                  <a:cubicBezTo>
                    <a:pt x="34" y="18"/>
                    <a:pt x="36" y="9"/>
                    <a:pt x="36" y="0"/>
                  </a:cubicBezTo>
                  <a:cubicBezTo>
                    <a:pt x="57" y="0"/>
                    <a:pt x="77" y="0"/>
                    <a:pt x="98" y="0"/>
                  </a:cubicBezTo>
                  <a:cubicBezTo>
                    <a:pt x="98" y="9"/>
                    <a:pt x="98" y="18"/>
                    <a:pt x="96" y="27"/>
                  </a:cubicBezTo>
                  <a:cubicBezTo>
                    <a:pt x="95" y="30"/>
                    <a:pt x="97" y="31"/>
                    <a:pt x="99" y="32"/>
                  </a:cubicBezTo>
                  <a:cubicBezTo>
                    <a:pt x="100" y="33"/>
                    <a:pt x="101" y="33"/>
                    <a:pt x="103" y="33"/>
                  </a:cubicBezTo>
                  <a:cubicBezTo>
                    <a:pt x="111" y="30"/>
                    <a:pt x="120" y="30"/>
                    <a:pt x="129" y="29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>
              <a:extLst>
                <a:ext uri="{FF2B5EF4-FFF2-40B4-BE49-F238E27FC236}">
                  <a16:creationId xmlns:a16="http://schemas.microsoft.com/office/drawing/2014/main" id="{E3993827-DDCF-0B92-D158-EDAB5A8DE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5834" y="3179083"/>
              <a:ext cx="1003300" cy="500063"/>
            </a:xfrm>
            <a:custGeom>
              <a:avLst/>
              <a:gdLst>
                <a:gd name="T0" fmla="*/ 392 w 396"/>
                <a:gd name="T1" fmla="*/ 11 h 197"/>
                <a:gd name="T2" fmla="*/ 389 w 396"/>
                <a:gd name="T3" fmla="*/ 47 h 197"/>
                <a:gd name="T4" fmla="*/ 385 w 396"/>
                <a:gd name="T5" fmla="*/ 107 h 197"/>
                <a:gd name="T6" fmla="*/ 396 w 396"/>
                <a:gd name="T7" fmla="*/ 194 h 197"/>
                <a:gd name="T8" fmla="*/ 202 w 396"/>
                <a:gd name="T9" fmla="*/ 197 h 197"/>
                <a:gd name="T10" fmla="*/ 2 w 396"/>
                <a:gd name="T11" fmla="*/ 181 h 197"/>
                <a:gd name="T12" fmla="*/ 0 w 396"/>
                <a:gd name="T13" fmla="*/ 181 h 197"/>
                <a:gd name="T14" fmla="*/ 1 w 396"/>
                <a:gd name="T15" fmla="*/ 92 h 197"/>
                <a:gd name="T16" fmla="*/ 2 w 396"/>
                <a:gd name="T17" fmla="*/ 39 h 197"/>
                <a:gd name="T18" fmla="*/ 2 w 396"/>
                <a:gd name="T19" fmla="*/ 6 h 197"/>
                <a:gd name="T20" fmla="*/ 192 w 396"/>
                <a:gd name="T21" fmla="*/ 9 h 197"/>
                <a:gd name="T22" fmla="*/ 392 w 396"/>
                <a:gd name="T23" fmla="*/ 11 h 197"/>
                <a:gd name="T24" fmla="*/ 275 w 396"/>
                <a:gd name="T25" fmla="*/ 70 h 197"/>
                <a:gd name="T26" fmla="*/ 270 w 396"/>
                <a:gd name="T27" fmla="*/ 65 h 197"/>
                <a:gd name="T28" fmla="*/ 243 w 396"/>
                <a:gd name="T29" fmla="*/ 70 h 197"/>
                <a:gd name="T30" fmla="*/ 243 w 396"/>
                <a:gd name="T31" fmla="*/ 43 h 197"/>
                <a:gd name="T32" fmla="*/ 239 w 396"/>
                <a:gd name="T33" fmla="*/ 39 h 197"/>
                <a:gd name="T34" fmla="*/ 169 w 396"/>
                <a:gd name="T35" fmla="*/ 39 h 197"/>
                <a:gd name="T36" fmla="*/ 165 w 396"/>
                <a:gd name="T37" fmla="*/ 43 h 197"/>
                <a:gd name="T38" fmla="*/ 166 w 396"/>
                <a:gd name="T39" fmla="*/ 72 h 197"/>
                <a:gd name="T40" fmla="*/ 135 w 396"/>
                <a:gd name="T41" fmla="*/ 73 h 197"/>
                <a:gd name="T42" fmla="*/ 130 w 396"/>
                <a:gd name="T43" fmla="*/ 78 h 197"/>
                <a:gd name="T44" fmla="*/ 128 w 396"/>
                <a:gd name="T45" fmla="*/ 134 h 197"/>
                <a:gd name="T46" fmla="*/ 132 w 396"/>
                <a:gd name="T47" fmla="*/ 138 h 197"/>
                <a:gd name="T48" fmla="*/ 160 w 396"/>
                <a:gd name="T49" fmla="*/ 134 h 197"/>
                <a:gd name="T50" fmla="*/ 165 w 396"/>
                <a:gd name="T51" fmla="*/ 164 h 197"/>
                <a:gd name="T52" fmla="*/ 169 w 396"/>
                <a:gd name="T53" fmla="*/ 167 h 197"/>
                <a:gd name="T54" fmla="*/ 236 w 396"/>
                <a:gd name="T55" fmla="*/ 162 h 197"/>
                <a:gd name="T56" fmla="*/ 240 w 396"/>
                <a:gd name="T57" fmla="*/ 159 h 197"/>
                <a:gd name="T58" fmla="*/ 244 w 396"/>
                <a:gd name="T59" fmla="*/ 132 h 197"/>
                <a:gd name="T60" fmla="*/ 268 w 396"/>
                <a:gd name="T61" fmla="*/ 130 h 197"/>
                <a:gd name="T62" fmla="*/ 273 w 396"/>
                <a:gd name="T63" fmla="*/ 126 h 197"/>
                <a:gd name="T64" fmla="*/ 275 w 396"/>
                <a:gd name="T65" fmla="*/ 7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6" h="197">
                  <a:moveTo>
                    <a:pt x="392" y="11"/>
                  </a:moveTo>
                  <a:cubicBezTo>
                    <a:pt x="389" y="23"/>
                    <a:pt x="389" y="36"/>
                    <a:pt x="389" y="47"/>
                  </a:cubicBezTo>
                  <a:cubicBezTo>
                    <a:pt x="387" y="67"/>
                    <a:pt x="386" y="87"/>
                    <a:pt x="385" y="107"/>
                  </a:cubicBezTo>
                  <a:cubicBezTo>
                    <a:pt x="384" y="135"/>
                    <a:pt x="383" y="168"/>
                    <a:pt x="396" y="194"/>
                  </a:cubicBezTo>
                  <a:cubicBezTo>
                    <a:pt x="331" y="190"/>
                    <a:pt x="266" y="196"/>
                    <a:pt x="202" y="197"/>
                  </a:cubicBezTo>
                  <a:cubicBezTo>
                    <a:pt x="135" y="197"/>
                    <a:pt x="68" y="194"/>
                    <a:pt x="2" y="181"/>
                  </a:cubicBezTo>
                  <a:cubicBezTo>
                    <a:pt x="1" y="181"/>
                    <a:pt x="1" y="181"/>
                    <a:pt x="0" y="181"/>
                  </a:cubicBezTo>
                  <a:cubicBezTo>
                    <a:pt x="4" y="153"/>
                    <a:pt x="1" y="121"/>
                    <a:pt x="1" y="92"/>
                  </a:cubicBezTo>
                  <a:cubicBezTo>
                    <a:pt x="2" y="75"/>
                    <a:pt x="2" y="57"/>
                    <a:pt x="2" y="39"/>
                  </a:cubicBezTo>
                  <a:cubicBezTo>
                    <a:pt x="2" y="29"/>
                    <a:pt x="4" y="17"/>
                    <a:pt x="2" y="6"/>
                  </a:cubicBezTo>
                  <a:cubicBezTo>
                    <a:pt x="64" y="21"/>
                    <a:pt x="130" y="13"/>
                    <a:pt x="192" y="9"/>
                  </a:cubicBezTo>
                  <a:cubicBezTo>
                    <a:pt x="259" y="4"/>
                    <a:pt x="325" y="0"/>
                    <a:pt x="392" y="11"/>
                  </a:cubicBezTo>
                  <a:close/>
                  <a:moveTo>
                    <a:pt x="275" y="70"/>
                  </a:moveTo>
                  <a:cubicBezTo>
                    <a:pt x="276" y="67"/>
                    <a:pt x="272" y="65"/>
                    <a:pt x="270" y="65"/>
                  </a:cubicBezTo>
                  <a:cubicBezTo>
                    <a:pt x="261" y="68"/>
                    <a:pt x="251" y="68"/>
                    <a:pt x="243" y="70"/>
                  </a:cubicBezTo>
                  <a:cubicBezTo>
                    <a:pt x="244" y="61"/>
                    <a:pt x="243" y="49"/>
                    <a:pt x="243" y="43"/>
                  </a:cubicBezTo>
                  <a:cubicBezTo>
                    <a:pt x="243" y="41"/>
                    <a:pt x="241" y="39"/>
                    <a:pt x="239" y="39"/>
                  </a:cubicBezTo>
                  <a:cubicBezTo>
                    <a:pt x="216" y="39"/>
                    <a:pt x="193" y="39"/>
                    <a:pt x="169" y="39"/>
                  </a:cubicBezTo>
                  <a:cubicBezTo>
                    <a:pt x="167" y="39"/>
                    <a:pt x="165" y="41"/>
                    <a:pt x="165" y="43"/>
                  </a:cubicBezTo>
                  <a:cubicBezTo>
                    <a:pt x="165" y="53"/>
                    <a:pt x="164" y="62"/>
                    <a:pt x="166" y="72"/>
                  </a:cubicBezTo>
                  <a:cubicBezTo>
                    <a:pt x="155" y="72"/>
                    <a:pt x="145" y="73"/>
                    <a:pt x="135" y="73"/>
                  </a:cubicBezTo>
                  <a:cubicBezTo>
                    <a:pt x="132" y="73"/>
                    <a:pt x="130" y="75"/>
                    <a:pt x="130" y="78"/>
                  </a:cubicBezTo>
                  <a:cubicBezTo>
                    <a:pt x="130" y="97"/>
                    <a:pt x="130" y="115"/>
                    <a:pt x="128" y="134"/>
                  </a:cubicBezTo>
                  <a:cubicBezTo>
                    <a:pt x="127" y="136"/>
                    <a:pt x="130" y="138"/>
                    <a:pt x="132" y="138"/>
                  </a:cubicBezTo>
                  <a:cubicBezTo>
                    <a:pt x="138" y="138"/>
                    <a:pt x="153" y="138"/>
                    <a:pt x="160" y="134"/>
                  </a:cubicBezTo>
                  <a:cubicBezTo>
                    <a:pt x="160" y="144"/>
                    <a:pt x="163" y="154"/>
                    <a:pt x="165" y="164"/>
                  </a:cubicBezTo>
                  <a:cubicBezTo>
                    <a:pt x="166" y="166"/>
                    <a:pt x="168" y="167"/>
                    <a:pt x="169" y="167"/>
                  </a:cubicBezTo>
                  <a:cubicBezTo>
                    <a:pt x="192" y="170"/>
                    <a:pt x="214" y="165"/>
                    <a:pt x="236" y="162"/>
                  </a:cubicBezTo>
                  <a:cubicBezTo>
                    <a:pt x="238" y="162"/>
                    <a:pt x="240" y="161"/>
                    <a:pt x="240" y="159"/>
                  </a:cubicBezTo>
                  <a:cubicBezTo>
                    <a:pt x="243" y="150"/>
                    <a:pt x="245" y="141"/>
                    <a:pt x="244" y="132"/>
                  </a:cubicBezTo>
                  <a:cubicBezTo>
                    <a:pt x="252" y="132"/>
                    <a:pt x="260" y="130"/>
                    <a:pt x="268" y="130"/>
                  </a:cubicBezTo>
                  <a:cubicBezTo>
                    <a:pt x="271" y="130"/>
                    <a:pt x="273" y="128"/>
                    <a:pt x="273" y="126"/>
                  </a:cubicBezTo>
                  <a:cubicBezTo>
                    <a:pt x="273" y="107"/>
                    <a:pt x="273" y="88"/>
                    <a:pt x="275" y="70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>
              <a:extLst>
                <a:ext uri="{FF2B5EF4-FFF2-40B4-BE49-F238E27FC236}">
                  <a16:creationId xmlns:a16="http://schemas.microsoft.com/office/drawing/2014/main" id="{2CBCA04C-4E38-F4F1-ED23-DCB153A3B5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35184" y="2831421"/>
              <a:ext cx="1233487" cy="1022350"/>
            </a:xfrm>
            <a:custGeom>
              <a:avLst/>
              <a:gdLst>
                <a:gd name="T0" fmla="*/ 485 w 486"/>
                <a:gd name="T1" fmla="*/ 136 h 403"/>
                <a:gd name="T2" fmla="*/ 481 w 486"/>
                <a:gd name="T3" fmla="*/ 315 h 403"/>
                <a:gd name="T4" fmla="*/ 480 w 486"/>
                <a:gd name="T5" fmla="*/ 373 h 403"/>
                <a:gd name="T6" fmla="*/ 468 w 486"/>
                <a:gd name="T7" fmla="*/ 388 h 403"/>
                <a:gd name="T8" fmla="*/ 325 w 486"/>
                <a:gd name="T9" fmla="*/ 394 h 403"/>
                <a:gd name="T10" fmla="*/ 135 w 486"/>
                <a:gd name="T11" fmla="*/ 393 h 403"/>
                <a:gd name="T12" fmla="*/ 69 w 486"/>
                <a:gd name="T13" fmla="*/ 394 h 403"/>
                <a:gd name="T14" fmla="*/ 28 w 486"/>
                <a:gd name="T15" fmla="*/ 386 h 403"/>
                <a:gd name="T16" fmla="*/ 14 w 486"/>
                <a:gd name="T17" fmla="*/ 282 h 403"/>
                <a:gd name="T18" fmla="*/ 21 w 486"/>
                <a:gd name="T19" fmla="*/ 92 h 403"/>
                <a:gd name="T20" fmla="*/ 25 w 486"/>
                <a:gd name="T21" fmla="*/ 89 h 403"/>
                <a:gd name="T22" fmla="*/ 26 w 486"/>
                <a:gd name="T23" fmla="*/ 84 h 403"/>
                <a:gd name="T24" fmla="*/ 47 w 486"/>
                <a:gd name="T25" fmla="*/ 69 h 403"/>
                <a:gd name="T26" fmla="*/ 89 w 486"/>
                <a:gd name="T27" fmla="*/ 64 h 403"/>
                <a:gd name="T28" fmla="*/ 179 w 486"/>
                <a:gd name="T29" fmla="*/ 69 h 403"/>
                <a:gd name="T30" fmla="*/ 190 w 486"/>
                <a:gd name="T31" fmla="*/ 13 h 403"/>
                <a:gd name="T32" fmla="*/ 269 w 486"/>
                <a:gd name="T33" fmla="*/ 5 h 403"/>
                <a:gd name="T34" fmla="*/ 342 w 486"/>
                <a:gd name="T35" fmla="*/ 24 h 403"/>
                <a:gd name="T36" fmla="*/ 337 w 486"/>
                <a:gd name="T37" fmla="*/ 73 h 403"/>
                <a:gd name="T38" fmla="*/ 418 w 486"/>
                <a:gd name="T39" fmla="*/ 71 h 403"/>
                <a:gd name="T40" fmla="*/ 485 w 486"/>
                <a:gd name="T41" fmla="*/ 136 h 403"/>
                <a:gd name="T42" fmla="*/ 476 w 486"/>
                <a:gd name="T43" fmla="*/ 197 h 403"/>
                <a:gd name="T44" fmla="*/ 474 w 486"/>
                <a:gd name="T45" fmla="*/ 117 h 403"/>
                <a:gd name="T46" fmla="*/ 400 w 486"/>
                <a:gd name="T47" fmla="*/ 82 h 403"/>
                <a:gd name="T48" fmla="*/ 323 w 486"/>
                <a:gd name="T49" fmla="*/ 84 h 403"/>
                <a:gd name="T50" fmla="*/ 158 w 486"/>
                <a:gd name="T51" fmla="*/ 77 h 403"/>
                <a:gd name="T52" fmla="*/ 33 w 486"/>
                <a:gd name="T53" fmla="*/ 90 h 403"/>
                <a:gd name="T54" fmla="*/ 28 w 486"/>
                <a:gd name="T55" fmla="*/ 91 h 403"/>
                <a:gd name="T56" fmla="*/ 28 w 486"/>
                <a:gd name="T57" fmla="*/ 92 h 403"/>
                <a:gd name="T58" fmla="*/ 26 w 486"/>
                <a:gd name="T59" fmla="*/ 207 h 403"/>
                <a:gd name="T60" fmla="*/ 23 w 486"/>
                <a:gd name="T61" fmla="*/ 303 h 403"/>
                <a:gd name="T62" fmla="*/ 30 w 486"/>
                <a:gd name="T63" fmla="*/ 374 h 403"/>
                <a:gd name="T64" fmla="*/ 89 w 486"/>
                <a:gd name="T65" fmla="*/ 384 h 403"/>
                <a:gd name="T66" fmla="*/ 256 w 486"/>
                <a:gd name="T67" fmla="*/ 384 h 403"/>
                <a:gd name="T68" fmla="*/ 353 w 486"/>
                <a:gd name="T69" fmla="*/ 383 h 403"/>
                <a:gd name="T70" fmla="*/ 439 w 486"/>
                <a:gd name="T71" fmla="*/ 383 h 403"/>
                <a:gd name="T72" fmla="*/ 471 w 486"/>
                <a:gd name="T73" fmla="*/ 364 h 403"/>
                <a:gd name="T74" fmla="*/ 471 w 486"/>
                <a:gd name="T75" fmla="*/ 293 h 403"/>
                <a:gd name="T76" fmla="*/ 476 w 486"/>
                <a:gd name="T77" fmla="*/ 197 h 403"/>
                <a:gd name="T78" fmla="*/ 333 w 486"/>
                <a:gd name="T79" fmla="*/ 35 h 403"/>
                <a:gd name="T80" fmla="*/ 269 w 486"/>
                <a:gd name="T81" fmla="*/ 15 h 403"/>
                <a:gd name="T82" fmla="*/ 206 w 486"/>
                <a:gd name="T83" fmla="*/ 17 h 403"/>
                <a:gd name="T84" fmla="*/ 186 w 486"/>
                <a:gd name="T85" fmla="*/ 70 h 403"/>
                <a:gd name="T86" fmla="*/ 194 w 486"/>
                <a:gd name="T87" fmla="*/ 70 h 403"/>
                <a:gd name="T88" fmla="*/ 262 w 486"/>
                <a:gd name="T89" fmla="*/ 21 h 403"/>
                <a:gd name="T90" fmla="*/ 310 w 486"/>
                <a:gd name="T91" fmla="*/ 32 h 403"/>
                <a:gd name="T92" fmla="*/ 319 w 486"/>
                <a:gd name="T93" fmla="*/ 74 h 403"/>
                <a:gd name="T94" fmla="*/ 327 w 486"/>
                <a:gd name="T95" fmla="*/ 73 h 403"/>
                <a:gd name="T96" fmla="*/ 333 w 486"/>
                <a:gd name="T97" fmla="*/ 35 h 403"/>
                <a:gd name="T98" fmla="*/ 311 w 486"/>
                <a:gd name="T99" fmla="*/ 74 h 403"/>
                <a:gd name="T100" fmla="*/ 304 w 486"/>
                <a:gd name="T101" fmla="*/ 38 h 403"/>
                <a:gd name="T102" fmla="*/ 267 w 486"/>
                <a:gd name="T103" fmla="*/ 30 h 403"/>
                <a:gd name="T104" fmla="*/ 202 w 486"/>
                <a:gd name="T105" fmla="*/ 71 h 403"/>
                <a:gd name="T106" fmla="*/ 307 w 486"/>
                <a:gd name="T107" fmla="*/ 74 h 403"/>
                <a:gd name="T108" fmla="*/ 311 w 486"/>
                <a:gd name="T109" fmla="*/ 7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6" h="403">
                  <a:moveTo>
                    <a:pt x="485" y="136"/>
                  </a:moveTo>
                  <a:cubicBezTo>
                    <a:pt x="486" y="196"/>
                    <a:pt x="482" y="255"/>
                    <a:pt x="481" y="315"/>
                  </a:cubicBezTo>
                  <a:cubicBezTo>
                    <a:pt x="480" y="334"/>
                    <a:pt x="483" y="355"/>
                    <a:pt x="480" y="373"/>
                  </a:cubicBezTo>
                  <a:cubicBezTo>
                    <a:pt x="479" y="381"/>
                    <a:pt x="475" y="386"/>
                    <a:pt x="468" y="388"/>
                  </a:cubicBezTo>
                  <a:cubicBezTo>
                    <a:pt x="422" y="403"/>
                    <a:pt x="371" y="393"/>
                    <a:pt x="325" y="394"/>
                  </a:cubicBezTo>
                  <a:cubicBezTo>
                    <a:pt x="261" y="395"/>
                    <a:pt x="198" y="393"/>
                    <a:pt x="135" y="393"/>
                  </a:cubicBezTo>
                  <a:cubicBezTo>
                    <a:pt x="113" y="393"/>
                    <a:pt x="91" y="395"/>
                    <a:pt x="69" y="394"/>
                  </a:cubicBezTo>
                  <a:cubicBezTo>
                    <a:pt x="57" y="394"/>
                    <a:pt x="39" y="394"/>
                    <a:pt x="28" y="386"/>
                  </a:cubicBezTo>
                  <a:cubicBezTo>
                    <a:pt x="0" y="362"/>
                    <a:pt x="14" y="314"/>
                    <a:pt x="14" y="282"/>
                  </a:cubicBezTo>
                  <a:cubicBezTo>
                    <a:pt x="15" y="219"/>
                    <a:pt x="19" y="155"/>
                    <a:pt x="21" y="92"/>
                  </a:cubicBezTo>
                  <a:cubicBezTo>
                    <a:pt x="21" y="89"/>
                    <a:pt x="23" y="88"/>
                    <a:pt x="25" y="89"/>
                  </a:cubicBezTo>
                  <a:cubicBezTo>
                    <a:pt x="25" y="87"/>
                    <a:pt x="25" y="85"/>
                    <a:pt x="26" y="84"/>
                  </a:cubicBezTo>
                  <a:cubicBezTo>
                    <a:pt x="33" y="77"/>
                    <a:pt x="37" y="71"/>
                    <a:pt x="47" y="69"/>
                  </a:cubicBezTo>
                  <a:cubicBezTo>
                    <a:pt x="61" y="65"/>
                    <a:pt x="75" y="64"/>
                    <a:pt x="89" y="64"/>
                  </a:cubicBezTo>
                  <a:cubicBezTo>
                    <a:pt x="119" y="63"/>
                    <a:pt x="149" y="66"/>
                    <a:pt x="179" y="69"/>
                  </a:cubicBezTo>
                  <a:cubicBezTo>
                    <a:pt x="173" y="50"/>
                    <a:pt x="171" y="25"/>
                    <a:pt x="190" y="13"/>
                  </a:cubicBezTo>
                  <a:cubicBezTo>
                    <a:pt x="213" y="0"/>
                    <a:pt x="244" y="4"/>
                    <a:pt x="269" y="5"/>
                  </a:cubicBezTo>
                  <a:cubicBezTo>
                    <a:pt x="284" y="6"/>
                    <a:pt x="338" y="0"/>
                    <a:pt x="342" y="24"/>
                  </a:cubicBezTo>
                  <a:cubicBezTo>
                    <a:pt x="344" y="36"/>
                    <a:pt x="343" y="60"/>
                    <a:pt x="337" y="73"/>
                  </a:cubicBezTo>
                  <a:cubicBezTo>
                    <a:pt x="364" y="72"/>
                    <a:pt x="391" y="71"/>
                    <a:pt x="418" y="71"/>
                  </a:cubicBezTo>
                  <a:cubicBezTo>
                    <a:pt x="460" y="73"/>
                    <a:pt x="485" y="93"/>
                    <a:pt x="485" y="136"/>
                  </a:cubicBezTo>
                  <a:close/>
                  <a:moveTo>
                    <a:pt x="476" y="197"/>
                  </a:moveTo>
                  <a:cubicBezTo>
                    <a:pt x="476" y="172"/>
                    <a:pt x="480" y="141"/>
                    <a:pt x="474" y="117"/>
                  </a:cubicBezTo>
                  <a:cubicBezTo>
                    <a:pt x="465" y="82"/>
                    <a:pt x="431" y="80"/>
                    <a:pt x="400" y="82"/>
                  </a:cubicBezTo>
                  <a:cubicBezTo>
                    <a:pt x="374" y="84"/>
                    <a:pt x="349" y="84"/>
                    <a:pt x="323" y="84"/>
                  </a:cubicBezTo>
                  <a:cubicBezTo>
                    <a:pt x="268" y="84"/>
                    <a:pt x="213" y="82"/>
                    <a:pt x="158" y="77"/>
                  </a:cubicBezTo>
                  <a:cubicBezTo>
                    <a:pt x="121" y="74"/>
                    <a:pt x="62" y="62"/>
                    <a:pt x="33" y="90"/>
                  </a:cubicBezTo>
                  <a:cubicBezTo>
                    <a:pt x="31" y="92"/>
                    <a:pt x="29" y="92"/>
                    <a:pt x="28" y="91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9" y="131"/>
                    <a:pt x="27" y="169"/>
                    <a:pt x="26" y="207"/>
                  </a:cubicBezTo>
                  <a:cubicBezTo>
                    <a:pt x="25" y="239"/>
                    <a:pt x="26" y="271"/>
                    <a:pt x="23" y="303"/>
                  </a:cubicBezTo>
                  <a:cubicBezTo>
                    <a:pt x="22" y="322"/>
                    <a:pt x="14" y="360"/>
                    <a:pt x="30" y="374"/>
                  </a:cubicBezTo>
                  <a:cubicBezTo>
                    <a:pt x="45" y="387"/>
                    <a:pt x="70" y="385"/>
                    <a:pt x="89" y="384"/>
                  </a:cubicBezTo>
                  <a:cubicBezTo>
                    <a:pt x="145" y="382"/>
                    <a:pt x="201" y="384"/>
                    <a:pt x="256" y="384"/>
                  </a:cubicBezTo>
                  <a:cubicBezTo>
                    <a:pt x="289" y="384"/>
                    <a:pt x="321" y="382"/>
                    <a:pt x="353" y="383"/>
                  </a:cubicBezTo>
                  <a:cubicBezTo>
                    <a:pt x="382" y="384"/>
                    <a:pt x="411" y="388"/>
                    <a:pt x="439" y="383"/>
                  </a:cubicBezTo>
                  <a:cubicBezTo>
                    <a:pt x="455" y="381"/>
                    <a:pt x="471" y="383"/>
                    <a:pt x="471" y="364"/>
                  </a:cubicBezTo>
                  <a:cubicBezTo>
                    <a:pt x="470" y="340"/>
                    <a:pt x="470" y="317"/>
                    <a:pt x="471" y="293"/>
                  </a:cubicBezTo>
                  <a:cubicBezTo>
                    <a:pt x="473" y="261"/>
                    <a:pt x="475" y="229"/>
                    <a:pt x="476" y="197"/>
                  </a:cubicBezTo>
                  <a:close/>
                  <a:moveTo>
                    <a:pt x="333" y="35"/>
                  </a:moveTo>
                  <a:cubicBezTo>
                    <a:pt x="333" y="8"/>
                    <a:pt x="287" y="16"/>
                    <a:pt x="269" y="15"/>
                  </a:cubicBezTo>
                  <a:cubicBezTo>
                    <a:pt x="249" y="13"/>
                    <a:pt x="225" y="11"/>
                    <a:pt x="206" y="17"/>
                  </a:cubicBezTo>
                  <a:cubicBezTo>
                    <a:pt x="180" y="25"/>
                    <a:pt x="182" y="48"/>
                    <a:pt x="186" y="70"/>
                  </a:cubicBezTo>
                  <a:cubicBezTo>
                    <a:pt x="189" y="70"/>
                    <a:pt x="192" y="70"/>
                    <a:pt x="194" y="70"/>
                  </a:cubicBezTo>
                  <a:cubicBezTo>
                    <a:pt x="178" y="28"/>
                    <a:pt x="226" y="20"/>
                    <a:pt x="262" y="21"/>
                  </a:cubicBezTo>
                  <a:cubicBezTo>
                    <a:pt x="277" y="21"/>
                    <a:pt x="299" y="20"/>
                    <a:pt x="310" y="32"/>
                  </a:cubicBezTo>
                  <a:cubicBezTo>
                    <a:pt x="321" y="43"/>
                    <a:pt x="322" y="59"/>
                    <a:pt x="319" y="74"/>
                  </a:cubicBezTo>
                  <a:cubicBezTo>
                    <a:pt x="322" y="74"/>
                    <a:pt x="325" y="74"/>
                    <a:pt x="327" y="73"/>
                  </a:cubicBezTo>
                  <a:cubicBezTo>
                    <a:pt x="327" y="61"/>
                    <a:pt x="333" y="47"/>
                    <a:pt x="333" y="35"/>
                  </a:cubicBezTo>
                  <a:close/>
                  <a:moveTo>
                    <a:pt x="311" y="74"/>
                  </a:moveTo>
                  <a:cubicBezTo>
                    <a:pt x="311" y="62"/>
                    <a:pt x="314" y="46"/>
                    <a:pt x="304" y="38"/>
                  </a:cubicBezTo>
                  <a:cubicBezTo>
                    <a:pt x="294" y="30"/>
                    <a:pt x="279" y="30"/>
                    <a:pt x="267" y="30"/>
                  </a:cubicBezTo>
                  <a:cubicBezTo>
                    <a:pt x="236" y="29"/>
                    <a:pt x="188" y="29"/>
                    <a:pt x="202" y="71"/>
                  </a:cubicBezTo>
                  <a:cubicBezTo>
                    <a:pt x="237" y="73"/>
                    <a:pt x="272" y="74"/>
                    <a:pt x="307" y="74"/>
                  </a:cubicBezTo>
                  <a:cubicBezTo>
                    <a:pt x="309" y="74"/>
                    <a:pt x="310" y="74"/>
                    <a:pt x="311" y="7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>
              <a:extLst>
                <a:ext uri="{FF2B5EF4-FFF2-40B4-BE49-F238E27FC236}">
                  <a16:creationId xmlns:a16="http://schemas.microsoft.com/office/drawing/2014/main" id="{A5ECB2E1-0897-52D1-F97C-18F68365DE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0434" y="3156858"/>
              <a:ext cx="1052512" cy="544513"/>
            </a:xfrm>
            <a:custGeom>
              <a:avLst/>
              <a:gdLst>
                <a:gd name="T0" fmla="*/ 414 w 415"/>
                <a:gd name="T1" fmla="*/ 206 h 215"/>
                <a:gd name="T2" fmla="*/ 412 w 415"/>
                <a:gd name="T3" fmla="*/ 209 h 215"/>
                <a:gd name="T4" fmla="*/ 409 w 415"/>
                <a:gd name="T5" fmla="*/ 211 h 215"/>
                <a:gd name="T6" fmla="*/ 204 w 415"/>
                <a:gd name="T7" fmla="*/ 215 h 215"/>
                <a:gd name="T8" fmla="*/ 10 w 415"/>
                <a:gd name="T9" fmla="*/ 197 h 215"/>
                <a:gd name="T10" fmla="*/ 9 w 415"/>
                <a:gd name="T11" fmla="*/ 196 h 215"/>
                <a:gd name="T12" fmla="*/ 9 w 415"/>
                <a:gd name="T13" fmla="*/ 197 h 215"/>
                <a:gd name="T14" fmla="*/ 3 w 415"/>
                <a:gd name="T15" fmla="*/ 197 h 215"/>
                <a:gd name="T16" fmla="*/ 3 w 415"/>
                <a:gd name="T17" fmla="*/ 149 h 215"/>
                <a:gd name="T18" fmla="*/ 4 w 415"/>
                <a:gd name="T19" fmla="*/ 95 h 215"/>
                <a:gd name="T20" fmla="*/ 5 w 415"/>
                <a:gd name="T21" fmla="*/ 42 h 215"/>
                <a:gd name="T22" fmla="*/ 8 w 415"/>
                <a:gd name="T23" fmla="*/ 6 h 215"/>
                <a:gd name="T24" fmla="*/ 10 w 415"/>
                <a:gd name="T25" fmla="*/ 6 h 215"/>
                <a:gd name="T26" fmla="*/ 11 w 415"/>
                <a:gd name="T27" fmla="*/ 10 h 215"/>
                <a:gd name="T28" fmla="*/ 217 w 415"/>
                <a:gd name="T29" fmla="*/ 8 h 215"/>
                <a:gd name="T30" fmla="*/ 410 w 415"/>
                <a:gd name="T31" fmla="*/ 14 h 215"/>
                <a:gd name="T32" fmla="*/ 410 w 415"/>
                <a:gd name="T33" fmla="*/ 21 h 215"/>
                <a:gd name="T34" fmla="*/ 408 w 415"/>
                <a:gd name="T35" fmla="*/ 56 h 215"/>
                <a:gd name="T36" fmla="*/ 404 w 415"/>
                <a:gd name="T37" fmla="*/ 110 h 215"/>
                <a:gd name="T38" fmla="*/ 414 w 415"/>
                <a:gd name="T39" fmla="*/ 206 h 215"/>
                <a:gd name="T40" fmla="*/ 399 w 415"/>
                <a:gd name="T41" fmla="*/ 56 h 215"/>
                <a:gd name="T42" fmla="*/ 402 w 415"/>
                <a:gd name="T43" fmla="*/ 20 h 215"/>
                <a:gd name="T44" fmla="*/ 202 w 415"/>
                <a:gd name="T45" fmla="*/ 18 h 215"/>
                <a:gd name="T46" fmla="*/ 12 w 415"/>
                <a:gd name="T47" fmla="*/ 15 h 215"/>
                <a:gd name="T48" fmla="*/ 12 w 415"/>
                <a:gd name="T49" fmla="*/ 48 h 215"/>
                <a:gd name="T50" fmla="*/ 11 w 415"/>
                <a:gd name="T51" fmla="*/ 101 h 215"/>
                <a:gd name="T52" fmla="*/ 10 w 415"/>
                <a:gd name="T53" fmla="*/ 190 h 215"/>
                <a:gd name="T54" fmla="*/ 12 w 415"/>
                <a:gd name="T55" fmla="*/ 190 h 215"/>
                <a:gd name="T56" fmla="*/ 212 w 415"/>
                <a:gd name="T57" fmla="*/ 206 h 215"/>
                <a:gd name="T58" fmla="*/ 406 w 415"/>
                <a:gd name="T59" fmla="*/ 203 h 215"/>
                <a:gd name="T60" fmla="*/ 395 w 415"/>
                <a:gd name="T61" fmla="*/ 116 h 215"/>
                <a:gd name="T62" fmla="*/ 399 w 415"/>
                <a:gd name="T63" fmla="*/ 5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5" h="215">
                  <a:moveTo>
                    <a:pt x="414" y="206"/>
                  </a:moveTo>
                  <a:cubicBezTo>
                    <a:pt x="415" y="208"/>
                    <a:pt x="413" y="209"/>
                    <a:pt x="412" y="209"/>
                  </a:cubicBezTo>
                  <a:cubicBezTo>
                    <a:pt x="411" y="210"/>
                    <a:pt x="410" y="211"/>
                    <a:pt x="409" y="211"/>
                  </a:cubicBezTo>
                  <a:cubicBezTo>
                    <a:pt x="341" y="212"/>
                    <a:pt x="273" y="214"/>
                    <a:pt x="204" y="215"/>
                  </a:cubicBezTo>
                  <a:cubicBezTo>
                    <a:pt x="140" y="215"/>
                    <a:pt x="73" y="214"/>
                    <a:pt x="10" y="197"/>
                  </a:cubicBezTo>
                  <a:cubicBezTo>
                    <a:pt x="10" y="197"/>
                    <a:pt x="9" y="197"/>
                    <a:pt x="9" y="196"/>
                  </a:cubicBezTo>
                  <a:cubicBezTo>
                    <a:pt x="9" y="196"/>
                    <a:pt x="9" y="197"/>
                    <a:pt x="9" y="197"/>
                  </a:cubicBezTo>
                  <a:cubicBezTo>
                    <a:pt x="8" y="200"/>
                    <a:pt x="4" y="200"/>
                    <a:pt x="3" y="197"/>
                  </a:cubicBezTo>
                  <a:cubicBezTo>
                    <a:pt x="0" y="182"/>
                    <a:pt x="2" y="165"/>
                    <a:pt x="3" y="149"/>
                  </a:cubicBezTo>
                  <a:cubicBezTo>
                    <a:pt x="3" y="131"/>
                    <a:pt x="3" y="113"/>
                    <a:pt x="4" y="95"/>
                  </a:cubicBezTo>
                  <a:cubicBezTo>
                    <a:pt x="4" y="78"/>
                    <a:pt x="4" y="60"/>
                    <a:pt x="5" y="42"/>
                  </a:cubicBezTo>
                  <a:cubicBezTo>
                    <a:pt x="5" y="31"/>
                    <a:pt x="3" y="17"/>
                    <a:pt x="8" y="6"/>
                  </a:cubicBezTo>
                  <a:cubicBezTo>
                    <a:pt x="8" y="6"/>
                    <a:pt x="9" y="6"/>
                    <a:pt x="10" y="6"/>
                  </a:cubicBezTo>
                  <a:cubicBezTo>
                    <a:pt x="10" y="8"/>
                    <a:pt x="11" y="9"/>
                    <a:pt x="11" y="10"/>
                  </a:cubicBezTo>
                  <a:cubicBezTo>
                    <a:pt x="80" y="14"/>
                    <a:pt x="148" y="13"/>
                    <a:pt x="217" y="8"/>
                  </a:cubicBezTo>
                  <a:cubicBezTo>
                    <a:pt x="281" y="4"/>
                    <a:pt x="347" y="0"/>
                    <a:pt x="410" y="14"/>
                  </a:cubicBezTo>
                  <a:cubicBezTo>
                    <a:pt x="414" y="14"/>
                    <a:pt x="413" y="20"/>
                    <a:pt x="410" y="21"/>
                  </a:cubicBezTo>
                  <a:cubicBezTo>
                    <a:pt x="411" y="33"/>
                    <a:pt x="408" y="45"/>
                    <a:pt x="408" y="56"/>
                  </a:cubicBezTo>
                  <a:cubicBezTo>
                    <a:pt x="406" y="74"/>
                    <a:pt x="405" y="92"/>
                    <a:pt x="404" y="110"/>
                  </a:cubicBezTo>
                  <a:cubicBezTo>
                    <a:pt x="404" y="142"/>
                    <a:pt x="404" y="176"/>
                    <a:pt x="414" y="206"/>
                  </a:cubicBezTo>
                  <a:close/>
                  <a:moveTo>
                    <a:pt x="399" y="56"/>
                  </a:moveTo>
                  <a:cubicBezTo>
                    <a:pt x="399" y="45"/>
                    <a:pt x="399" y="32"/>
                    <a:pt x="402" y="20"/>
                  </a:cubicBezTo>
                  <a:cubicBezTo>
                    <a:pt x="335" y="9"/>
                    <a:pt x="269" y="13"/>
                    <a:pt x="202" y="18"/>
                  </a:cubicBezTo>
                  <a:cubicBezTo>
                    <a:pt x="140" y="22"/>
                    <a:pt x="74" y="30"/>
                    <a:pt x="12" y="15"/>
                  </a:cubicBezTo>
                  <a:cubicBezTo>
                    <a:pt x="14" y="26"/>
                    <a:pt x="12" y="38"/>
                    <a:pt x="12" y="48"/>
                  </a:cubicBezTo>
                  <a:cubicBezTo>
                    <a:pt x="12" y="66"/>
                    <a:pt x="12" y="84"/>
                    <a:pt x="11" y="101"/>
                  </a:cubicBezTo>
                  <a:cubicBezTo>
                    <a:pt x="11" y="130"/>
                    <a:pt x="14" y="162"/>
                    <a:pt x="10" y="190"/>
                  </a:cubicBezTo>
                  <a:cubicBezTo>
                    <a:pt x="11" y="190"/>
                    <a:pt x="11" y="190"/>
                    <a:pt x="12" y="190"/>
                  </a:cubicBezTo>
                  <a:cubicBezTo>
                    <a:pt x="78" y="203"/>
                    <a:pt x="145" y="206"/>
                    <a:pt x="212" y="206"/>
                  </a:cubicBezTo>
                  <a:cubicBezTo>
                    <a:pt x="276" y="205"/>
                    <a:pt x="341" y="199"/>
                    <a:pt x="406" y="203"/>
                  </a:cubicBezTo>
                  <a:cubicBezTo>
                    <a:pt x="393" y="177"/>
                    <a:pt x="394" y="144"/>
                    <a:pt x="395" y="116"/>
                  </a:cubicBezTo>
                  <a:cubicBezTo>
                    <a:pt x="396" y="96"/>
                    <a:pt x="397" y="76"/>
                    <a:pt x="399" y="5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>
              <a:extLst>
                <a:ext uri="{FF2B5EF4-FFF2-40B4-BE49-F238E27FC236}">
                  <a16:creationId xmlns:a16="http://schemas.microsoft.com/office/drawing/2014/main" id="{6475667A-31B7-CF85-398B-1E1393430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6509" y="3279096"/>
              <a:ext cx="379412" cy="331788"/>
            </a:xfrm>
            <a:custGeom>
              <a:avLst/>
              <a:gdLst>
                <a:gd name="T0" fmla="*/ 143 w 149"/>
                <a:gd name="T1" fmla="*/ 26 h 131"/>
                <a:gd name="T2" fmla="*/ 148 w 149"/>
                <a:gd name="T3" fmla="*/ 31 h 131"/>
                <a:gd name="T4" fmla="*/ 146 w 149"/>
                <a:gd name="T5" fmla="*/ 87 h 131"/>
                <a:gd name="T6" fmla="*/ 141 w 149"/>
                <a:gd name="T7" fmla="*/ 91 h 131"/>
                <a:gd name="T8" fmla="*/ 117 w 149"/>
                <a:gd name="T9" fmla="*/ 93 h 131"/>
                <a:gd name="T10" fmla="*/ 113 w 149"/>
                <a:gd name="T11" fmla="*/ 120 h 131"/>
                <a:gd name="T12" fmla="*/ 109 w 149"/>
                <a:gd name="T13" fmla="*/ 123 h 131"/>
                <a:gd name="T14" fmla="*/ 42 w 149"/>
                <a:gd name="T15" fmla="*/ 128 h 131"/>
                <a:gd name="T16" fmla="*/ 38 w 149"/>
                <a:gd name="T17" fmla="*/ 125 h 131"/>
                <a:gd name="T18" fmla="*/ 33 w 149"/>
                <a:gd name="T19" fmla="*/ 95 h 131"/>
                <a:gd name="T20" fmla="*/ 5 w 149"/>
                <a:gd name="T21" fmla="*/ 99 h 131"/>
                <a:gd name="T22" fmla="*/ 1 w 149"/>
                <a:gd name="T23" fmla="*/ 95 h 131"/>
                <a:gd name="T24" fmla="*/ 3 w 149"/>
                <a:gd name="T25" fmla="*/ 39 h 131"/>
                <a:gd name="T26" fmla="*/ 8 w 149"/>
                <a:gd name="T27" fmla="*/ 34 h 131"/>
                <a:gd name="T28" fmla="*/ 39 w 149"/>
                <a:gd name="T29" fmla="*/ 33 h 131"/>
                <a:gd name="T30" fmla="*/ 38 w 149"/>
                <a:gd name="T31" fmla="*/ 4 h 131"/>
                <a:gd name="T32" fmla="*/ 42 w 149"/>
                <a:gd name="T33" fmla="*/ 0 h 131"/>
                <a:gd name="T34" fmla="*/ 112 w 149"/>
                <a:gd name="T35" fmla="*/ 0 h 131"/>
                <a:gd name="T36" fmla="*/ 116 w 149"/>
                <a:gd name="T37" fmla="*/ 4 h 131"/>
                <a:gd name="T38" fmla="*/ 116 w 149"/>
                <a:gd name="T39" fmla="*/ 31 h 131"/>
                <a:gd name="T40" fmla="*/ 143 w 149"/>
                <a:gd name="T41" fmla="*/ 26 h 131"/>
                <a:gd name="T42" fmla="*/ 137 w 149"/>
                <a:gd name="T43" fmla="*/ 83 h 131"/>
                <a:gd name="T44" fmla="*/ 139 w 149"/>
                <a:gd name="T45" fmla="*/ 37 h 131"/>
                <a:gd name="T46" fmla="*/ 113 w 149"/>
                <a:gd name="T47" fmla="*/ 41 h 131"/>
                <a:gd name="T48" fmla="*/ 109 w 149"/>
                <a:gd name="T49" fmla="*/ 40 h 131"/>
                <a:gd name="T50" fmla="*/ 106 w 149"/>
                <a:gd name="T51" fmla="*/ 35 h 131"/>
                <a:gd name="T52" fmla="*/ 108 w 149"/>
                <a:gd name="T53" fmla="*/ 8 h 131"/>
                <a:gd name="T54" fmla="*/ 46 w 149"/>
                <a:gd name="T55" fmla="*/ 8 h 131"/>
                <a:gd name="T56" fmla="*/ 45 w 149"/>
                <a:gd name="T57" fmla="*/ 35 h 131"/>
                <a:gd name="T58" fmla="*/ 42 w 149"/>
                <a:gd name="T59" fmla="*/ 39 h 131"/>
                <a:gd name="T60" fmla="*/ 12 w 149"/>
                <a:gd name="T61" fmla="*/ 43 h 131"/>
                <a:gd name="T62" fmla="*/ 10 w 149"/>
                <a:gd name="T63" fmla="*/ 90 h 131"/>
                <a:gd name="T64" fmla="*/ 24 w 149"/>
                <a:gd name="T65" fmla="*/ 88 h 131"/>
                <a:gd name="T66" fmla="*/ 35 w 149"/>
                <a:gd name="T67" fmla="*/ 86 h 131"/>
                <a:gd name="T68" fmla="*/ 36 w 149"/>
                <a:gd name="T69" fmla="*/ 87 h 131"/>
                <a:gd name="T70" fmla="*/ 40 w 149"/>
                <a:gd name="T71" fmla="*/ 89 h 131"/>
                <a:gd name="T72" fmla="*/ 46 w 149"/>
                <a:gd name="T73" fmla="*/ 120 h 131"/>
                <a:gd name="T74" fmla="*/ 106 w 149"/>
                <a:gd name="T75" fmla="*/ 115 h 131"/>
                <a:gd name="T76" fmla="*/ 108 w 149"/>
                <a:gd name="T77" fmla="*/ 88 h 131"/>
                <a:gd name="T78" fmla="*/ 116 w 149"/>
                <a:gd name="T79" fmla="*/ 86 h 131"/>
                <a:gd name="T80" fmla="*/ 116 w 149"/>
                <a:gd name="T81" fmla="*/ 86 h 131"/>
                <a:gd name="T82" fmla="*/ 137 w 149"/>
                <a:gd name="T83" fmla="*/ 8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31">
                  <a:moveTo>
                    <a:pt x="143" y="26"/>
                  </a:moveTo>
                  <a:cubicBezTo>
                    <a:pt x="145" y="26"/>
                    <a:pt x="149" y="28"/>
                    <a:pt x="148" y="31"/>
                  </a:cubicBezTo>
                  <a:cubicBezTo>
                    <a:pt x="146" y="49"/>
                    <a:pt x="146" y="68"/>
                    <a:pt x="146" y="87"/>
                  </a:cubicBezTo>
                  <a:cubicBezTo>
                    <a:pt x="146" y="89"/>
                    <a:pt x="144" y="91"/>
                    <a:pt x="141" y="91"/>
                  </a:cubicBezTo>
                  <a:cubicBezTo>
                    <a:pt x="133" y="91"/>
                    <a:pt x="125" y="93"/>
                    <a:pt x="117" y="93"/>
                  </a:cubicBezTo>
                  <a:cubicBezTo>
                    <a:pt x="118" y="102"/>
                    <a:pt x="116" y="111"/>
                    <a:pt x="113" y="120"/>
                  </a:cubicBezTo>
                  <a:cubicBezTo>
                    <a:pt x="113" y="122"/>
                    <a:pt x="111" y="123"/>
                    <a:pt x="109" y="123"/>
                  </a:cubicBezTo>
                  <a:cubicBezTo>
                    <a:pt x="87" y="126"/>
                    <a:pt x="65" y="131"/>
                    <a:pt x="42" y="128"/>
                  </a:cubicBezTo>
                  <a:cubicBezTo>
                    <a:pt x="41" y="128"/>
                    <a:pt x="39" y="127"/>
                    <a:pt x="38" y="125"/>
                  </a:cubicBezTo>
                  <a:cubicBezTo>
                    <a:pt x="36" y="115"/>
                    <a:pt x="33" y="105"/>
                    <a:pt x="33" y="95"/>
                  </a:cubicBezTo>
                  <a:cubicBezTo>
                    <a:pt x="26" y="99"/>
                    <a:pt x="11" y="99"/>
                    <a:pt x="5" y="99"/>
                  </a:cubicBezTo>
                  <a:cubicBezTo>
                    <a:pt x="3" y="99"/>
                    <a:pt x="0" y="97"/>
                    <a:pt x="1" y="95"/>
                  </a:cubicBezTo>
                  <a:cubicBezTo>
                    <a:pt x="3" y="76"/>
                    <a:pt x="3" y="58"/>
                    <a:pt x="3" y="39"/>
                  </a:cubicBezTo>
                  <a:cubicBezTo>
                    <a:pt x="3" y="36"/>
                    <a:pt x="5" y="34"/>
                    <a:pt x="8" y="34"/>
                  </a:cubicBezTo>
                  <a:cubicBezTo>
                    <a:pt x="18" y="34"/>
                    <a:pt x="28" y="33"/>
                    <a:pt x="39" y="33"/>
                  </a:cubicBezTo>
                  <a:cubicBezTo>
                    <a:pt x="37" y="23"/>
                    <a:pt x="38" y="14"/>
                    <a:pt x="38" y="4"/>
                  </a:cubicBezTo>
                  <a:cubicBezTo>
                    <a:pt x="38" y="2"/>
                    <a:pt x="40" y="0"/>
                    <a:pt x="42" y="0"/>
                  </a:cubicBezTo>
                  <a:cubicBezTo>
                    <a:pt x="66" y="0"/>
                    <a:pt x="89" y="0"/>
                    <a:pt x="112" y="0"/>
                  </a:cubicBezTo>
                  <a:cubicBezTo>
                    <a:pt x="114" y="0"/>
                    <a:pt x="116" y="2"/>
                    <a:pt x="116" y="4"/>
                  </a:cubicBezTo>
                  <a:cubicBezTo>
                    <a:pt x="116" y="10"/>
                    <a:pt x="117" y="22"/>
                    <a:pt x="116" y="31"/>
                  </a:cubicBezTo>
                  <a:cubicBezTo>
                    <a:pt x="124" y="29"/>
                    <a:pt x="134" y="29"/>
                    <a:pt x="143" y="26"/>
                  </a:cubicBezTo>
                  <a:close/>
                  <a:moveTo>
                    <a:pt x="137" y="83"/>
                  </a:moveTo>
                  <a:cubicBezTo>
                    <a:pt x="136" y="67"/>
                    <a:pt x="137" y="52"/>
                    <a:pt x="139" y="37"/>
                  </a:cubicBezTo>
                  <a:cubicBezTo>
                    <a:pt x="130" y="38"/>
                    <a:pt x="121" y="38"/>
                    <a:pt x="113" y="41"/>
                  </a:cubicBezTo>
                  <a:cubicBezTo>
                    <a:pt x="111" y="41"/>
                    <a:pt x="110" y="41"/>
                    <a:pt x="109" y="40"/>
                  </a:cubicBezTo>
                  <a:cubicBezTo>
                    <a:pt x="107" y="39"/>
                    <a:pt x="105" y="38"/>
                    <a:pt x="106" y="35"/>
                  </a:cubicBezTo>
                  <a:cubicBezTo>
                    <a:pt x="108" y="26"/>
                    <a:pt x="108" y="17"/>
                    <a:pt x="108" y="8"/>
                  </a:cubicBezTo>
                  <a:cubicBezTo>
                    <a:pt x="87" y="8"/>
                    <a:pt x="67" y="8"/>
                    <a:pt x="46" y="8"/>
                  </a:cubicBezTo>
                  <a:cubicBezTo>
                    <a:pt x="46" y="17"/>
                    <a:pt x="44" y="26"/>
                    <a:pt x="45" y="35"/>
                  </a:cubicBezTo>
                  <a:cubicBezTo>
                    <a:pt x="46" y="37"/>
                    <a:pt x="45" y="39"/>
                    <a:pt x="42" y="39"/>
                  </a:cubicBezTo>
                  <a:cubicBezTo>
                    <a:pt x="32" y="40"/>
                    <a:pt x="22" y="42"/>
                    <a:pt x="12" y="43"/>
                  </a:cubicBezTo>
                  <a:cubicBezTo>
                    <a:pt x="12" y="59"/>
                    <a:pt x="12" y="74"/>
                    <a:pt x="10" y="90"/>
                  </a:cubicBezTo>
                  <a:cubicBezTo>
                    <a:pt x="15" y="90"/>
                    <a:pt x="19" y="89"/>
                    <a:pt x="24" y="88"/>
                  </a:cubicBezTo>
                  <a:cubicBezTo>
                    <a:pt x="28" y="87"/>
                    <a:pt x="31" y="85"/>
                    <a:pt x="35" y="86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8" y="86"/>
                    <a:pt x="40" y="87"/>
                    <a:pt x="40" y="89"/>
                  </a:cubicBezTo>
                  <a:cubicBezTo>
                    <a:pt x="39" y="100"/>
                    <a:pt x="43" y="110"/>
                    <a:pt x="46" y="120"/>
                  </a:cubicBezTo>
                  <a:cubicBezTo>
                    <a:pt x="66" y="121"/>
                    <a:pt x="86" y="118"/>
                    <a:pt x="106" y="115"/>
                  </a:cubicBezTo>
                  <a:cubicBezTo>
                    <a:pt x="108" y="106"/>
                    <a:pt x="110" y="97"/>
                    <a:pt x="108" y="88"/>
                  </a:cubicBezTo>
                  <a:cubicBezTo>
                    <a:pt x="106" y="83"/>
                    <a:pt x="115" y="80"/>
                    <a:pt x="116" y="86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123" y="85"/>
                    <a:pt x="130" y="84"/>
                    <a:pt x="137" y="8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46">
            <a:extLst>
              <a:ext uri="{FF2B5EF4-FFF2-40B4-BE49-F238E27FC236}">
                <a16:creationId xmlns:a16="http://schemas.microsoft.com/office/drawing/2014/main" id="{BC76C0E6-D517-A8C2-6C68-A71F209624AA}"/>
              </a:ext>
            </a:extLst>
          </p:cNvPr>
          <p:cNvSpPr>
            <a:spLocks noEditPoints="1"/>
          </p:cNvSpPr>
          <p:nvPr/>
        </p:nvSpPr>
        <p:spPr bwMode="auto">
          <a:xfrm>
            <a:off x="6522185" y="5349196"/>
            <a:ext cx="501650" cy="496888"/>
          </a:xfrm>
          <a:custGeom>
            <a:avLst/>
            <a:gdLst>
              <a:gd name="T0" fmla="*/ 184 w 198"/>
              <a:gd name="T1" fmla="*/ 86 h 196"/>
              <a:gd name="T2" fmla="*/ 198 w 198"/>
              <a:gd name="T3" fmla="*/ 101 h 196"/>
              <a:gd name="T4" fmla="*/ 123 w 198"/>
              <a:gd name="T5" fmla="*/ 173 h 196"/>
              <a:gd name="T6" fmla="*/ 69 w 198"/>
              <a:gd name="T7" fmla="*/ 191 h 196"/>
              <a:gd name="T8" fmla="*/ 33 w 198"/>
              <a:gd name="T9" fmla="*/ 154 h 196"/>
              <a:gd name="T10" fmla="*/ 8 w 198"/>
              <a:gd name="T11" fmla="*/ 114 h 196"/>
              <a:gd name="T12" fmla="*/ 14 w 198"/>
              <a:gd name="T13" fmla="*/ 77 h 196"/>
              <a:gd name="T14" fmla="*/ 54 w 198"/>
              <a:gd name="T15" fmla="*/ 40 h 196"/>
              <a:gd name="T16" fmla="*/ 103 w 198"/>
              <a:gd name="T17" fmla="*/ 0 h 196"/>
              <a:gd name="T18" fmla="*/ 122 w 198"/>
              <a:gd name="T19" fmla="*/ 21 h 196"/>
              <a:gd name="T20" fmla="*/ 107 w 198"/>
              <a:gd name="T21" fmla="*/ 32 h 196"/>
              <a:gd name="T22" fmla="*/ 106 w 198"/>
              <a:gd name="T23" fmla="*/ 36 h 196"/>
              <a:gd name="T24" fmla="*/ 184 w 198"/>
              <a:gd name="T25" fmla="*/ 86 h 196"/>
              <a:gd name="T26" fmla="*/ 140 w 198"/>
              <a:gd name="T27" fmla="*/ 121 h 196"/>
              <a:gd name="T28" fmla="*/ 141 w 198"/>
              <a:gd name="T29" fmla="*/ 114 h 196"/>
              <a:gd name="T30" fmla="*/ 134 w 198"/>
              <a:gd name="T31" fmla="*/ 115 h 196"/>
              <a:gd name="T32" fmla="*/ 130 w 198"/>
              <a:gd name="T33" fmla="*/ 120 h 196"/>
              <a:gd name="T34" fmla="*/ 126 w 198"/>
              <a:gd name="T35" fmla="*/ 127 h 196"/>
              <a:gd name="T36" fmla="*/ 133 w 198"/>
              <a:gd name="T37" fmla="*/ 130 h 196"/>
              <a:gd name="T38" fmla="*/ 140 w 198"/>
              <a:gd name="T39" fmla="*/ 121 h 196"/>
              <a:gd name="T40" fmla="*/ 111 w 198"/>
              <a:gd name="T41" fmla="*/ 94 h 196"/>
              <a:gd name="T42" fmla="*/ 105 w 198"/>
              <a:gd name="T43" fmla="*/ 87 h 196"/>
              <a:gd name="T44" fmla="*/ 102 w 198"/>
              <a:gd name="T45" fmla="*/ 91 h 196"/>
              <a:gd name="T46" fmla="*/ 99 w 198"/>
              <a:gd name="T47" fmla="*/ 93 h 196"/>
              <a:gd name="T48" fmla="*/ 100 w 198"/>
              <a:gd name="T49" fmla="*/ 99 h 196"/>
              <a:gd name="T50" fmla="*/ 111 w 198"/>
              <a:gd name="T51" fmla="*/ 94 h 196"/>
              <a:gd name="T52" fmla="*/ 107 w 198"/>
              <a:gd name="T53" fmla="*/ 142 h 196"/>
              <a:gd name="T54" fmla="*/ 102 w 198"/>
              <a:gd name="T55" fmla="*/ 137 h 196"/>
              <a:gd name="T56" fmla="*/ 93 w 198"/>
              <a:gd name="T57" fmla="*/ 144 h 196"/>
              <a:gd name="T58" fmla="*/ 87 w 198"/>
              <a:gd name="T59" fmla="*/ 151 h 196"/>
              <a:gd name="T60" fmla="*/ 87 w 198"/>
              <a:gd name="T61" fmla="*/ 154 h 196"/>
              <a:gd name="T62" fmla="*/ 91 w 198"/>
              <a:gd name="T63" fmla="*/ 156 h 196"/>
              <a:gd name="T64" fmla="*/ 97 w 198"/>
              <a:gd name="T65" fmla="*/ 152 h 196"/>
              <a:gd name="T66" fmla="*/ 107 w 198"/>
              <a:gd name="T67" fmla="*/ 142 h 196"/>
              <a:gd name="T68" fmla="*/ 80 w 198"/>
              <a:gd name="T69" fmla="*/ 60 h 196"/>
              <a:gd name="T70" fmla="*/ 82 w 198"/>
              <a:gd name="T71" fmla="*/ 53 h 196"/>
              <a:gd name="T72" fmla="*/ 75 w 198"/>
              <a:gd name="T73" fmla="*/ 54 h 196"/>
              <a:gd name="T74" fmla="*/ 66 w 198"/>
              <a:gd name="T75" fmla="*/ 62 h 196"/>
              <a:gd name="T76" fmla="*/ 70 w 198"/>
              <a:gd name="T77" fmla="*/ 66 h 196"/>
              <a:gd name="T78" fmla="*/ 75 w 198"/>
              <a:gd name="T79" fmla="*/ 63 h 196"/>
              <a:gd name="T80" fmla="*/ 78 w 198"/>
              <a:gd name="T81" fmla="*/ 61 h 196"/>
              <a:gd name="T82" fmla="*/ 80 w 198"/>
              <a:gd name="T83" fmla="*/ 60 h 196"/>
              <a:gd name="T84" fmla="*/ 70 w 198"/>
              <a:gd name="T85" fmla="*/ 118 h 196"/>
              <a:gd name="T86" fmla="*/ 71 w 198"/>
              <a:gd name="T87" fmla="*/ 111 h 196"/>
              <a:gd name="T88" fmla="*/ 64 w 198"/>
              <a:gd name="T89" fmla="*/ 113 h 196"/>
              <a:gd name="T90" fmla="*/ 62 w 198"/>
              <a:gd name="T91" fmla="*/ 115 h 196"/>
              <a:gd name="T92" fmla="*/ 61 w 198"/>
              <a:gd name="T93" fmla="*/ 118 h 196"/>
              <a:gd name="T94" fmla="*/ 57 w 198"/>
              <a:gd name="T95" fmla="*/ 123 h 196"/>
              <a:gd name="T96" fmla="*/ 58 w 198"/>
              <a:gd name="T97" fmla="*/ 127 h 196"/>
              <a:gd name="T98" fmla="*/ 62 w 198"/>
              <a:gd name="T99" fmla="*/ 127 h 196"/>
              <a:gd name="T100" fmla="*/ 70 w 198"/>
              <a:gd name="T101" fmla="*/ 118 h 196"/>
              <a:gd name="T102" fmla="*/ 45 w 198"/>
              <a:gd name="T103" fmla="*/ 88 h 196"/>
              <a:gd name="T104" fmla="*/ 47 w 198"/>
              <a:gd name="T105" fmla="*/ 84 h 196"/>
              <a:gd name="T106" fmla="*/ 29 w 198"/>
              <a:gd name="T107" fmla="*/ 88 h 196"/>
              <a:gd name="T108" fmla="*/ 32 w 198"/>
              <a:gd name="T109" fmla="*/ 93 h 196"/>
              <a:gd name="T110" fmla="*/ 39 w 198"/>
              <a:gd name="T111" fmla="*/ 90 h 196"/>
              <a:gd name="T112" fmla="*/ 41 w 198"/>
              <a:gd name="T113" fmla="*/ 89 h 196"/>
              <a:gd name="T114" fmla="*/ 43 w 198"/>
              <a:gd name="T115" fmla="*/ 89 h 196"/>
              <a:gd name="T116" fmla="*/ 45 w 198"/>
              <a:gd name="T117" fmla="*/ 8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8" h="196">
                <a:moveTo>
                  <a:pt x="184" y="86"/>
                </a:moveTo>
                <a:cubicBezTo>
                  <a:pt x="188" y="91"/>
                  <a:pt x="193" y="96"/>
                  <a:pt x="198" y="101"/>
                </a:cubicBezTo>
                <a:cubicBezTo>
                  <a:pt x="171" y="123"/>
                  <a:pt x="150" y="151"/>
                  <a:pt x="123" y="173"/>
                </a:cubicBezTo>
                <a:cubicBezTo>
                  <a:pt x="108" y="185"/>
                  <a:pt x="89" y="196"/>
                  <a:pt x="69" y="191"/>
                </a:cubicBezTo>
                <a:cubicBezTo>
                  <a:pt x="53" y="186"/>
                  <a:pt x="42" y="167"/>
                  <a:pt x="33" y="154"/>
                </a:cubicBezTo>
                <a:cubicBezTo>
                  <a:pt x="25" y="141"/>
                  <a:pt x="16" y="128"/>
                  <a:pt x="8" y="114"/>
                </a:cubicBezTo>
                <a:cubicBezTo>
                  <a:pt x="0" y="99"/>
                  <a:pt x="2" y="89"/>
                  <a:pt x="14" y="77"/>
                </a:cubicBezTo>
                <a:cubicBezTo>
                  <a:pt x="26" y="64"/>
                  <a:pt x="41" y="53"/>
                  <a:pt x="54" y="40"/>
                </a:cubicBezTo>
                <a:cubicBezTo>
                  <a:pt x="69" y="26"/>
                  <a:pt x="84" y="11"/>
                  <a:pt x="103" y="0"/>
                </a:cubicBezTo>
                <a:cubicBezTo>
                  <a:pt x="109" y="7"/>
                  <a:pt x="116" y="14"/>
                  <a:pt x="122" y="21"/>
                </a:cubicBezTo>
                <a:cubicBezTo>
                  <a:pt x="117" y="24"/>
                  <a:pt x="112" y="29"/>
                  <a:pt x="107" y="32"/>
                </a:cubicBezTo>
                <a:cubicBezTo>
                  <a:pt x="105" y="33"/>
                  <a:pt x="105" y="35"/>
                  <a:pt x="106" y="36"/>
                </a:cubicBezTo>
                <a:cubicBezTo>
                  <a:pt x="117" y="59"/>
                  <a:pt x="156" y="121"/>
                  <a:pt x="184" y="86"/>
                </a:cubicBezTo>
                <a:close/>
                <a:moveTo>
                  <a:pt x="140" y="121"/>
                </a:moveTo>
                <a:cubicBezTo>
                  <a:pt x="142" y="119"/>
                  <a:pt x="143" y="116"/>
                  <a:pt x="141" y="114"/>
                </a:cubicBezTo>
                <a:cubicBezTo>
                  <a:pt x="138" y="112"/>
                  <a:pt x="135" y="112"/>
                  <a:pt x="134" y="115"/>
                </a:cubicBezTo>
                <a:cubicBezTo>
                  <a:pt x="133" y="116"/>
                  <a:pt x="131" y="118"/>
                  <a:pt x="130" y="120"/>
                </a:cubicBezTo>
                <a:cubicBezTo>
                  <a:pt x="128" y="122"/>
                  <a:pt x="127" y="124"/>
                  <a:pt x="126" y="127"/>
                </a:cubicBezTo>
                <a:cubicBezTo>
                  <a:pt x="124" y="131"/>
                  <a:pt x="131" y="133"/>
                  <a:pt x="133" y="130"/>
                </a:cubicBezTo>
                <a:cubicBezTo>
                  <a:pt x="134" y="127"/>
                  <a:pt x="137" y="123"/>
                  <a:pt x="140" y="121"/>
                </a:cubicBezTo>
                <a:close/>
                <a:moveTo>
                  <a:pt x="111" y="94"/>
                </a:moveTo>
                <a:cubicBezTo>
                  <a:pt x="115" y="90"/>
                  <a:pt x="109" y="83"/>
                  <a:pt x="105" y="87"/>
                </a:cubicBezTo>
                <a:cubicBezTo>
                  <a:pt x="104" y="89"/>
                  <a:pt x="103" y="90"/>
                  <a:pt x="102" y="91"/>
                </a:cubicBezTo>
                <a:cubicBezTo>
                  <a:pt x="101" y="92"/>
                  <a:pt x="100" y="92"/>
                  <a:pt x="99" y="93"/>
                </a:cubicBezTo>
                <a:cubicBezTo>
                  <a:pt x="95" y="93"/>
                  <a:pt x="97" y="99"/>
                  <a:pt x="100" y="99"/>
                </a:cubicBezTo>
                <a:cubicBezTo>
                  <a:pt x="104" y="99"/>
                  <a:pt x="108" y="96"/>
                  <a:pt x="111" y="94"/>
                </a:cubicBezTo>
                <a:close/>
                <a:moveTo>
                  <a:pt x="107" y="142"/>
                </a:moveTo>
                <a:cubicBezTo>
                  <a:pt x="107" y="139"/>
                  <a:pt x="105" y="137"/>
                  <a:pt x="102" y="137"/>
                </a:cubicBezTo>
                <a:cubicBezTo>
                  <a:pt x="98" y="138"/>
                  <a:pt x="96" y="141"/>
                  <a:pt x="93" y="144"/>
                </a:cubicBezTo>
                <a:cubicBezTo>
                  <a:pt x="91" y="146"/>
                  <a:pt x="89" y="148"/>
                  <a:pt x="87" y="151"/>
                </a:cubicBezTo>
                <a:cubicBezTo>
                  <a:pt x="87" y="152"/>
                  <a:pt x="87" y="153"/>
                  <a:pt x="87" y="154"/>
                </a:cubicBezTo>
                <a:cubicBezTo>
                  <a:pt x="87" y="156"/>
                  <a:pt x="90" y="157"/>
                  <a:pt x="91" y="156"/>
                </a:cubicBezTo>
                <a:cubicBezTo>
                  <a:pt x="93" y="156"/>
                  <a:pt x="96" y="153"/>
                  <a:pt x="97" y="152"/>
                </a:cubicBezTo>
                <a:cubicBezTo>
                  <a:pt x="101" y="149"/>
                  <a:pt x="106" y="146"/>
                  <a:pt x="107" y="142"/>
                </a:cubicBezTo>
                <a:close/>
                <a:moveTo>
                  <a:pt x="80" y="60"/>
                </a:moveTo>
                <a:cubicBezTo>
                  <a:pt x="83" y="59"/>
                  <a:pt x="84" y="55"/>
                  <a:pt x="82" y="53"/>
                </a:cubicBezTo>
                <a:cubicBezTo>
                  <a:pt x="80" y="51"/>
                  <a:pt x="76" y="51"/>
                  <a:pt x="75" y="54"/>
                </a:cubicBezTo>
                <a:cubicBezTo>
                  <a:pt x="72" y="57"/>
                  <a:pt x="69" y="59"/>
                  <a:pt x="66" y="62"/>
                </a:cubicBezTo>
                <a:cubicBezTo>
                  <a:pt x="63" y="65"/>
                  <a:pt x="67" y="68"/>
                  <a:pt x="70" y="66"/>
                </a:cubicBezTo>
                <a:cubicBezTo>
                  <a:pt x="72" y="65"/>
                  <a:pt x="73" y="64"/>
                  <a:pt x="75" y="63"/>
                </a:cubicBezTo>
                <a:cubicBezTo>
                  <a:pt x="76" y="62"/>
                  <a:pt x="77" y="62"/>
                  <a:pt x="78" y="61"/>
                </a:cubicBezTo>
                <a:cubicBezTo>
                  <a:pt x="78" y="61"/>
                  <a:pt x="79" y="60"/>
                  <a:pt x="80" y="60"/>
                </a:cubicBezTo>
                <a:close/>
                <a:moveTo>
                  <a:pt x="70" y="118"/>
                </a:moveTo>
                <a:cubicBezTo>
                  <a:pt x="73" y="117"/>
                  <a:pt x="73" y="114"/>
                  <a:pt x="71" y="111"/>
                </a:cubicBezTo>
                <a:cubicBezTo>
                  <a:pt x="69" y="109"/>
                  <a:pt x="65" y="110"/>
                  <a:pt x="64" y="113"/>
                </a:cubicBezTo>
                <a:cubicBezTo>
                  <a:pt x="64" y="114"/>
                  <a:pt x="63" y="115"/>
                  <a:pt x="62" y="115"/>
                </a:cubicBezTo>
                <a:cubicBezTo>
                  <a:pt x="62" y="116"/>
                  <a:pt x="61" y="117"/>
                  <a:pt x="61" y="118"/>
                </a:cubicBezTo>
                <a:cubicBezTo>
                  <a:pt x="60" y="120"/>
                  <a:pt x="59" y="122"/>
                  <a:pt x="57" y="123"/>
                </a:cubicBezTo>
                <a:cubicBezTo>
                  <a:pt x="56" y="125"/>
                  <a:pt x="57" y="126"/>
                  <a:pt x="58" y="127"/>
                </a:cubicBezTo>
                <a:cubicBezTo>
                  <a:pt x="59" y="129"/>
                  <a:pt x="61" y="129"/>
                  <a:pt x="62" y="127"/>
                </a:cubicBezTo>
                <a:cubicBezTo>
                  <a:pt x="66" y="125"/>
                  <a:pt x="67" y="121"/>
                  <a:pt x="70" y="118"/>
                </a:cubicBezTo>
                <a:close/>
                <a:moveTo>
                  <a:pt x="45" y="88"/>
                </a:moveTo>
                <a:cubicBezTo>
                  <a:pt x="47" y="88"/>
                  <a:pt x="48" y="86"/>
                  <a:pt x="47" y="84"/>
                </a:cubicBezTo>
                <a:cubicBezTo>
                  <a:pt x="45" y="75"/>
                  <a:pt x="32" y="85"/>
                  <a:pt x="29" y="88"/>
                </a:cubicBezTo>
                <a:cubicBezTo>
                  <a:pt x="26" y="90"/>
                  <a:pt x="29" y="94"/>
                  <a:pt x="32" y="93"/>
                </a:cubicBezTo>
                <a:cubicBezTo>
                  <a:pt x="34" y="93"/>
                  <a:pt x="37" y="91"/>
                  <a:pt x="39" y="90"/>
                </a:cubicBezTo>
                <a:cubicBezTo>
                  <a:pt x="40" y="89"/>
                  <a:pt x="41" y="89"/>
                  <a:pt x="41" y="89"/>
                </a:cubicBezTo>
                <a:cubicBezTo>
                  <a:pt x="41" y="89"/>
                  <a:pt x="42" y="89"/>
                  <a:pt x="43" y="89"/>
                </a:cubicBezTo>
                <a:cubicBezTo>
                  <a:pt x="44" y="89"/>
                  <a:pt x="44" y="89"/>
                  <a:pt x="45" y="88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7">
            <a:extLst>
              <a:ext uri="{FF2B5EF4-FFF2-40B4-BE49-F238E27FC236}">
                <a16:creationId xmlns:a16="http://schemas.microsoft.com/office/drawing/2014/main" id="{EF242079-7A4A-AF9D-3AC0-86FFDB7FA711}"/>
              </a:ext>
            </a:extLst>
          </p:cNvPr>
          <p:cNvSpPr>
            <a:spLocks/>
          </p:cNvSpPr>
          <p:nvPr/>
        </p:nvSpPr>
        <p:spPr bwMode="auto">
          <a:xfrm>
            <a:off x="6803172" y="5406346"/>
            <a:ext cx="174625" cy="201613"/>
          </a:xfrm>
          <a:custGeom>
            <a:avLst/>
            <a:gdLst>
              <a:gd name="T0" fmla="*/ 69 w 69"/>
              <a:gd name="T1" fmla="*/ 59 h 79"/>
              <a:gd name="T2" fmla="*/ 23 w 69"/>
              <a:gd name="T3" fmla="*/ 46 h 79"/>
              <a:gd name="T4" fmla="*/ 7 w 69"/>
              <a:gd name="T5" fmla="*/ 23 h 79"/>
              <a:gd name="T6" fmla="*/ 2 w 69"/>
              <a:gd name="T7" fmla="*/ 14 h 79"/>
              <a:gd name="T8" fmla="*/ 13 w 69"/>
              <a:gd name="T9" fmla="*/ 0 h 79"/>
              <a:gd name="T10" fmla="*/ 30 w 69"/>
              <a:gd name="T11" fmla="*/ 17 h 79"/>
              <a:gd name="T12" fmla="*/ 69 w 69"/>
              <a:gd name="T13" fmla="*/ 5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79">
                <a:moveTo>
                  <a:pt x="69" y="59"/>
                </a:moveTo>
                <a:cubicBezTo>
                  <a:pt x="54" y="79"/>
                  <a:pt x="34" y="59"/>
                  <a:pt x="23" y="46"/>
                </a:cubicBezTo>
                <a:cubicBezTo>
                  <a:pt x="17" y="39"/>
                  <a:pt x="12" y="31"/>
                  <a:pt x="7" y="23"/>
                </a:cubicBezTo>
                <a:cubicBezTo>
                  <a:pt x="5" y="20"/>
                  <a:pt x="3" y="17"/>
                  <a:pt x="2" y="14"/>
                </a:cubicBezTo>
                <a:cubicBezTo>
                  <a:pt x="0" y="11"/>
                  <a:pt x="10" y="3"/>
                  <a:pt x="13" y="0"/>
                </a:cubicBezTo>
                <a:cubicBezTo>
                  <a:pt x="19" y="6"/>
                  <a:pt x="24" y="12"/>
                  <a:pt x="30" y="17"/>
                </a:cubicBezTo>
                <a:cubicBezTo>
                  <a:pt x="43" y="31"/>
                  <a:pt x="56" y="45"/>
                  <a:pt x="69" y="59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8">
            <a:extLst>
              <a:ext uri="{FF2B5EF4-FFF2-40B4-BE49-F238E27FC236}">
                <a16:creationId xmlns:a16="http://schemas.microsoft.com/office/drawing/2014/main" id="{30185F42-9F0A-0CA8-D70B-A57BC3932B9A}"/>
              </a:ext>
            </a:extLst>
          </p:cNvPr>
          <p:cNvSpPr>
            <a:spLocks/>
          </p:cNvSpPr>
          <p:nvPr/>
        </p:nvSpPr>
        <p:spPr bwMode="auto">
          <a:xfrm>
            <a:off x="6839685" y="5125358"/>
            <a:ext cx="379412" cy="382588"/>
          </a:xfrm>
          <a:custGeom>
            <a:avLst/>
            <a:gdLst>
              <a:gd name="T0" fmla="*/ 147 w 150"/>
              <a:gd name="T1" fmla="*/ 101 h 151"/>
              <a:gd name="T2" fmla="*/ 93 w 150"/>
              <a:gd name="T3" fmla="*/ 148 h 151"/>
              <a:gd name="T4" fmla="*/ 65 w 150"/>
              <a:gd name="T5" fmla="*/ 133 h 151"/>
              <a:gd name="T6" fmla="*/ 36 w 150"/>
              <a:gd name="T7" fmla="*/ 103 h 151"/>
              <a:gd name="T8" fmla="*/ 1 w 150"/>
              <a:gd name="T9" fmla="*/ 59 h 151"/>
              <a:gd name="T10" fmla="*/ 0 w 150"/>
              <a:gd name="T11" fmla="*/ 59 h 151"/>
              <a:gd name="T12" fmla="*/ 27 w 150"/>
              <a:gd name="T13" fmla="*/ 26 h 151"/>
              <a:gd name="T14" fmla="*/ 50 w 150"/>
              <a:gd name="T15" fmla="*/ 5 h 151"/>
              <a:gd name="T16" fmla="*/ 67 w 150"/>
              <a:gd name="T17" fmla="*/ 9 h 151"/>
              <a:gd name="T18" fmla="*/ 129 w 150"/>
              <a:gd name="T19" fmla="*/ 71 h 151"/>
              <a:gd name="T20" fmla="*/ 147 w 150"/>
              <a:gd name="T21" fmla="*/ 10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" h="151">
                <a:moveTo>
                  <a:pt x="147" y="101"/>
                </a:moveTo>
                <a:cubicBezTo>
                  <a:pt x="150" y="123"/>
                  <a:pt x="111" y="142"/>
                  <a:pt x="93" y="148"/>
                </a:cubicBezTo>
                <a:cubicBezTo>
                  <a:pt x="84" y="151"/>
                  <a:pt x="71" y="138"/>
                  <a:pt x="65" y="133"/>
                </a:cubicBezTo>
                <a:cubicBezTo>
                  <a:pt x="53" y="125"/>
                  <a:pt x="44" y="114"/>
                  <a:pt x="36" y="103"/>
                </a:cubicBezTo>
                <a:cubicBezTo>
                  <a:pt x="25" y="88"/>
                  <a:pt x="16" y="70"/>
                  <a:pt x="1" y="59"/>
                </a:cubicBezTo>
                <a:cubicBezTo>
                  <a:pt x="1" y="59"/>
                  <a:pt x="0" y="59"/>
                  <a:pt x="0" y="59"/>
                </a:cubicBezTo>
                <a:cubicBezTo>
                  <a:pt x="10" y="49"/>
                  <a:pt x="18" y="37"/>
                  <a:pt x="27" y="26"/>
                </a:cubicBezTo>
                <a:cubicBezTo>
                  <a:pt x="34" y="18"/>
                  <a:pt x="41" y="10"/>
                  <a:pt x="50" y="5"/>
                </a:cubicBezTo>
                <a:cubicBezTo>
                  <a:pt x="58" y="0"/>
                  <a:pt x="61" y="5"/>
                  <a:pt x="67" y="9"/>
                </a:cubicBezTo>
                <a:cubicBezTo>
                  <a:pt x="89" y="28"/>
                  <a:pt x="110" y="49"/>
                  <a:pt x="129" y="71"/>
                </a:cubicBezTo>
                <a:cubicBezTo>
                  <a:pt x="138" y="80"/>
                  <a:pt x="146" y="88"/>
                  <a:pt x="147" y="101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9">
            <a:extLst>
              <a:ext uri="{FF2B5EF4-FFF2-40B4-BE49-F238E27FC236}">
                <a16:creationId xmlns:a16="http://schemas.microsoft.com/office/drawing/2014/main" id="{7FE25815-5A8E-323E-0298-4A459F6E0985}"/>
              </a:ext>
            </a:extLst>
          </p:cNvPr>
          <p:cNvSpPr>
            <a:spLocks/>
          </p:cNvSpPr>
          <p:nvPr/>
        </p:nvSpPr>
        <p:spPr bwMode="auto">
          <a:xfrm>
            <a:off x="7117497" y="5104721"/>
            <a:ext cx="155575" cy="176213"/>
          </a:xfrm>
          <a:custGeom>
            <a:avLst/>
            <a:gdLst>
              <a:gd name="T0" fmla="*/ 58 w 61"/>
              <a:gd name="T1" fmla="*/ 51 h 69"/>
              <a:gd name="T2" fmla="*/ 55 w 61"/>
              <a:gd name="T3" fmla="*/ 69 h 69"/>
              <a:gd name="T4" fmla="*/ 13 w 61"/>
              <a:gd name="T5" fmla="*/ 26 h 69"/>
              <a:gd name="T6" fmla="*/ 0 w 61"/>
              <a:gd name="T7" fmla="*/ 12 h 69"/>
              <a:gd name="T8" fmla="*/ 43 w 61"/>
              <a:gd name="T9" fmla="*/ 25 h 69"/>
              <a:gd name="T10" fmla="*/ 58 w 61"/>
              <a:gd name="T11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1" h="69">
                <a:moveTo>
                  <a:pt x="58" y="51"/>
                </a:moveTo>
                <a:cubicBezTo>
                  <a:pt x="61" y="59"/>
                  <a:pt x="59" y="64"/>
                  <a:pt x="55" y="69"/>
                </a:cubicBezTo>
                <a:cubicBezTo>
                  <a:pt x="41" y="54"/>
                  <a:pt x="27" y="40"/>
                  <a:pt x="13" y="26"/>
                </a:cubicBezTo>
                <a:cubicBezTo>
                  <a:pt x="9" y="21"/>
                  <a:pt x="4" y="17"/>
                  <a:pt x="0" y="12"/>
                </a:cubicBezTo>
                <a:cubicBezTo>
                  <a:pt x="14" y="0"/>
                  <a:pt x="33" y="14"/>
                  <a:pt x="43" y="25"/>
                </a:cubicBezTo>
                <a:cubicBezTo>
                  <a:pt x="50" y="32"/>
                  <a:pt x="55" y="41"/>
                  <a:pt x="58" y="51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0">
            <a:extLst>
              <a:ext uri="{FF2B5EF4-FFF2-40B4-BE49-F238E27FC236}">
                <a16:creationId xmlns:a16="http://schemas.microsoft.com/office/drawing/2014/main" id="{D1933D7B-896D-C584-477E-50912A3FB934}"/>
              </a:ext>
            </a:extLst>
          </p:cNvPr>
          <p:cNvSpPr>
            <a:spLocks noEditPoints="1"/>
          </p:cNvSpPr>
          <p:nvPr/>
        </p:nvSpPr>
        <p:spPr bwMode="auto">
          <a:xfrm>
            <a:off x="7065110" y="4861833"/>
            <a:ext cx="487362" cy="458788"/>
          </a:xfrm>
          <a:custGeom>
            <a:avLst/>
            <a:gdLst>
              <a:gd name="T0" fmla="*/ 126 w 192"/>
              <a:gd name="T1" fmla="*/ 125 h 181"/>
              <a:gd name="T2" fmla="*/ 121 w 192"/>
              <a:gd name="T3" fmla="*/ 118 h 181"/>
              <a:gd name="T4" fmla="*/ 118 w 192"/>
              <a:gd name="T5" fmla="*/ 122 h 181"/>
              <a:gd name="T6" fmla="*/ 117 w 192"/>
              <a:gd name="T7" fmla="*/ 123 h 181"/>
              <a:gd name="T8" fmla="*/ 118 w 192"/>
              <a:gd name="T9" fmla="*/ 134 h 181"/>
              <a:gd name="T10" fmla="*/ 122 w 192"/>
              <a:gd name="T11" fmla="*/ 131 h 181"/>
              <a:gd name="T12" fmla="*/ 122 w 192"/>
              <a:gd name="T13" fmla="*/ 131 h 181"/>
              <a:gd name="T14" fmla="*/ 123 w 192"/>
              <a:gd name="T15" fmla="*/ 128 h 181"/>
              <a:gd name="T16" fmla="*/ 126 w 192"/>
              <a:gd name="T17" fmla="*/ 125 h 181"/>
              <a:gd name="T18" fmla="*/ 126 w 192"/>
              <a:gd name="T19" fmla="*/ 125 h 181"/>
              <a:gd name="T20" fmla="*/ 126 w 192"/>
              <a:gd name="T21" fmla="*/ 125 h 181"/>
              <a:gd name="T22" fmla="*/ 182 w 192"/>
              <a:gd name="T23" fmla="*/ 100 h 181"/>
              <a:gd name="T24" fmla="*/ 91 w 192"/>
              <a:gd name="T25" fmla="*/ 181 h 181"/>
              <a:gd name="T26" fmla="*/ 70 w 192"/>
              <a:gd name="T27" fmla="*/ 118 h 181"/>
              <a:gd name="T28" fmla="*/ 0 w 192"/>
              <a:gd name="T29" fmla="*/ 87 h 181"/>
              <a:gd name="T30" fmla="*/ 96 w 192"/>
              <a:gd name="T31" fmla="*/ 4 h 181"/>
              <a:gd name="T32" fmla="*/ 169 w 192"/>
              <a:gd name="T33" fmla="*/ 62 h 181"/>
              <a:gd name="T34" fmla="*/ 157 w 192"/>
              <a:gd name="T35" fmla="*/ 90 h 181"/>
              <a:gd name="T36" fmla="*/ 140 w 192"/>
              <a:gd name="T37" fmla="*/ 96 h 181"/>
              <a:gd name="T38" fmla="*/ 149 w 192"/>
              <a:gd name="T39" fmla="*/ 97 h 181"/>
              <a:gd name="T40" fmla="*/ 122 w 192"/>
              <a:gd name="T41" fmla="*/ 72 h 181"/>
              <a:gd name="T42" fmla="*/ 121 w 192"/>
              <a:gd name="T43" fmla="*/ 61 h 181"/>
              <a:gd name="T44" fmla="*/ 111 w 192"/>
              <a:gd name="T45" fmla="*/ 72 h 181"/>
              <a:gd name="T46" fmla="*/ 122 w 192"/>
              <a:gd name="T47" fmla="*/ 72 h 181"/>
              <a:gd name="T48" fmla="*/ 94 w 192"/>
              <a:gd name="T49" fmla="*/ 93 h 181"/>
              <a:gd name="T50" fmla="*/ 92 w 192"/>
              <a:gd name="T51" fmla="*/ 95 h 181"/>
              <a:gd name="T52" fmla="*/ 89 w 192"/>
              <a:gd name="T53" fmla="*/ 98 h 181"/>
              <a:gd name="T54" fmla="*/ 91 w 192"/>
              <a:gd name="T55" fmla="*/ 106 h 181"/>
              <a:gd name="T56" fmla="*/ 96 w 192"/>
              <a:gd name="T57" fmla="*/ 102 h 181"/>
              <a:gd name="T58" fmla="*/ 98 w 192"/>
              <a:gd name="T59" fmla="*/ 101 h 181"/>
              <a:gd name="T60" fmla="*/ 99 w 192"/>
              <a:gd name="T61" fmla="*/ 100 h 181"/>
              <a:gd name="T62" fmla="*/ 94 w 192"/>
              <a:gd name="T63" fmla="*/ 31 h 181"/>
              <a:gd name="T64" fmla="*/ 78 w 192"/>
              <a:gd name="T65" fmla="*/ 44 h 181"/>
              <a:gd name="T66" fmla="*/ 90 w 192"/>
              <a:gd name="T67" fmla="*/ 41 h 181"/>
              <a:gd name="T68" fmla="*/ 61 w 192"/>
              <a:gd name="T69" fmla="*/ 75 h 181"/>
              <a:gd name="T70" fmla="*/ 59 w 192"/>
              <a:gd name="T71" fmla="*/ 64 h 181"/>
              <a:gd name="T72" fmla="*/ 51 w 192"/>
              <a:gd name="T73" fmla="*/ 71 h 181"/>
              <a:gd name="T74" fmla="*/ 61 w 192"/>
              <a:gd name="T75" fmla="*/ 7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2" h="181">
                <a:moveTo>
                  <a:pt x="126" y="125"/>
                </a:moveTo>
                <a:cubicBezTo>
                  <a:pt x="126" y="125"/>
                  <a:pt x="126" y="125"/>
                  <a:pt x="126" y="125"/>
                </a:cubicBezTo>
                <a:cubicBezTo>
                  <a:pt x="126" y="124"/>
                  <a:pt x="127" y="123"/>
                  <a:pt x="127" y="122"/>
                </a:cubicBezTo>
                <a:cubicBezTo>
                  <a:pt x="127" y="119"/>
                  <a:pt x="124" y="117"/>
                  <a:pt x="121" y="118"/>
                </a:cubicBezTo>
                <a:cubicBezTo>
                  <a:pt x="120" y="118"/>
                  <a:pt x="120" y="119"/>
                  <a:pt x="119" y="120"/>
                </a:cubicBezTo>
                <a:cubicBezTo>
                  <a:pt x="118" y="121"/>
                  <a:pt x="118" y="121"/>
                  <a:pt x="118" y="122"/>
                </a:cubicBezTo>
                <a:cubicBezTo>
                  <a:pt x="118" y="122"/>
                  <a:pt x="118" y="122"/>
                  <a:pt x="117" y="123"/>
                </a:cubicBezTo>
                <a:cubicBezTo>
                  <a:pt x="117" y="123"/>
                  <a:pt x="117" y="123"/>
                  <a:pt x="117" y="123"/>
                </a:cubicBezTo>
                <a:cubicBezTo>
                  <a:pt x="116" y="126"/>
                  <a:pt x="115" y="128"/>
                  <a:pt x="115" y="130"/>
                </a:cubicBezTo>
                <a:cubicBezTo>
                  <a:pt x="115" y="132"/>
                  <a:pt x="116" y="134"/>
                  <a:pt x="118" y="134"/>
                </a:cubicBezTo>
                <a:cubicBezTo>
                  <a:pt x="120" y="134"/>
                  <a:pt x="121" y="133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3" y="129"/>
                  <a:pt x="123" y="129"/>
                  <a:pt x="123" y="128"/>
                </a:cubicBezTo>
                <a:cubicBezTo>
                  <a:pt x="124" y="128"/>
                  <a:pt x="124" y="128"/>
                  <a:pt x="124" y="128"/>
                </a:cubicBezTo>
                <a:cubicBezTo>
                  <a:pt x="124" y="127"/>
                  <a:pt x="125" y="126"/>
                  <a:pt x="126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6" y="125"/>
                  <a:pt x="126" y="125"/>
                  <a:pt x="126" y="125"/>
                </a:cubicBezTo>
                <a:close/>
                <a:moveTo>
                  <a:pt x="126" y="125"/>
                </a:moveTo>
                <a:cubicBezTo>
                  <a:pt x="126" y="124"/>
                  <a:pt x="126" y="124"/>
                  <a:pt x="126" y="125"/>
                </a:cubicBezTo>
                <a:close/>
                <a:moveTo>
                  <a:pt x="169" y="62"/>
                </a:moveTo>
                <a:cubicBezTo>
                  <a:pt x="179" y="73"/>
                  <a:pt x="192" y="85"/>
                  <a:pt x="182" y="100"/>
                </a:cubicBezTo>
                <a:cubicBezTo>
                  <a:pt x="172" y="115"/>
                  <a:pt x="153" y="128"/>
                  <a:pt x="139" y="140"/>
                </a:cubicBezTo>
                <a:cubicBezTo>
                  <a:pt x="124" y="154"/>
                  <a:pt x="106" y="166"/>
                  <a:pt x="91" y="181"/>
                </a:cubicBezTo>
                <a:cubicBezTo>
                  <a:pt x="88" y="177"/>
                  <a:pt x="85" y="174"/>
                  <a:pt x="82" y="171"/>
                </a:cubicBezTo>
                <a:cubicBezTo>
                  <a:pt x="97" y="159"/>
                  <a:pt x="79" y="128"/>
                  <a:pt x="70" y="118"/>
                </a:cubicBezTo>
                <a:cubicBezTo>
                  <a:pt x="58" y="104"/>
                  <a:pt x="33" y="88"/>
                  <a:pt x="18" y="105"/>
                </a:cubicBezTo>
                <a:cubicBezTo>
                  <a:pt x="12" y="99"/>
                  <a:pt x="6" y="93"/>
                  <a:pt x="0" y="87"/>
                </a:cubicBezTo>
                <a:cubicBezTo>
                  <a:pt x="20" y="79"/>
                  <a:pt x="37" y="52"/>
                  <a:pt x="51" y="36"/>
                </a:cubicBezTo>
                <a:cubicBezTo>
                  <a:pt x="63" y="23"/>
                  <a:pt x="78" y="9"/>
                  <a:pt x="96" y="4"/>
                </a:cubicBezTo>
                <a:cubicBezTo>
                  <a:pt x="112" y="0"/>
                  <a:pt x="126" y="16"/>
                  <a:pt x="135" y="26"/>
                </a:cubicBezTo>
                <a:cubicBezTo>
                  <a:pt x="146" y="38"/>
                  <a:pt x="157" y="50"/>
                  <a:pt x="169" y="62"/>
                </a:cubicBezTo>
                <a:close/>
                <a:moveTo>
                  <a:pt x="154" y="95"/>
                </a:moveTo>
                <a:cubicBezTo>
                  <a:pt x="156" y="94"/>
                  <a:pt x="157" y="92"/>
                  <a:pt x="157" y="90"/>
                </a:cubicBezTo>
                <a:cubicBezTo>
                  <a:pt x="157" y="88"/>
                  <a:pt x="155" y="87"/>
                  <a:pt x="153" y="86"/>
                </a:cubicBezTo>
                <a:cubicBezTo>
                  <a:pt x="147" y="86"/>
                  <a:pt x="143" y="92"/>
                  <a:pt x="140" y="96"/>
                </a:cubicBezTo>
                <a:cubicBezTo>
                  <a:pt x="137" y="99"/>
                  <a:pt x="141" y="104"/>
                  <a:pt x="145" y="101"/>
                </a:cubicBezTo>
                <a:cubicBezTo>
                  <a:pt x="146" y="100"/>
                  <a:pt x="147" y="98"/>
                  <a:pt x="149" y="97"/>
                </a:cubicBezTo>
                <a:cubicBezTo>
                  <a:pt x="150" y="95"/>
                  <a:pt x="152" y="95"/>
                  <a:pt x="154" y="95"/>
                </a:cubicBezTo>
                <a:close/>
                <a:moveTo>
                  <a:pt x="122" y="72"/>
                </a:moveTo>
                <a:cubicBezTo>
                  <a:pt x="124" y="70"/>
                  <a:pt x="129" y="66"/>
                  <a:pt x="126" y="63"/>
                </a:cubicBezTo>
                <a:cubicBezTo>
                  <a:pt x="125" y="61"/>
                  <a:pt x="123" y="60"/>
                  <a:pt x="121" y="61"/>
                </a:cubicBezTo>
                <a:cubicBezTo>
                  <a:pt x="120" y="62"/>
                  <a:pt x="119" y="64"/>
                  <a:pt x="118" y="66"/>
                </a:cubicBezTo>
                <a:cubicBezTo>
                  <a:pt x="116" y="69"/>
                  <a:pt x="114" y="70"/>
                  <a:pt x="111" y="72"/>
                </a:cubicBezTo>
                <a:cubicBezTo>
                  <a:pt x="109" y="74"/>
                  <a:pt x="110" y="78"/>
                  <a:pt x="114" y="77"/>
                </a:cubicBezTo>
                <a:cubicBezTo>
                  <a:pt x="117" y="76"/>
                  <a:pt x="119" y="75"/>
                  <a:pt x="122" y="72"/>
                </a:cubicBezTo>
                <a:close/>
                <a:moveTo>
                  <a:pt x="99" y="100"/>
                </a:moveTo>
                <a:cubicBezTo>
                  <a:pt x="103" y="97"/>
                  <a:pt x="99" y="90"/>
                  <a:pt x="94" y="93"/>
                </a:cubicBezTo>
                <a:cubicBezTo>
                  <a:pt x="93" y="93"/>
                  <a:pt x="92" y="94"/>
                  <a:pt x="92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1" y="95"/>
                  <a:pt x="91" y="96"/>
                  <a:pt x="91" y="96"/>
                </a:cubicBezTo>
                <a:cubicBezTo>
                  <a:pt x="90" y="96"/>
                  <a:pt x="90" y="97"/>
                  <a:pt x="89" y="98"/>
                </a:cubicBezTo>
                <a:cubicBezTo>
                  <a:pt x="88" y="99"/>
                  <a:pt x="87" y="100"/>
                  <a:pt x="86" y="101"/>
                </a:cubicBezTo>
                <a:cubicBezTo>
                  <a:pt x="83" y="105"/>
                  <a:pt x="88" y="110"/>
                  <a:pt x="91" y="106"/>
                </a:cubicBezTo>
                <a:cubicBezTo>
                  <a:pt x="93" y="105"/>
                  <a:pt x="94" y="104"/>
                  <a:pt x="95" y="103"/>
                </a:cubicBezTo>
                <a:cubicBezTo>
                  <a:pt x="95" y="103"/>
                  <a:pt x="96" y="102"/>
                  <a:pt x="96" y="102"/>
                </a:cubicBezTo>
                <a:cubicBezTo>
                  <a:pt x="96" y="102"/>
                  <a:pt x="97" y="101"/>
                  <a:pt x="98" y="101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8" y="101"/>
                  <a:pt x="99" y="100"/>
                  <a:pt x="99" y="100"/>
                </a:cubicBezTo>
                <a:close/>
                <a:moveTo>
                  <a:pt x="97" y="36"/>
                </a:moveTo>
                <a:cubicBezTo>
                  <a:pt x="99" y="34"/>
                  <a:pt x="97" y="31"/>
                  <a:pt x="94" y="31"/>
                </a:cubicBezTo>
                <a:cubicBezTo>
                  <a:pt x="91" y="31"/>
                  <a:pt x="87" y="34"/>
                  <a:pt x="85" y="36"/>
                </a:cubicBezTo>
                <a:cubicBezTo>
                  <a:pt x="82" y="38"/>
                  <a:pt x="80" y="41"/>
                  <a:pt x="78" y="44"/>
                </a:cubicBezTo>
                <a:cubicBezTo>
                  <a:pt x="77" y="47"/>
                  <a:pt x="81" y="50"/>
                  <a:pt x="83" y="47"/>
                </a:cubicBezTo>
                <a:cubicBezTo>
                  <a:pt x="85" y="44"/>
                  <a:pt x="87" y="42"/>
                  <a:pt x="90" y="41"/>
                </a:cubicBezTo>
                <a:cubicBezTo>
                  <a:pt x="92" y="39"/>
                  <a:pt x="95" y="39"/>
                  <a:pt x="97" y="36"/>
                </a:cubicBezTo>
                <a:close/>
                <a:moveTo>
                  <a:pt x="61" y="75"/>
                </a:moveTo>
                <a:cubicBezTo>
                  <a:pt x="65" y="73"/>
                  <a:pt x="68" y="68"/>
                  <a:pt x="66" y="64"/>
                </a:cubicBezTo>
                <a:cubicBezTo>
                  <a:pt x="64" y="62"/>
                  <a:pt x="60" y="62"/>
                  <a:pt x="59" y="64"/>
                </a:cubicBezTo>
                <a:cubicBezTo>
                  <a:pt x="58" y="66"/>
                  <a:pt x="58" y="68"/>
                  <a:pt x="57" y="69"/>
                </a:cubicBezTo>
                <a:cubicBezTo>
                  <a:pt x="55" y="71"/>
                  <a:pt x="53" y="71"/>
                  <a:pt x="51" y="71"/>
                </a:cubicBezTo>
                <a:cubicBezTo>
                  <a:pt x="47" y="72"/>
                  <a:pt x="47" y="78"/>
                  <a:pt x="51" y="78"/>
                </a:cubicBezTo>
                <a:cubicBezTo>
                  <a:pt x="55" y="78"/>
                  <a:pt x="58" y="77"/>
                  <a:pt x="61" y="75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1">
            <a:extLst>
              <a:ext uri="{FF2B5EF4-FFF2-40B4-BE49-F238E27FC236}">
                <a16:creationId xmlns:a16="http://schemas.microsoft.com/office/drawing/2014/main" id="{28842765-2533-5109-E1D8-F265E8CA10E8}"/>
              </a:ext>
            </a:extLst>
          </p:cNvPr>
          <p:cNvSpPr>
            <a:spLocks noEditPoints="1"/>
          </p:cNvSpPr>
          <p:nvPr/>
        </p:nvSpPr>
        <p:spPr bwMode="auto">
          <a:xfrm>
            <a:off x="6519010" y="4836433"/>
            <a:ext cx="966787" cy="968375"/>
          </a:xfrm>
          <a:custGeom>
            <a:avLst/>
            <a:gdLst>
              <a:gd name="T0" fmla="*/ 298 w 381"/>
              <a:gd name="T1" fmla="*/ 293 h 382"/>
              <a:gd name="T2" fmla="*/ 299 w 381"/>
              <a:gd name="T3" fmla="*/ 304 h 382"/>
              <a:gd name="T4" fmla="*/ 303 w 381"/>
              <a:gd name="T5" fmla="*/ 307 h 382"/>
              <a:gd name="T6" fmla="*/ 304 w 381"/>
              <a:gd name="T7" fmla="*/ 298 h 382"/>
              <a:gd name="T8" fmla="*/ 361 w 381"/>
              <a:gd name="T9" fmla="*/ 328 h 382"/>
              <a:gd name="T10" fmla="*/ 26 w 381"/>
              <a:gd name="T11" fmla="*/ 114 h 382"/>
              <a:gd name="T12" fmla="*/ 125 w 381"/>
              <a:gd name="T13" fmla="*/ 15 h 382"/>
              <a:gd name="T14" fmla="*/ 319 w 381"/>
              <a:gd name="T15" fmla="*/ 220 h 382"/>
              <a:gd name="T16" fmla="*/ 331 w 381"/>
              <a:gd name="T17" fmla="*/ 277 h 382"/>
              <a:gd name="T18" fmla="*/ 324 w 381"/>
              <a:gd name="T19" fmla="*/ 273 h 382"/>
              <a:gd name="T20" fmla="*/ 321 w 381"/>
              <a:gd name="T21" fmla="*/ 270 h 382"/>
              <a:gd name="T22" fmla="*/ 329 w 381"/>
              <a:gd name="T23" fmla="*/ 283 h 382"/>
              <a:gd name="T24" fmla="*/ 303 w 381"/>
              <a:gd name="T25" fmla="*/ 248 h 382"/>
              <a:gd name="T26" fmla="*/ 302 w 381"/>
              <a:gd name="T27" fmla="*/ 246 h 382"/>
              <a:gd name="T28" fmla="*/ 298 w 381"/>
              <a:gd name="T29" fmla="*/ 244 h 382"/>
              <a:gd name="T30" fmla="*/ 292 w 381"/>
              <a:gd name="T31" fmla="*/ 248 h 382"/>
              <a:gd name="T32" fmla="*/ 304 w 381"/>
              <a:gd name="T33" fmla="*/ 251 h 382"/>
              <a:gd name="T34" fmla="*/ 286 w 381"/>
              <a:gd name="T35" fmla="*/ 323 h 382"/>
              <a:gd name="T36" fmla="*/ 284 w 381"/>
              <a:gd name="T37" fmla="*/ 321 h 382"/>
              <a:gd name="T38" fmla="*/ 276 w 381"/>
              <a:gd name="T39" fmla="*/ 315 h 382"/>
              <a:gd name="T40" fmla="*/ 269 w 381"/>
              <a:gd name="T41" fmla="*/ 319 h 382"/>
              <a:gd name="T42" fmla="*/ 279 w 381"/>
              <a:gd name="T43" fmla="*/ 327 h 382"/>
              <a:gd name="T44" fmla="*/ 279 w 381"/>
              <a:gd name="T45" fmla="*/ 327 h 382"/>
              <a:gd name="T46" fmla="*/ 278 w 381"/>
              <a:gd name="T47" fmla="*/ 274 h 382"/>
              <a:gd name="T48" fmla="*/ 275 w 381"/>
              <a:gd name="T49" fmla="*/ 266 h 382"/>
              <a:gd name="T50" fmla="*/ 269 w 381"/>
              <a:gd name="T51" fmla="*/ 259 h 382"/>
              <a:gd name="T52" fmla="*/ 278 w 381"/>
              <a:gd name="T53" fmla="*/ 274 h 382"/>
              <a:gd name="T54" fmla="*/ 193 w 381"/>
              <a:gd name="T55" fmla="*/ 116 h 382"/>
              <a:gd name="T56" fmla="*/ 122 w 381"/>
              <a:gd name="T57" fmla="*/ 175 h 382"/>
              <a:gd name="T58" fmla="*/ 221 w 381"/>
              <a:gd name="T59" fmla="*/ 268 h 382"/>
              <a:gd name="T60" fmla="*/ 254 w 381"/>
              <a:gd name="T61" fmla="*/ 284 h 382"/>
              <a:gd name="T62" fmla="*/ 248 w 381"/>
              <a:gd name="T63" fmla="*/ 285 h 382"/>
              <a:gd name="T64" fmla="*/ 250 w 381"/>
              <a:gd name="T65" fmla="*/ 293 h 382"/>
              <a:gd name="T66" fmla="*/ 155 w 381"/>
              <a:gd name="T67" fmla="*/ 95 h 382"/>
              <a:gd name="T68" fmla="*/ 152 w 381"/>
              <a:gd name="T69" fmla="*/ 93 h 382"/>
              <a:gd name="T70" fmla="*/ 147 w 381"/>
              <a:gd name="T71" fmla="*/ 85 h 382"/>
              <a:gd name="T72" fmla="*/ 154 w 381"/>
              <a:gd name="T73" fmla="*/ 101 h 382"/>
              <a:gd name="T74" fmla="*/ 131 w 381"/>
              <a:gd name="T75" fmla="*/ 110 h 382"/>
              <a:gd name="T76" fmla="*/ 123 w 381"/>
              <a:gd name="T77" fmla="*/ 119 h 382"/>
              <a:gd name="T78" fmla="*/ 128 w 381"/>
              <a:gd name="T79" fmla="*/ 71 h 382"/>
              <a:gd name="T80" fmla="*/ 120 w 381"/>
              <a:gd name="T81" fmla="*/ 59 h 382"/>
              <a:gd name="T82" fmla="*/ 116 w 381"/>
              <a:gd name="T83" fmla="*/ 64 h 382"/>
              <a:gd name="T84" fmla="*/ 113 w 381"/>
              <a:gd name="T85" fmla="*/ 139 h 382"/>
              <a:gd name="T86" fmla="*/ 106 w 381"/>
              <a:gd name="T87" fmla="*/ 135 h 382"/>
              <a:gd name="T88" fmla="*/ 105 w 381"/>
              <a:gd name="T89" fmla="*/ 132 h 382"/>
              <a:gd name="T90" fmla="*/ 107 w 381"/>
              <a:gd name="T91" fmla="*/ 145 h 382"/>
              <a:gd name="T92" fmla="*/ 103 w 381"/>
              <a:gd name="T93" fmla="*/ 88 h 382"/>
              <a:gd name="T94" fmla="*/ 89 w 381"/>
              <a:gd name="T95" fmla="*/ 86 h 382"/>
              <a:gd name="T96" fmla="*/ 77 w 381"/>
              <a:gd name="T97" fmla="*/ 115 h 382"/>
              <a:gd name="T98" fmla="*/ 73 w 381"/>
              <a:gd name="T99" fmla="*/ 108 h 382"/>
              <a:gd name="T100" fmla="*/ 64 w 381"/>
              <a:gd name="T101" fmla="*/ 10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1" h="382">
                <a:moveTo>
                  <a:pt x="304" y="298"/>
                </a:moveTo>
                <a:cubicBezTo>
                  <a:pt x="304" y="298"/>
                  <a:pt x="304" y="298"/>
                  <a:pt x="304" y="298"/>
                </a:cubicBezTo>
                <a:cubicBezTo>
                  <a:pt x="302" y="296"/>
                  <a:pt x="300" y="295"/>
                  <a:pt x="298" y="293"/>
                </a:cubicBezTo>
                <a:cubicBezTo>
                  <a:pt x="295" y="291"/>
                  <a:pt x="291" y="294"/>
                  <a:pt x="294" y="297"/>
                </a:cubicBezTo>
                <a:cubicBezTo>
                  <a:pt x="295" y="299"/>
                  <a:pt x="297" y="301"/>
                  <a:pt x="298" y="303"/>
                </a:cubicBezTo>
                <a:cubicBezTo>
                  <a:pt x="299" y="303"/>
                  <a:pt x="299" y="303"/>
                  <a:pt x="299" y="304"/>
                </a:cubicBezTo>
                <a:cubicBezTo>
                  <a:pt x="299" y="304"/>
                  <a:pt x="299" y="304"/>
                  <a:pt x="299" y="304"/>
                </a:cubicBezTo>
                <a:cubicBezTo>
                  <a:pt x="300" y="305"/>
                  <a:pt x="300" y="305"/>
                  <a:pt x="301" y="306"/>
                </a:cubicBezTo>
                <a:cubicBezTo>
                  <a:pt x="302" y="306"/>
                  <a:pt x="302" y="306"/>
                  <a:pt x="303" y="307"/>
                </a:cubicBezTo>
                <a:cubicBezTo>
                  <a:pt x="306" y="307"/>
                  <a:pt x="308" y="305"/>
                  <a:pt x="307" y="302"/>
                </a:cubicBezTo>
                <a:cubicBezTo>
                  <a:pt x="307" y="302"/>
                  <a:pt x="307" y="301"/>
                  <a:pt x="307" y="301"/>
                </a:cubicBezTo>
                <a:cubicBezTo>
                  <a:pt x="306" y="300"/>
                  <a:pt x="305" y="299"/>
                  <a:pt x="304" y="298"/>
                </a:cubicBezTo>
                <a:cubicBezTo>
                  <a:pt x="304" y="298"/>
                  <a:pt x="304" y="298"/>
                  <a:pt x="304" y="298"/>
                </a:cubicBezTo>
                <a:close/>
                <a:moveTo>
                  <a:pt x="367" y="279"/>
                </a:moveTo>
                <a:cubicBezTo>
                  <a:pt x="381" y="299"/>
                  <a:pt x="378" y="312"/>
                  <a:pt x="361" y="328"/>
                </a:cubicBezTo>
                <a:cubicBezTo>
                  <a:pt x="346" y="344"/>
                  <a:pt x="327" y="365"/>
                  <a:pt x="307" y="373"/>
                </a:cubicBezTo>
                <a:cubicBezTo>
                  <a:pt x="283" y="382"/>
                  <a:pt x="255" y="345"/>
                  <a:pt x="240" y="330"/>
                </a:cubicBezTo>
                <a:cubicBezTo>
                  <a:pt x="168" y="259"/>
                  <a:pt x="102" y="180"/>
                  <a:pt x="26" y="114"/>
                </a:cubicBezTo>
                <a:cubicBezTo>
                  <a:pt x="27" y="112"/>
                  <a:pt x="28" y="110"/>
                  <a:pt x="25" y="108"/>
                </a:cubicBezTo>
                <a:cubicBezTo>
                  <a:pt x="0" y="92"/>
                  <a:pt x="40" y="55"/>
                  <a:pt x="53" y="43"/>
                </a:cubicBezTo>
                <a:cubicBezTo>
                  <a:pt x="71" y="27"/>
                  <a:pt x="100" y="0"/>
                  <a:pt x="125" y="15"/>
                </a:cubicBezTo>
                <a:cubicBezTo>
                  <a:pt x="140" y="24"/>
                  <a:pt x="152" y="40"/>
                  <a:pt x="163" y="53"/>
                </a:cubicBezTo>
                <a:cubicBezTo>
                  <a:pt x="177" y="70"/>
                  <a:pt x="191" y="86"/>
                  <a:pt x="206" y="101"/>
                </a:cubicBezTo>
                <a:cubicBezTo>
                  <a:pt x="245" y="140"/>
                  <a:pt x="283" y="179"/>
                  <a:pt x="319" y="220"/>
                </a:cubicBezTo>
                <a:cubicBezTo>
                  <a:pt x="336" y="239"/>
                  <a:pt x="352" y="258"/>
                  <a:pt x="367" y="279"/>
                </a:cubicBezTo>
                <a:close/>
                <a:moveTo>
                  <a:pt x="329" y="283"/>
                </a:moveTo>
                <a:cubicBezTo>
                  <a:pt x="331" y="282"/>
                  <a:pt x="332" y="279"/>
                  <a:pt x="331" y="277"/>
                </a:cubicBezTo>
                <a:cubicBezTo>
                  <a:pt x="330" y="275"/>
                  <a:pt x="328" y="275"/>
                  <a:pt x="327" y="274"/>
                </a:cubicBezTo>
                <a:cubicBezTo>
                  <a:pt x="326" y="274"/>
                  <a:pt x="325" y="274"/>
                  <a:pt x="325" y="273"/>
                </a:cubicBezTo>
                <a:cubicBezTo>
                  <a:pt x="324" y="273"/>
                  <a:pt x="324" y="273"/>
                  <a:pt x="324" y="273"/>
                </a:cubicBezTo>
                <a:cubicBezTo>
                  <a:pt x="324" y="273"/>
                  <a:pt x="324" y="273"/>
                  <a:pt x="324" y="272"/>
                </a:cubicBezTo>
                <a:cubicBezTo>
                  <a:pt x="325" y="271"/>
                  <a:pt x="324" y="269"/>
                  <a:pt x="322" y="269"/>
                </a:cubicBezTo>
                <a:cubicBezTo>
                  <a:pt x="322" y="269"/>
                  <a:pt x="321" y="270"/>
                  <a:pt x="321" y="270"/>
                </a:cubicBezTo>
                <a:cubicBezTo>
                  <a:pt x="320" y="270"/>
                  <a:pt x="319" y="270"/>
                  <a:pt x="318" y="271"/>
                </a:cubicBezTo>
                <a:cubicBezTo>
                  <a:pt x="317" y="274"/>
                  <a:pt x="318" y="277"/>
                  <a:pt x="320" y="279"/>
                </a:cubicBezTo>
                <a:cubicBezTo>
                  <a:pt x="322" y="282"/>
                  <a:pt x="326" y="285"/>
                  <a:pt x="329" y="283"/>
                </a:cubicBezTo>
                <a:close/>
                <a:moveTo>
                  <a:pt x="304" y="251"/>
                </a:moveTo>
                <a:cubicBezTo>
                  <a:pt x="304" y="250"/>
                  <a:pt x="304" y="249"/>
                  <a:pt x="303" y="248"/>
                </a:cubicBezTo>
                <a:cubicBezTo>
                  <a:pt x="303" y="248"/>
                  <a:pt x="303" y="248"/>
                  <a:pt x="303" y="248"/>
                </a:cubicBezTo>
                <a:cubicBezTo>
                  <a:pt x="303" y="248"/>
                  <a:pt x="303" y="248"/>
                  <a:pt x="303" y="248"/>
                </a:cubicBezTo>
                <a:cubicBezTo>
                  <a:pt x="303" y="247"/>
                  <a:pt x="303" y="247"/>
                  <a:pt x="303" y="247"/>
                </a:cubicBezTo>
                <a:cubicBezTo>
                  <a:pt x="302" y="247"/>
                  <a:pt x="302" y="247"/>
                  <a:pt x="302" y="246"/>
                </a:cubicBezTo>
                <a:cubicBezTo>
                  <a:pt x="302" y="246"/>
                  <a:pt x="302" y="246"/>
                  <a:pt x="302" y="246"/>
                </a:cubicBezTo>
                <a:cubicBezTo>
                  <a:pt x="301" y="246"/>
                  <a:pt x="301" y="246"/>
                  <a:pt x="301" y="246"/>
                </a:cubicBezTo>
                <a:cubicBezTo>
                  <a:pt x="300" y="245"/>
                  <a:pt x="299" y="244"/>
                  <a:pt x="298" y="244"/>
                </a:cubicBezTo>
                <a:cubicBezTo>
                  <a:pt x="296" y="242"/>
                  <a:pt x="294" y="241"/>
                  <a:pt x="293" y="240"/>
                </a:cubicBezTo>
                <a:cubicBezTo>
                  <a:pt x="290" y="237"/>
                  <a:pt x="286" y="241"/>
                  <a:pt x="288" y="244"/>
                </a:cubicBezTo>
                <a:cubicBezTo>
                  <a:pt x="290" y="245"/>
                  <a:pt x="291" y="247"/>
                  <a:pt x="292" y="248"/>
                </a:cubicBezTo>
                <a:cubicBezTo>
                  <a:pt x="292" y="249"/>
                  <a:pt x="293" y="249"/>
                  <a:pt x="293" y="250"/>
                </a:cubicBezTo>
                <a:cubicBezTo>
                  <a:pt x="294" y="251"/>
                  <a:pt x="296" y="252"/>
                  <a:pt x="297" y="253"/>
                </a:cubicBezTo>
                <a:cubicBezTo>
                  <a:pt x="299" y="255"/>
                  <a:pt x="303" y="254"/>
                  <a:pt x="304" y="251"/>
                </a:cubicBezTo>
                <a:close/>
                <a:moveTo>
                  <a:pt x="285" y="328"/>
                </a:moveTo>
                <a:cubicBezTo>
                  <a:pt x="286" y="327"/>
                  <a:pt x="287" y="326"/>
                  <a:pt x="287" y="324"/>
                </a:cubicBezTo>
                <a:cubicBezTo>
                  <a:pt x="286" y="324"/>
                  <a:pt x="286" y="323"/>
                  <a:pt x="286" y="323"/>
                </a:cubicBezTo>
                <a:cubicBezTo>
                  <a:pt x="286" y="323"/>
                  <a:pt x="286" y="323"/>
                  <a:pt x="286" y="323"/>
                </a:cubicBezTo>
                <a:cubicBezTo>
                  <a:pt x="286" y="323"/>
                  <a:pt x="286" y="323"/>
                  <a:pt x="286" y="322"/>
                </a:cubicBezTo>
                <a:cubicBezTo>
                  <a:pt x="285" y="322"/>
                  <a:pt x="285" y="321"/>
                  <a:pt x="284" y="321"/>
                </a:cubicBezTo>
                <a:cubicBezTo>
                  <a:pt x="283" y="320"/>
                  <a:pt x="282" y="319"/>
                  <a:pt x="281" y="319"/>
                </a:cubicBezTo>
                <a:cubicBezTo>
                  <a:pt x="279" y="318"/>
                  <a:pt x="278" y="317"/>
                  <a:pt x="277" y="316"/>
                </a:cubicBezTo>
                <a:cubicBezTo>
                  <a:pt x="277" y="316"/>
                  <a:pt x="276" y="316"/>
                  <a:pt x="276" y="315"/>
                </a:cubicBezTo>
                <a:cubicBezTo>
                  <a:pt x="277" y="313"/>
                  <a:pt x="274" y="310"/>
                  <a:pt x="271" y="312"/>
                </a:cubicBezTo>
                <a:cubicBezTo>
                  <a:pt x="270" y="313"/>
                  <a:pt x="269" y="314"/>
                  <a:pt x="269" y="315"/>
                </a:cubicBezTo>
                <a:cubicBezTo>
                  <a:pt x="268" y="316"/>
                  <a:pt x="268" y="318"/>
                  <a:pt x="269" y="319"/>
                </a:cubicBezTo>
                <a:cubicBezTo>
                  <a:pt x="271" y="321"/>
                  <a:pt x="274" y="323"/>
                  <a:pt x="276" y="325"/>
                </a:cubicBezTo>
                <a:cubicBezTo>
                  <a:pt x="277" y="326"/>
                  <a:pt x="277" y="326"/>
                  <a:pt x="278" y="326"/>
                </a:cubicBezTo>
                <a:cubicBezTo>
                  <a:pt x="278" y="327"/>
                  <a:pt x="278" y="327"/>
                  <a:pt x="279" y="327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279" y="327"/>
                  <a:pt x="279" y="328"/>
                  <a:pt x="279" y="328"/>
                </a:cubicBezTo>
                <a:cubicBezTo>
                  <a:pt x="280" y="329"/>
                  <a:pt x="283" y="330"/>
                  <a:pt x="285" y="328"/>
                </a:cubicBezTo>
                <a:close/>
                <a:moveTo>
                  <a:pt x="278" y="274"/>
                </a:moveTo>
                <a:cubicBezTo>
                  <a:pt x="281" y="272"/>
                  <a:pt x="281" y="269"/>
                  <a:pt x="280" y="267"/>
                </a:cubicBezTo>
                <a:cubicBezTo>
                  <a:pt x="279" y="265"/>
                  <a:pt x="277" y="265"/>
                  <a:pt x="276" y="266"/>
                </a:cubicBezTo>
                <a:cubicBezTo>
                  <a:pt x="276" y="266"/>
                  <a:pt x="275" y="266"/>
                  <a:pt x="275" y="266"/>
                </a:cubicBezTo>
                <a:cubicBezTo>
                  <a:pt x="275" y="266"/>
                  <a:pt x="275" y="266"/>
                  <a:pt x="275" y="266"/>
                </a:cubicBezTo>
                <a:cubicBezTo>
                  <a:pt x="275" y="266"/>
                  <a:pt x="274" y="265"/>
                  <a:pt x="274" y="265"/>
                </a:cubicBezTo>
                <a:cubicBezTo>
                  <a:pt x="272" y="263"/>
                  <a:pt x="270" y="261"/>
                  <a:pt x="269" y="259"/>
                </a:cubicBezTo>
                <a:cubicBezTo>
                  <a:pt x="267" y="257"/>
                  <a:pt x="263" y="258"/>
                  <a:pt x="264" y="261"/>
                </a:cubicBezTo>
                <a:cubicBezTo>
                  <a:pt x="266" y="265"/>
                  <a:pt x="268" y="269"/>
                  <a:pt x="271" y="272"/>
                </a:cubicBezTo>
                <a:cubicBezTo>
                  <a:pt x="273" y="274"/>
                  <a:pt x="276" y="275"/>
                  <a:pt x="278" y="274"/>
                </a:cubicBezTo>
                <a:close/>
                <a:moveTo>
                  <a:pt x="275" y="232"/>
                </a:moveTo>
                <a:cubicBezTo>
                  <a:pt x="283" y="221"/>
                  <a:pt x="280" y="205"/>
                  <a:pt x="272" y="195"/>
                </a:cubicBezTo>
                <a:cubicBezTo>
                  <a:pt x="250" y="166"/>
                  <a:pt x="222" y="138"/>
                  <a:pt x="193" y="116"/>
                </a:cubicBezTo>
                <a:cubicBezTo>
                  <a:pt x="166" y="94"/>
                  <a:pt x="134" y="159"/>
                  <a:pt x="118" y="174"/>
                </a:cubicBezTo>
                <a:cubicBezTo>
                  <a:pt x="117" y="176"/>
                  <a:pt x="119" y="178"/>
                  <a:pt x="121" y="176"/>
                </a:cubicBezTo>
                <a:cubicBezTo>
                  <a:pt x="122" y="176"/>
                  <a:pt x="122" y="176"/>
                  <a:pt x="122" y="175"/>
                </a:cubicBezTo>
                <a:cubicBezTo>
                  <a:pt x="122" y="176"/>
                  <a:pt x="123" y="177"/>
                  <a:pt x="123" y="177"/>
                </a:cubicBezTo>
                <a:cubicBezTo>
                  <a:pt x="142" y="197"/>
                  <a:pt x="156" y="222"/>
                  <a:pt x="175" y="242"/>
                </a:cubicBezTo>
                <a:cubicBezTo>
                  <a:pt x="185" y="253"/>
                  <a:pt x="204" y="271"/>
                  <a:pt x="221" y="268"/>
                </a:cubicBezTo>
                <a:cubicBezTo>
                  <a:pt x="240" y="264"/>
                  <a:pt x="263" y="247"/>
                  <a:pt x="275" y="232"/>
                </a:cubicBezTo>
                <a:close/>
                <a:moveTo>
                  <a:pt x="257" y="288"/>
                </a:moveTo>
                <a:cubicBezTo>
                  <a:pt x="257" y="286"/>
                  <a:pt x="256" y="285"/>
                  <a:pt x="254" y="284"/>
                </a:cubicBezTo>
                <a:cubicBezTo>
                  <a:pt x="253" y="284"/>
                  <a:pt x="253" y="284"/>
                  <a:pt x="252" y="284"/>
                </a:cubicBezTo>
                <a:cubicBezTo>
                  <a:pt x="252" y="284"/>
                  <a:pt x="250" y="285"/>
                  <a:pt x="251" y="285"/>
                </a:cubicBezTo>
                <a:cubicBezTo>
                  <a:pt x="250" y="285"/>
                  <a:pt x="250" y="285"/>
                  <a:pt x="248" y="285"/>
                </a:cubicBezTo>
                <a:cubicBezTo>
                  <a:pt x="247" y="285"/>
                  <a:pt x="245" y="285"/>
                  <a:pt x="243" y="284"/>
                </a:cubicBezTo>
                <a:cubicBezTo>
                  <a:pt x="240" y="283"/>
                  <a:pt x="238" y="288"/>
                  <a:pt x="241" y="290"/>
                </a:cubicBezTo>
                <a:cubicBezTo>
                  <a:pt x="244" y="291"/>
                  <a:pt x="246" y="292"/>
                  <a:pt x="250" y="293"/>
                </a:cubicBezTo>
                <a:cubicBezTo>
                  <a:pt x="253" y="294"/>
                  <a:pt x="257" y="292"/>
                  <a:pt x="257" y="288"/>
                </a:cubicBezTo>
                <a:close/>
                <a:moveTo>
                  <a:pt x="154" y="101"/>
                </a:moveTo>
                <a:cubicBezTo>
                  <a:pt x="156" y="100"/>
                  <a:pt x="156" y="97"/>
                  <a:pt x="155" y="95"/>
                </a:cubicBezTo>
                <a:cubicBezTo>
                  <a:pt x="155" y="95"/>
                  <a:pt x="155" y="95"/>
                  <a:pt x="155" y="95"/>
                </a:cubicBezTo>
                <a:cubicBezTo>
                  <a:pt x="154" y="95"/>
                  <a:pt x="154" y="95"/>
                  <a:pt x="154" y="95"/>
                </a:cubicBezTo>
                <a:cubicBezTo>
                  <a:pt x="154" y="94"/>
                  <a:pt x="153" y="94"/>
                  <a:pt x="152" y="93"/>
                </a:cubicBezTo>
                <a:cubicBezTo>
                  <a:pt x="152" y="93"/>
                  <a:pt x="152" y="93"/>
                  <a:pt x="152" y="93"/>
                </a:cubicBezTo>
                <a:cubicBezTo>
                  <a:pt x="152" y="93"/>
                  <a:pt x="151" y="93"/>
                  <a:pt x="151" y="92"/>
                </a:cubicBezTo>
                <a:cubicBezTo>
                  <a:pt x="149" y="90"/>
                  <a:pt x="148" y="88"/>
                  <a:pt x="147" y="85"/>
                </a:cubicBezTo>
                <a:cubicBezTo>
                  <a:pt x="145" y="82"/>
                  <a:pt x="139" y="84"/>
                  <a:pt x="141" y="88"/>
                </a:cubicBezTo>
                <a:cubicBezTo>
                  <a:pt x="142" y="91"/>
                  <a:pt x="143" y="95"/>
                  <a:pt x="145" y="98"/>
                </a:cubicBezTo>
                <a:cubicBezTo>
                  <a:pt x="147" y="100"/>
                  <a:pt x="150" y="104"/>
                  <a:pt x="154" y="101"/>
                </a:cubicBezTo>
                <a:close/>
                <a:moveTo>
                  <a:pt x="132" y="117"/>
                </a:moveTo>
                <a:cubicBezTo>
                  <a:pt x="135" y="115"/>
                  <a:pt x="135" y="111"/>
                  <a:pt x="131" y="110"/>
                </a:cubicBezTo>
                <a:cubicBezTo>
                  <a:pt x="131" y="110"/>
                  <a:pt x="131" y="110"/>
                  <a:pt x="131" y="110"/>
                </a:cubicBezTo>
                <a:cubicBezTo>
                  <a:pt x="130" y="110"/>
                  <a:pt x="129" y="109"/>
                  <a:pt x="128" y="110"/>
                </a:cubicBezTo>
                <a:cubicBezTo>
                  <a:pt x="127" y="108"/>
                  <a:pt x="125" y="108"/>
                  <a:pt x="123" y="109"/>
                </a:cubicBezTo>
                <a:cubicBezTo>
                  <a:pt x="118" y="111"/>
                  <a:pt x="118" y="117"/>
                  <a:pt x="123" y="119"/>
                </a:cubicBezTo>
                <a:cubicBezTo>
                  <a:pt x="126" y="120"/>
                  <a:pt x="130" y="119"/>
                  <a:pt x="132" y="117"/>
                </a:cubicBezTo>
                <a:cubicBezTo>
                  <a:pt x="132" y="117"/>
                  <a:pt x="132" y="117"/>
                  <a:pt x="132" y="117"/>
                </a:cubicBezTo>
                <a:close/>
                <a:moveTo>
                  <a:pt x="128" y="71"/>
                </a:moveTo>
                <a:cubicBezTo>
                  <a:pt x="130" y="69"/>
                  <a:pt x="129" y="66"/>
                  <a:pt x="126" y="65"/>
                </a:cubicBezTo>
                <a:cubicBezTo>
                  <a:pt x="125" y="64"/>
                  <a:pt x="124" y="63"/>
                  <a:pt x="123" y="62"/>
                </a:cubicBezTo>
                <a:cubicBezTo>
                  <a:pt x="122" y="61"/>
                  <a:pt x="121" y="60"/>
                  <a:pt x="120" y="59"/>
                </a:cubicBezTo>
                <a:cubicBezTo>
                  <a:pt x="118" y="58"/>
                  <a:pt x="116" y="57"/>
                  <a:pt x="113" y="56"/>
                </a:cubicBezTo>
                <a:cubicBezTo>
                  <a:pt x="110" y="54"/>
                  <a:pt x="108" y="58"/>
                  <a:pt x="111" y="60"/>
                </a:cubicBezTo>
                <a:cubicBezTo>
                  <a:pt x="113" y="61"/>
                  <a:pt x="114" y="63"/>
                  <a:pt x="116" y="64"/>
                </a:cubicBezTo>
                <a:cubicBezTo>
                  <a:pt x="118" y="66"/>
                  <a:pt x="121" y="68"/>
                  <a:pt x="121" y="70"/>
                </a:cubicBezTo>
                <a:cubicBezTo>
                  <a:pt x="122" y="72"/>
                  <a:pt x="126" y="74"/>
                  <a:pt x="128" y="71"/>
                </a:cubicBezTo>
                <a:close/>
                <a:moveTo>
                  <a:pt x="113" y="139"/>
                </a:moveTo>
                <a:cubicBezTo>
                  <a:pt x="114" y="136"/>
                  <a:pt x="111" y="133"/>
                  <a:pt x="108" y="134"/>
                </a:cubicBezTo>
                <a:cubicBezTo>
                  <a:pt x="108" y="134"/>
                  <a:pt x="107" y="134"/>
                  <a:pt x="107" y="135"/>
                </a:cubicBezTo>
                <a:cubicBezTo>
                  <a:pt x="107" y="135"/>
                  <a:pt x="107" y="135"/>
                  <a:pt x="106" y="135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5"/>
                  <a:pt x="106" y="135"/>
                  <a:pt x="106" y="135"/>
                </a:cubicBezTo>
                <a:cubicBezTo>
                  <a:pt x="106" y="134"/>
                  <a:pt x="105" y="133"/>
                  <a:pt x="105" y="132"/>
                </a:cubicBezTo>
                <a:cubicBezTo>
                  <a:pt x="105" y="127"/>
                  <a:pt x="97" y="127"/>
                  <a:pt x="97" y="132"/>
                </a:cubicBezTo>
                <a:cubicBezTo>
                  <a:pt x="97" y="137"/>
                  <a:pt x="98" y="141"/>
                  <a:pt x="101" y="144"/>
                </a:cubicBezTo>
                <a:cubicBezTo>
                  <a:pt x="103" y="145"/>
                  <a:pt x="106" y="145"/>
                  <a:pt x="107" y="145"/>
                </a:cubicBezTo>
                <a:cubicBezTo>
                  <a:pt x="110" y="144"/>
                  <a:pt x="112" y="142"/>
                  <a:pt x="113" y="139"/>
                </a:cubicBezTo>
                <a:close/>
                <a:moveTo>
                  <a:pt x="104" y="94"/>
                </a:moveTo>
                <a:cubicBezTo>
                  <a:pt x="105" y="92"/>
                  <a:pt x="105" y="89"/>
                  <a:pt x="103" y="88"/>
                </a:cubicBezTo>
                <a:cubicBezTo>
                  <a:pt x="101" y="88"/>
                  <a:pt x="100" y="87"/>
                  <a:pt x="98" y="86"/>
                </a:cubicBezTo>
                <a:cubicBezTo>
                  <a:pt x="97" y="86"/>
                  <a:pt x="96" y="85"/>
                  <a:pt x="95" y="84"/>
                </a:cubicBezTo>
                <a:cubicBezTo>
                  <a:pt x="94" y="81"/>
                  <a:pt x="89" y="83"/>
                  <a:pt x="89" y="86"/>
                </a:cubicBezTo>
                <a:cubicBezTo>
                  <a:pt x="89" y="91"/>
                  <a:pt x="94" y="94"/>
                  <a:pt x="98" y="96"/>
                </a:cubicBezTo>
                <a:cubicBezTo>
                  <a:pt x="100" y="97"/>
                  <a:pt x="103" y="97"/>
                  <a:pt x="104" y="94"/>
                </a:cubicBezTo>
                <a:close/>
                <a:moveTo>
                  <a:pt x="77" y="115"/>
                </a:moveTo>
                <a:cubicBezTo>
                  <a:pt x="77" y="114"/>
                  <a:pt x="78" y="113"/>
                  <a:pt x="78" y="111"/>
                </a:cubicBezTo>
                <a:cubicBezTo>
                  <a:pt x="78" y="110"/>
                  <a:pt x="77" y="108"/>
                  <a:pt x="75" y="108"/>
                </a:cubicBezTo>
                <a:cubicBezTo>
                  <a:pt x="75" y="107"/>
                  <a:pt x="74" y="107"/>
                  <a:pt x="73" y="108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1" y="106"/>
                  <a:pt x="70" y="104"/>
                  <a:pt x="68" y="103"/>
                </a:cubicBezTo>
                <a:cubicBezTo>
                  <a:pt x="66" y="101"/>
                  <a:pt x="62" y="105"/>
                  <a:pt x="64" y="107"/>
                </a:cubicBezTo>
                <a:cubicBezTo>
                  <a:pt x="66" y="111"/>
                  <a:pt x="68" y="115"/>
                  <a:pt x="72" y="116"/>
                </a:cubicBezTo>
                <a:cubicBezTo>
                  <a:pt x="74" y="116"/>
                  <a:pt x="75" y="116"/>
                  <a:pt x="77" y="115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2">
            <a:extLst>
              <a:ext uri="{FF2B5EF4-FFF2-40B4-BE49-F238E27FC236}">
                <a16:creationId xmlns:a16="http://schemas.microsoft.com/office/drawing/2014/main" id="{33303391-878E-2883-E8CE-B1ECE49D7BF9}"/>
              </a:ext>
            </a:extLst>
          </p:cNvPr>
          <p:cNvSpPr>
            <a:spLocks noEditPoints="1"/>
          </p:cNvSpPr>
          <p:nvPr/>
        </p:nvSpPr>
        <p:spPr bwMode="auto">
          <a:xfrm>
            <a:off x="6472972" y="4825321"/>
            <a:ext cx="1089025" cy="1054100"/>
          </a:xfrm>
          <a:custGeom>
            <a:avLst/>
            <a:gdLst>
              <a:gd name="T0" fmla="*/ 426 w 429"/>
              <a:gd name="T1" fmla="*/ 111 h 415"/>
              <a:gd name="T2" fmla="*/ 330 w 429"/>
              <a:gd name="T3" fmla="*/ 201 h 415"/>
              <a:gd name="T4" fmla="*/ 386 w 429"/>
              <a:gd name="T5" fmla="*/ 270 h 415"/>
              <a:gd name="T6" fmla="*/ 376 w 429"/>
              <a:gd name="T7" fmla="*/ 348 h 415"/>
              <a:gd name="T8" fmla="*/ 222 w 429"/>
              <a:gd name="T9" fmla="*/ 313 h 415"/>
              <a:gd name="T10" fmla="*/ 45 w 429"/>
              <a:gd name="T11" fmla="*/ 364 h 415"/>
              <a:gd name="T12" fmla="*/ 67 w 429"/>
              <a:gd name="T13" fmla="*/ 240 h 415"/>
              <a:gd name="T14" fmla="*/ 32 w 429"/>
              <a:gd name="T15" fmla="*/ 114 h 415"/>
              <a:gd name="T16" fmla="*/ 35 w 429"/>
              <a:gd name="T17" fmla="*/ 77 h 415"/>
              <a:gd name="T18" fmla="*/ 163 w 429"/>
              <a:gd name="T19" fmla="*/ 25 h 415"/>
              <a:gd name="T20" fmla="*/ 229 w 429"/>
              <a:gd name="T21" fmla="*/ 98 h 415"/>
              <a:gd name="T22" fmla="*/ 310 w 429"/>
              <a:gd name="T23" fmla="*/ 17 h 415"/>
              <a:gd name="T24" fmla="*/ 421 w 429"/>
              <a:gd name="T25" fmla="*/ 85 h 415"/>
              <a:gd name="T26" fmla="*/ 402 w 429"/>
              <a:gd name="T27" fmla="*/ 76 h 415"/>
              <a:gd name="T28" fmla="*/ 329 w 429"/>
              <a:gd name="T29" fmla="*/ 18 h 415"/>
              <a:gd name="T30" fmla="*/ 233 w 429"/>
              <a:gd name="T31" fmla="*/ 101 h 415"/>
              <a:gd name="T32" fmla="*/ 303 w 429"/>
              <a:gd name="T33" fmla="*/ 132 h 415"/>
              <a:gd name="T34" fmla="*/ 324 w 429"/>
              <a:gd name="T35" fmla="*/ 195 h 415"/>
              <a:gd name="T36" fmla="*/ 415 w 429"/>
              <a:gd name="T37" fmla="*/ 114 h 415"/>
              <a:gd name="T38" fmla="*/ 385 w 429"/>
              <a:gd name="T39" fmla="*/ 283 h 415"/>
              <a:gd name="T40" fmla="*/ 224 w 429"/>
              <a:gd name="T41" fmla="*/ 105 h 415"/>
              <a:gd name="T42" fmla="*/ 143 w 429"/>
              <a:gd name="T43" fmla="*/ 19 h 415"/>
              <a:gd name="T44" fmla="*/ 43 w 429"/>
              <a:gd name="T45" fmla="*/ 112 h 415"/>
              <a:gd name="T46" fmla="*/ 258 w 429"/>
              <a:gd name="T47" fmla="*/ 334 h 415"/>
              <a:gd name="T48" fmla="*/ 379 w 429"/>
              <a:gd name="T49" fmla="*/ 332 h 415"/>
              <a:gd name="T50" fmla="*/ 312 w 429"/>
              <a:gd name="T51" fmla="*/ 161 h 415"/>
              <a:gd name="T52" fmla="*/ 254 w 429"/>
              <a:gd name="T53" fmla="*/ 122 h 415"/>
              <a:gd name="T54" fmla="*/ 309 w 429"/>
              <a:gd name="T55" fmla="*/ 179 h 415"/>
              <a:gd name="T56" fmla="*/ 203 w 429"/>
              <a:gd name="T57" fmla="*/ 292 h 415"/>
              <a:gd name="T58" fmla="*/ 126 w 429"/>
              <a:gd name="T59" fmla="*/ 238 h 415"/>
              <a:gd name="T60" fmla="*/ 122 w 429"/>
              <a:gd name="T61" fmla="*/ 206 h 415"/>
              <a:gd name="T62" fmla="*/ 33 w 429"/>
              <a:gd name="T63" fmla="*/ 283 h 415"/>
              <a:gd name="T64" fmla="*/ 52 w 429"/>
              <a:gd name="T65" fmla="*/ 360 h 415"/>
              <a:gd name="T66" fmla="*/ 142 w 429"/>
              <a:gd name="T67" fmla="*/ 379 h 415"/>
              <a:gd name="T68" fmla="*/ 153 w 429"/>
              <a:gd name="T69" fmla="*/ 275 h 415"/>
              <a:gd name="T70" fmla="*/ 160 w 429"/>
              <a:gd name="T71" fmla="*/ 246 h 415"/>
              <a:gd name="T72" fmla="*/ 132 w 429"/>
              <a:gd name="T73" fmla="*/ 243 h 415"/>
              <a:gd name="T74" fmla="*/ 153 w 429"/>
              <a:gd name="T75" fmla="*/ 27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9" h="415">
                <a:moveTo>
                  <a:pt x="421" y="85"/>
                </a:moveTo>
                <a:cubicBezTo>
                  <a:pt x="427" y="93"/>
                  <a:pt x="429" y="101"/>
                  <a:pt x="426" y="111"/>
                </a:cubicBezTo>
                <a:cubicBezTo>
                  <a:pt x="420" y="128"/>
                  <a:pt x="401" y="139"/>
                  <a:pt x="389" y="150"/>
                </a:cubicBezTo>
                <a:cubicBezTo>
                  <a:pt x="370" y="168"/>
                  <a:pt x="349" y="183"/>
                  <a:pt x="330" y="201"/>
                </a:cubicBezTo>
                <a:cubicBezTo>
                  <a:pt x="330" y="201"/>
                  <a:pt x="330" y="201"/>
                  <a:pt x="330" y="201"/>
                </a:cubicBezTo>
                <a:cubicBezTo>
                  <a:pt x="350" y="223"/>
                  <a:pt x="369" y="246"/>
                  <a:pt x="386" y="270"/>
                </a:cubicBezTo>
                <a:cubicBezTo>
                  <a:pt x="394" y="281"/>
                  <a:pt x="406" y="295"/>
                  <a:pt x="404" y="309"/>
                </a:cubicBezTo>
                <a:cubicBezTo>
                  <a:pt x="401" y="326"/>
                  <a:pt x="387" y="337"/>
                  <a:pt x="376" y="348"/>
                </a:cubicBezTo>
                <a:cubicBezTo>
                  <a:pt x="350" y="371"/>
                  <a:pt x="324" y="403"/>
                  <a:pt x="289" y="375"/>
                </a:cubicBezTo>
                <a:cubicBezTo>
                  <a:pt x="266" y="357"/>
                  <a:pt x="244" y="335"/>
                  <a:pt x="222" y="313"/>
                </a:cubicBezTo>
                <a:cubicBezTo>
                  <a:pt x="189" y="341"/>
                  <a:pt x="162" y="387"/>
                  <a:pt x="120" y="402"/>
                </a:cubicBezTo>
                <a:cubicBezTo>
                  <a:pt x="84" y="415"/>
                  <a:pt x="64" y="392"/>
                  <a:pt x="45" y="364"/>
                </a:cubicBezTo>
                <a:cubicBezTo>
                  <a:pt x="31" y="342"/>
                  <a:pt x="0" y="311"/>
                  <a:pt x="21" y="284"/>
                </a:cubicBezTo>
                <a:cubicBezTo>
                  <a:pt x="33" y="267"/>
                  <a:pt x="52" y="254"/>
                  <a:pt x="67" y="240"/>
                </a:cubicBezTo>
                <a:cubicBezTo>
                  <a:pt x="83" y="226"/>
                  <a:pt x="99" y="212"/>
                  <a:pt x="118" y="202"/>
                </a:cubicBezTo>
                <a:cubicBezTo>
                  <a:pt x="90" y="173"/>
                  <a:pt x="61" y="143"/>
                  <a:pt x="32" y="114"/>
                </a:cubicBezTo>
                <a:cubicBezTo>
                  <a:pt x="31" y="113"/>
                  <a:pt x="31" y="111"/>
                  <a:pt x="32" y="111"/>
                </a:cubicBezTo>
                <a:cubicBezTo>
                  <a:pt x="26" y="101"/>
                  <a:pt x="28" y="88"/>
                  <a:pt x="35" y="77"/>
                </a:cubicBezTo>
                <a:cubicBezTo>
                  <a:pt x="50" y="52"/>
                  <a:pt x="75" y="31"/>
                  <a:pt x="100" y="15"/>
                </a:cubicBezTo>
                <a:cubicBezTo>
                  <a:pt x="125" y="0"/>
                  <a:pt x="142" y="3"/>
                  <a:pt x="163" y="25"/>
                </a:cubicBezTo>
                <a:cubicBezTo>
                  <a:pt x="178" y="39"/>
                  <a:pt x="190" y="57"/>
                  <a:pt x="205" y="72"/>
                </a:cubicBezTo>
                <a:cubicBezTo>
                  <a:pt x="213" y="81"/>
                  <a:pt x="221" y="89"/>
                  <a:pt x="229" y="98"/>
                </a:cubicBezTo>
                <a:cubicBezTo>
                  <a:pt x="229" y="98"/>
                  <a:pt x="229" y="98"/>
                  <a:pt x="229" y="97"/>
                </a:cubicBezTo>
                <a:cubicBezTo>
                  <a:pt x="253" y="71"/>
                  <a:pt x="278" y="35"/>
                  <a:pt x="310" y="17"/>
                </a:cubicBezTo>
                <a:cubicBezTo>
                  <a:pt x="338" y="1"/>
                  <a:pt x="358" y="15"/>
                  <a:pt x="378" y="38"/>
                </a:cubicBezTo>
                <a:cubicBezTo>
                  <a:pt x="392" y="53"/>
                  <a:pt x="409" y="68"/>
                  <a:pt x="421" y="85"/>
                </a:cubicBezTo>
                <a:close/>
                <a:moveTo>
                  <a:pt x="415" y="114"/>
                </a:moveTo>
                <a:cubicBezTo>
                  <a:pt x="425" y="99"/>
                  <a:pt x="412" y="87"/>
                  <a:pt x="402" y="76"/>
                </a:cubicBezTo>
                <a:cubicBezTo>
                  <a:pt x="390" y="64"/>
                  <a:pt x="379" y="52"/>
                  <a:pt x="368" y="40"/>
                </a:cubicBezTo>
                <a:cubicBezTo>
                  <a:pt x="359" y="30"/>
                  <a:pt x="345" y="14"/>
                  <a:pt x="329" y="18"/>
                </a:cubicBezTo>
                <a:cubicBezTo>
                  <a:pt x="311" y="23"/>
                  <a:pt x="296" y="37"/>
                  <a:pt x="284" y="50"/>
                </a:cubicBezTo>
                <a:cubicBezTo>
                  <a:pt x="270" y="66"/>
                  <a:pt x="253" y="93"/>
                  <a:pt x="233" y="101"/>
                </a:cubicBezTo>
                <a:cubicBezTo>
                  <a:pt x="239" y="107"/>
                  <a:pt x="245" y="113"/>
                  <a:pt x="251" y="119"/>
                </a:cubicBezTo>
                <a:cubicBezTo>
                  <a:pt x="266" y="102"/>
                  <a:pt x="291" y="118"/>
                  <a:pt x="303" y="132"/>
                </a:cubicBezTo>
                <a:cubicBezTo>
                  <a:pt x="312" y="142"/>
                  <a:pt x="330" y="173"/>
                  <a:pt x="315" y="185"/>
                </a:cubicBezTo>
                <a:cubicBezTo>
                  <a:pt x="318" y="188"/>
                  <a:pt x="321" y="191"/>
                  <a:pt x="324" y="195"/>
                </a:cubicBezTo>
                <a:cubicBezTo>
                  <a:pt x="339" y="180"/>
                  <a:pt x="357" y="168"/>
                  <a:pt x="372" y="154"/>
                </a:cubicBezTo>
                <a:cubicBezTo>
                  <a:pt x="386" y="142"/>
                  <a:pt x="405" y="129"/>
                  <a:pt x="415" y="114"/>
                </a:cubicBezTo>
                <a:close/>
                <a:moveTo>
                  <a:pt x="379" y="332"/>
                </a:moveTo>
                <a:cubicBezTo>
                  <a:pt x="396" y="316"/>
                  <a:pt x="399" y="303"/>
                  <a:pt x="385" y="283"/>
                </a:cubicBezTo>
                <a:cubicBezTo>
                  <a:pt x="370" y="262"/>
                  <a:pt x="354" y="243"/>
                  <a:pt x="337" y="224"/>
                </a:cubicBezTo>
                <a:cubicBezTo>
                  <a:pt x="301" y="183"/>
                  <a:pt x="263" y="144"/>
                  <a:pt x="224" y="105"/>
                </a:cubicBezTo>
                <a:cubicBezTo>
                  <a:pt x="209" y="90"/>
                  <a:pt x="195" y="74"/>
                  <a:pt x="181" y="57"/>
                </a:cubicBezTo>
                <a:cubicBezTo>
                  <a:pt x="170" y="44"/>
                  <a:pt x="158" y="28"/>
                  <a:pt x="143" y="19"/>
                </a:cubicBezTo>
                <a:cubicBezTo>
                  <a:pt x="118" y="4"/>
                  <a:pt x="89" y="31"/>
                  <a:pt x="71" y="47"/>
                </a:cubicBezTo>
                <a:cubicBezTo>
                  <a:pt x="58" y="59"/>
                  <a:pt x="18" y="96"/>
                  <a:pt x="43" y="112"/>
                </a:cubicBezTo>
                <a:cubicBezTo>
                  <a:pt x="46" y="114"/>
                  <a:pt x="45" y="116"/>
                  <a:pt x="44" y="118"/>
                </a:cubicBezTo>
                <a:cubicBezTo>
                  <a:pt x="120" y="184"/>
                  <a:pt x="186" y="263"/>
                  <a:pt x="258" y="334"/>
                </a:cubicBezTo>
                <a:cubicBezTo>
                  <a:pt x="273" y="349"/>
                  <a:pt x="301" y="386"/>
                  <a:pt x="325" y="377"/>
                </a:cubicBezTo>
                <a:cubicBezTo>
                  <a:pt x="345" y="369"/>
                  <a:pt x="364" y="348"/>
                  <a:pt x="379" y="332"/>
                </a:cubicBezTo>
                <a:close/>
                <a:moveTo>
                  <a:pt x="309" y="179"/>
                </a:moveTo>
                <a:cubicBezTo>
                  <a:pt x="313" y="174"/>
                  <a:pt x="315" y="169"/>
                  <a:pt x="312" y="161"/>
                </a:cubicBezTo>
                <a:cubicBezTo>
                  <a:pt x="309" y="151"/>
                  <a:pt x="304" y="142"/>
                  <a:pt x="297" y="135"/>
                </a:cubicBezTo>
                <a:cubicBezTo>
                  <a:pt x="287" y="124"/>
                  <a:pt x="268" y="110"/>
                  <a:pt x="254" y="122"/>
                </a:cubicBezTo>
                <a:cubicBezTo>
                  <a:pt x="258" y="127"/>
                  <a:pt x="263" y="131"/>
                  <a:pt x="267" y="136"/>
                </a:cubicBezTo>
                <a:cubicBezTo>
                  <a:pt x="281" y="150"/>
                  <a:pt x="295" y="164"/>
                  <a:pt x="309" y="179"/>
                </a:cubicBezTo>
                <a:close/>
                <a:moveTo>
                  <a:pt x="217" y="307"/>
                </a:moveTo>
                <a:cubicBezTo>
                  <a:pt x="212" y="302"/>
                  <a:pt x="207" y="297"/>
                  <a:pt x="203" y="292"/>
                </a:cubicBezTo>
                <a:cubicBezTo>
                  <a:pt x="175" y="327"/>
                  <a:pt x="136" y="265"/>
                  <a:pt x="125" y="242"/>
                </a:cubicBezTo>
                <a:cubicBezTo>
                  <a:pt x="124" y="241"/>
                  <a:pt x="124" y="239"/>
                  <a:pt x="126" y="238"/>
                </a:cubicBezTo>
                <a:cubicBezTo>
                  <a:pt x="131" y="235"/>
                  <a:pt x="136" y="230"/>
                  <a:pt x="141" y="227"/>
                </a:cubicBezTo>
                <a:cubicBezTo>
                  <a:pt x="135" y="220"/>
                  <a:pt x="128" y="213"/>
                  <a:pt x="122" y="206"/>
                </a:cubicBezTo>
                <a:cubicBezTo>
                  <a:pt x="103" y="217"/>
                  <a:pt x="88" y="232"/>
                  <a:pt x="73" y="246"/>
                </a:cubicBezTo>
                <a:cubicBezTo>
                  <a:pt x="60" y="259"/>
                  <a:pt x="45" y="270"/>
                  <a:pt x="33" y="283"/>
                </a:cubicBezTo>
                <a:cubicBezTo>
                  <a:pt x="21" y="295"/>
                  <a:pt x="19" y="305"/>
                  <a:pt x="27" y="320"/>
                </a:cubicBezTo>
                <a:cubicBezTo>
                  <a:pt x="35" y="334"/>
                  <a:pt x="44" y="347"/>
                  <a:pt x="52" y="360"/>
                </a:cubicBezTo>
                <a:cubicBezTo>
                  <a:pt x="61" y="373"/>
                  <a:pt x="72" y="392"/>
                  <a:pt x="88" y="397"/>
                </a:cubicBezTo>
                <a:cubicBezTo>
                  <a:pt x="108" y="402"/>
                  <a:pt x="127" y="391"/>
                  <a:pt x="142" y="379"/>
                </a:cubicBezTo>
                <a:cubicBezTo>
                  <a:pt x="169" y="357"/>
                  <a:pt x="190" y="329"/>
                  <a:pt x="217" y="307"/>
                </a:cubicBezTo>
                <a:close/>
                <a:moveTo>
                  <a:pt x="153" y="275"/>
                </a:moveTo>
                <a:cubicBezTo>
                  <a:pt x="164" y="288"/>
                  <a:pt x="184" y="308"/>
                  <a:pt x="199" y="288"/>
                </a:cubicBezTo>
                <a:cubicBezTo>
                  <a:pt x="186" y="274"/>
                  <a:pt x="173" y="260"/>
                  <a:pt x="160" y="246"/>
                </a:cubicBezTo>
                <a:cubicBezTo>
                  <a:pt x="154" y="241"/>
                  <a:pt x="149" y="235"/>
                  <a:pt x="143" y="229"/>
                </a:cubicBezTo>
                <a:cubicBezTo>
                  <a:pt x="140" y="232"/>
                  <a:pt x="130" y="240"/>
                  <a:pt x="132" y="243"/>
                </a:cubicBezTo>
                <a:cubicBezTo>
                  <a:pt x="133" y="246"/>
                  <a:pt x="135" y="249"/>
                  <a:pt x="137" y="252"/>
                </a:cubicBezTo>
                <a:cubicBezTo>
                  <a:pt x="142" y="260"/>
                  <a:pt x="147" y="268"/>
                  <a:pt x="153" y="27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3">
            <a:extLst>
              <a:ext uri="{FF2B5EF4-FFF2-40B4-BE49-F238E27FC236}">
                <a16:creationId xmlns:a16="http://schemas.microsoft.com/office/drawing/2014/main" id="{32298A5E-4A9D-DD50-6518-6A8C3897201C}"/>
              </a:ext>
            </a:extLst>
          </p:cNvPr>
          <p:cNvSpPr>
            <a:spLocks/>
          </p:cNvSpPr>
          <p:nvPr/>
        </p:nvSpPr>
        <p:spPr bwMode="auto">
          <a:xfrm>
            <a:off x="7412772" y="5079321"/>
            <a:ext cx="50800" cy="46038"/>
          </a:xfrm>
          <a:custGeom>
            <a:avLst/>
            <a:gdLst>
              <a:gd name="T0" fmla="*/ 20 w 20"/>
              <a:gd name="T1" fmla="*/ 4 h 18"/>
              <a:gd name="T2" fmla="*/ 17 w 20"/>
              <a:gd name="T3" fmla="*/ 9 h 18"/>
              <a:gd name="T4" fmla="*/ 12 w 20"/>
              <a:gd name="T5" fmla="*/ 11 h 18"/>
              <a:gd name="T6" fmla="*/ 8 w 20"/>
              <a:gd name="T7" fmla="*/ 15 h 18"/>
              <a:gd name="T8" fmla="*/ 3 w 20"/>
              <a:gd name="T9" fmla="*/ 10 h 18"/>
              <a:gd name="T10" fmla="*/ 16 w 20"/>
              <a:gd name="T11" fmla="*/ 0 h 18"/>
              <a:gd name="T12" fmla="*/ 20 w 20"/>
              <a:gd name="T13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8">
                <a:moveTo>
                  <a:pt x="20" y="4"/>
                </a:moveTo>
                <a:cubicBezTo>
                  <a:pt x="20" y="6"/>
                  <a:pt x="19" y="8"/>
                  <a:pt x="17" y="9"/>
                </a:cubicBezTo>
                <a:cubicBezTo>
                  <a:pt x="15" y="9"/>
                  <a:pt x="13" y="9"/>
                  <a:pt x="12" y="11"/>
                </a:cubicBezTo>
                <a:cubicBezTo>
                  <a:pt x="10" y="12"/>
                  <a:pt x="9" y="14"/>
                  <a:pt x="8" y="15"/>
                </a:cubicBezTo>
                <a:cubicBezTo>
                  <a:pt x="4" y="18"/>
                  <a:pt x="0" y="13"/>
                  <a:pt x="3" y="10"/>
                </a:cubicBezTo>
                <a:cubicBezTo>
                  <a:pt x="6" y="6"/>
                  <a:pt x="10" y="0"/>
                  <a:pt x="16" y="0"/>
                </a:cubicBezTo>
                <a:cubicBezTo>
                  <a:pt x="18" y="1"/>
                  <a:pt x="20" y="2"/>
                  <a:pt x="20" y="4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4">
            <a:extLst>
              <a:ext uri="{FF2B5EF4-FFF2-40B4-BE49-F238E27FC236}">
                <a16:creationId xmlns:a16="http://schemas.microsoft.com/office/drawing/2014/main" id="{95B6D919-D3CA-249A-4CF1-4A41D68EF9B9}"/>
              </a:ext>
            </a:extLst>
          </p:cNvPr>
          <p:cNvSpPr>
            <a:spLocks/>
          </p:cNvSpPr>
          <p:nvPr/>
        </p:nvSpPr>
        <p:spPr bwMode="auto">
          <a:xfrm>
            <a:off x="7357210" y="5158696"/>
            <a:ext cx="30162" cy="42863"/>
          </a:xfrm>
          <a:custGeom>
            <a:avLst/>
            <a:gdLst>
              <a:gd name="T0" fmla="*/ 6 w 12"/>
              <a:gd name="T1" fmla="*/ 1 h 17"/>
              <a:gd name="T2" fmla="*/ 12 w 12"/>
              <a:gd name="T3" fmla="*/ 5 h 17"/>
              <a:gd name="T4" fmla="*/ 11 w 12"/>
              <a:gd name="T5" fmla="*/ 8 h 17"/>
              <a:gd name="T6" fmla="*/ 11 w 12"/>
              <a:gd name="T7" fmla="*/ 8 h 17"/>
              <a:gd name="T8" fmla="*/ 11 w 12"/>
              <a:gd name="T9" fmla="*/ 8 h 17"/>
              <a:gd name="T10" fmla="*/ 9 w 12"/>
              <a:gd name="T11" fmla="*/ 11 h 17"/>
              <a:gd name="T12" fmla="*/ 8 w 12"/>
              <a:gd name="T13" fmla="*/ 11 h 17"/>
              <a:gd name="T14" fmla="*/ 7 w 12"/>
              <a:gd name="T15" fmla="*/ 13 h 17"/>
              <a:gd name="T16" fmla="*/ 7 w 12"/>
              <a:gd name="T17" fmla="*/ 14 h 17"/>
              <a:gd name="T18" fmla="*/ 7 w 12"/>
              <a:gd name="T19" fmla="*/ 14 h 17"/>
              <a:gd name="T20" fmla="*/ 7 w 12"/>
              <a:gd name="T21" fmla="*/ 14 h 17"/>
              <a:gd name="T22" fmla="*/ 7 w 12"/>
              <a:gd name="T23" fmla="*/ 14 h 17"/>
              <a:gd name="T24" fmla="*/ 7 w 12"/>
              <a:gd name="T25" fmla="*/ 13 h 17"/>
              <a:gd name="T26" fmla="*/ 7 w 12"/>
              <a:gd name="T27" fmla="*/ 14 h 17"/>
              <a:gd name="T28" fmla="*/ 3 w 12"/>
              <a:gd name="T29" fmla="*/ 17 h 17"/>
              <a:gd name="T30" fmla="*/ 0 w 12"/>
              <a:gd name="T31" fmla="*/ 13 h 17"/>
              <a:gd name="T32" fmla="*/ 2 w 12"/>
              <a:gd name="T33" fmla="*/ 6 h 17"/>
              <a:gd name="T34" fmla="*/ 2 w 12"/>
              <a:gd name="T35" fmla="*/ 6 h 17"/>
              <a:gd name="T36" fmla="*/ 3 w 12"/>
              <a:gd name="T37" fmla="*/ 5 h 17"/>
              <a:gd name="T38" fmla="*/ 4 w 12"/>
              <a:gd name="T39" fmla="*/ 3 h 17"/>
              <a:gd name="T40" fmla="*/ 6 w 12"/>
              <a:gd name="T41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7">
                <a:moveTo>
                  <a:pt x="6" y="1"/>
                </a:moveTo>
                <a:cubicBezTo>
                  <a:pt x="9" y="0"/>
                  <a:pt x="12" y="2"/>
                  <a:pt x="12" y="5"/>
                </a:cubicBezTo>
                <a:cubicBezTo>
                  <a:pt x="12" y="6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9" y="10"/>
                  <a:pt x="9" y="11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2"/>
                  <a:pt x="8" y="12"/>
                  <a:pt x="7" y="13"/>
                </a:cubicBezTo>
                <a:cubicBezTo>
                  <a:pt x="7" y="13"/>
                  <a:pt x="7" y="13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6"/>
                  <a:pt x="5" y="17"/>
                  <a:pt x="3" y="17"/>
                </a:cubicBezTo>
                <a:cubicBezTo>
                  <a:pt x="1" y="17"/>
                  <a:pt x="0" y="15"/>
                  <a:pt x="0" y="13"/>
                </a:cubicBezTo>
                <a:cubicBezTo>
                  <a:pt x="0" y="11"/>
                  <a:pt x="1" y="9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4" y="3"/>
                </a:cubicBezTo>
                <a:cubicBezTo>
                  <a:pt x="5" y="2"/>
                  <a:pt x="5" y="1"/>
                  <a:pt x="6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5">
            <a:extLst>
              <a:ext uri="{FF2B5EF4-FFF2-40B4-BE49-F238E27FC236}">
                <a16:creationId xmlns:a16="http://schemas.microsoft.com/office/drawing/2014/main" id="{7B7BFCEB-1C9B-DE88-EE7E-9790CBE7E044}"/>
              </a:ext>
            </a:extLst>
          </p:cNvPr>
          <p:cNvSpPr>
            <a:spLocks/>
          </p:cNvSpPr>
          <p:nvPr/>
        </p:nvSpPr>
        <p:spPr bwMode="auto">
          <a:xfrm>
            <a:off x="7341335" y="5014233"/>
            <a:ext cx="50800" cy="46038"/>
          </a:xfrm>
          <a:custGeom>
            <a:avLst/>
            <a:gdLst>
              <a:gd name="T0" fmla="*/ 17 w 20"/>
              <a:gd name="T1" fmla="*/ 3 h 18"/>
              <a:gd name="T2" fmla="*/ 13 w 20"/>
              <a:gd name="T3" fmla="*/ 12 h 18"/>
              <a:gd name="T4" fmla="*/ 5 w 20"/>
              <a:gd name="T5" fmla="*/ 17 h 18"/>
              <a:gd name="T6" fmla="*/ 2 w 20"/>
              <a:gd name="T7" fmla="*/ 12 h 18"/>
              <a:gd name="T8" fmla="*/ 9 w 20"/>
              <a:gd name="T9" fmla="*/ 6 h 18"/>
              <a:gd name="T10" fmla="*/ 12 w 20"/>
              <a:gd name="T11" fmla="*/ 1 h 18"/>
              <a:gd name="T12" fmla="*/ 17 w 20"/>
              <a:gd name="T13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18">
                <a:moveTo>
                  <a:pt x="17" y="3"/>
                </a:moveTo>
                <a:cubicBezTo>
                  <a:pt x="20" y="6"/>
                  <a:pt x="15" y="10"/>
                  <a:pt x="13" y="12"/>
                </a:cubicBezTo>
                <a:cubicBezTo>
                  <a:pt x="10" y="15"/>
                  <a:pt x="8" y="16"/>
                  <a:pt x="5" y="17"/>
                </a:cubicBezTo>
                <a:cubicBezTo>
                  <a:pt x="1" y="18"/>
                  <a:pt x="0" y="14"/>
                  <a:pt x="2" y="12"/>
                </a:cubicBezTo>
                <a:cubicBezTo>
                  <a:pt x="5" y="10"/>
                  <a:pt x="7" y="9"/>
                  <a:pt x="9" y="6"/>
                </a:cubicBezTo>
                <a:cubicBezTo>
                  <a:pt x="10" y="4"/>
                  <a:pt x="11" y="2"/>
                  <a:pt x="12" y="1"/>
                </a:cubicBezTo>
                <a:cubicBezTo>
                  <a:pt x="14" y="0"/>
                  <a:pt x="16" y="1"/>
                  <a:pt x="17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56">
            <a:extLst>
              <a:ext uri="{FF2B5EF4-FFF2-40B4-BE49-F238E27FC236}">
                <a16:creationId xmlns:a16="http://schemas.microsoft.com/office/drawing/2014/main" id="{CFFE38B9-4B7A-0214-8037-9E92CE97C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4197" y="5176158"/>
            <a:ext cx="1587" cy="3175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7">
            <a:extLst>
              <a:ext uri="{FF2B5EF4-FFF2-40B4-BE49-F238E27FC236}">
                <a16:creationId xmlns:a16="http://schemas.microsoft.com/office/drawing/2014/main" id="{74AD1FAB-0B1F-86B1-A942-DA5FB1C292CD}"/>
              </a:ext>
            </a:extLst>
          </p:cNvPr>
          <p:cNvSpPr>
            <a:spLocks/>
          </p:cNvSpPr>
          <p:nvPr/>
        </p:nvSpPr>
        <p:spPr bwMode="auto">
          <a:xfrm>
            <a:off x="7384197" y="517933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8">
            <a:extLst>
              <a:ext uri="{FF2B5EF4-FFF2-40B4-BE49-F238E27FC236}">
                <a16:creationId xmlns:a16="http://schemas.microsoft.com/office/drawing/2014/main" id="{10E8B251-6F66-2575-71E6-AE4C5C2F8CBD}"/>
              </a:ext>
            </a:extLst>
          </p:cNvPr>
          <p:cNvSpPr>
            <a:spLocks/>
          </p:cNvSpPr>
          <p:nvPr/>
        </p:nvSpPr>
        <p:spPr bwMode="auto">
          <a:xfrm>
            <a:off x="7323872" y="5519058"/>
            <a:ext cx="38100" cy="39688"/>
          </a:xfrm>
          <a:custGeom>
            <a:avLst/>
            <a:gdLst>
              <a:gd name="T0" fmla="*/ 14 w 15"/>
              <a:gd name="T1" fmla="*/ 8 h 16"/>
              <a:gd name="T2" fmla="*/ 12 w 15"/>
              <a:gd name="T3" fmla="*/ 14 h 16"/>
              <a:gd name="T4" fmla="*/ 3 w 15"/>
              <a:gd name="T5" fmla="*/ 10 h 16"/>
              <a:gd name="T6" fmla="*/ 1 w 15"/>
              <a:gd name="T7" fmla="*/ 2 h 16"/>
              <a:gd name="T8" fmla="*/ 4 w 15"/>
              <a:gd name="T9" fmla="*/ 1 h 16"/>
              <a:gd name="T10" fmla="*/ 5 w 15"/>
              <a:gd name="T11" fmla="*/ 0 h 16"/>
              <a:gd name="T12" fmla="*/ 7 w 15"/>
              <a:gd name="T13" fmla="*/ 3 h 16"/>
              <a:gd name="T14" fmla="*/ 7 w 15"/>
              <a:gd name="T15" fmla="*/ 4 h 16"/>
              <a:gd name="T16" fmla="*/ 8 w 15"/>
              <a:gd name="T17" fmla="*/ 4 h 16"/>
              <a:gd name="T18" fmla="*/ 10 w 15"/>
              <a:gd name="T19" fmla="*/ 5 h 16"/>
              <a:gd name="T20" fmla="*/ 14 w 15"/>
              <a:gd name="T21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" h="16">
                <a:moveTo>
                  <a:pt x="14" y="8"/>
                </a:moveTo>
                <a:cubicBezTo>
                  <a:pt x="15" y="10"/>
                  <a:pt x="14" y="13"/>
                  <a:pt x="12" y="14"/>
                </a:cubicBezTo>
                <a:cubicBezTo>
                  <a:pt x="9" y="16"/>
                  <a:pt x="5" y="13"/>
                  <a:pt x="3" y="10"/>
                </a:cubicBezTo>
                <a:cubicBezTo>
                  <a:pt x="1" y="8"/>
                  <a:pt x="0" y="5"/>
                  <a:pt x="1" y="2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5" y="0"/>
                  <a:pt x="5" y="0"/>
                </a:cubicBezTo>
                <a:cubicBezTo>
                  <a:pt x="7" y="0"/>
                  <a:pt x="8" y="2"/>
                  <a:pt x="7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8" y="4"/>
                </a:cubicBezTo>
                <a:cubicBezTo>
                  <a:pt x="8" y="5"/>
                  <a:pt x="9" y="5"/>
                  <a:pt x="10" y="5"/>
                </a:cubicBezTo>
                <a:cubicBezTo>
                  <a:pt x="11" y="6"/>
                  <a:pt x="13" y="6"/>
                  <a:pt x="14" y="8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9">
            <a:extLst>
              <a:ext uri="{FF2B5EF4-FFF2-40B4-BE49-F238E27FC236}">
                <a16:creationId xmlns:a16="http://schemas.microsoft.com/office/drawing/2014/main" id="{C5ABB1AF-BB06-C722-E375-61EF9BF98608}"/>
              </a:ext>
            </a:extLst>
          </p:cNvPr>
          <p:cNvSpPr>
            <a:spLocks/>
          </p:cNvSpPr>
          <p:nvPr/>
        </p:nvSpPr>
        <p:spPr bwMode="auto">
          <a:xfrm>
            <a:off x="7274660" y="5090433"/>
            <a:ext cx="50800" cy="50800"/>
          </a:xfrm>
          <a:custGeom>
            <a:avLst/>
            <a:gdLst>
              <a:gd name="T0" fmla="*/ 15 w 20"/>
              <a:gd name="T1" fmla="*/ 11 h 20"/>
              <a:gd name="T2" fmla="*/ 13 w 20"/>
              <a:gd name="T3" fmla="*/ 12 h 20"/>
              <a:gd name="T4" fmla="*/ 12 w 20"/>
              <a:gd name="T5" fmla="*/ 13 h 20"/>
              <a:gd name="T6" fmla="*/ 8 w 20"/>
              <a:gd name="T7" fmla="*/ 16 h 20"/>
              <a:gd name="T8" fmla="*/ 3 w 20"/>
              <a:gd name="T9" fmla="*/ 11 h 20"/>
              <a:gd name="T10" fmla="*/ 6 w 20"/>
              <a:gd name="T11" fmla="*/ 8 h 20"/>
              <a:gd name="T12" fmla="*/ 8 w 20"/>
              <a:gd name="T13" fmla="*/ 6 h 20"/>
              <a:gd name="T14" fmla="*/ 9 w 20"/>
              <a:gd name="T15" fmla="*/ 5 h 20"/>
              <a:gd name="T16" fmla="*/ 9 w 20"/>
              <a:gd name="T17" fmla="*/ 5 h 20"/>
              <a:gd name="T18" fmla="*/ 11 w 20"/>
              <a:gd name="T19" fmla="*/ 3 h 20"/>
              <a:gd name="T20" fmla="*/ 16 w 20"/>
              <a:gd name="T21" fmla="*/ 10 h 20"/>
              <a:gd name="T22" fmla="*/ 15 w 20"/>
              <a:gd name="T23" fmla="*/ 11 h 20"/>
              <a:gd name="T24" fmla="*/ 15 w 20"/>
              <a:gd name="T25" fmla="*/ 11 h 20"/>
              <a:gd name="T26" fmla="*/ 15 w 20"/>
              <a:gd name="T27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20">
                <a:moveTo>
                  <a:pt x="15" y="11"/>
                </a:moveTo>
                <a:cubicBezTo>
                  <a:pt x="14" y="11"/>
                  <a:pt x="13" y="12"/>
                  <a:pt x="13" y="12"/>
                </a:cubicBezTo>
                <a:cubicBezTo>
                  <a:pt x="13" y="12"/>
                  <a:pt x="12" y="13"/>
                  <a:pt x="12" y="13"/>
                </a:cubicBezTo>
                <a:cubicBezTo>
                  <a:pt x="11" y="14"/>
                  <a:pt x="10" y="15"/>
                  <a:pt x="8" y="16"/>
                </a:cubicBezTo>
                <a:cubicBezTo>
                  <a:pt x="5" y="20"/>
                  <a:pt x="0" y="15"/>
                  <a:pt x="3" y="11"/>
                </a:cubicBezTo>
                <a:cubicBezTo>
                  <a:pt x="4" y="10"/>
                  <a:pt x="5" y="9"/>
                  <a:pt x="6" y="8"/>
                </a:cubicBezTo>
                <a:cubicBezTo>
                  <a:pt x="7" y="7"/>
                  <a:pt x="7" y="6"/>
                  <a:pt x="8" y="6"/>
                </a:cubicBezTo>
                <a:cubicBezTo>
                  <a:pt x="8" y="6"/>
                  <a:pt x="8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10" y="3"/>
                  <a:pt x="11" y="3"/>
                </a:cubicBezTo>
                <a:cubicBezTo>
                  <a:pt x="16" y="0"/>
                  <a:pt x="20" y="7"/>
                  <a:pt x="16" y="10"/>
                </a:cubicBezTo>
                <a:cubicBezTo>
                  <a:pt x="16" y="10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0">
            <a:extLst>
              <a:ext uri="{FF2B5EF4-FFF2-40B4-BE49-F238E27FC236}">
                <a16:creationId xmlns:a16="http://schemas.microsoft.com/office/drawing/2014/main" id="{EA3BE3B6-7032-F8E7-CC2F-3ECD07BCBE8F}"/>
              </a:ext>
            </a:extLst>
          </p:cNvPr>
          <p:cNvSpPr>
            <a:spLocks/>
          </p:cNvSpPr>
          <p:nvPr/>
        </p:nvSpPr>
        <p:spPr bwMode="auto">
          <a:xfrm>
            <a:off x="7260372" y="4939621"/>
            <a:ext cx="55562" cy="49213"/>
          </a:xfrm>
          <a:custGeom>
            <a:avLst/>
            <a:gdLst>
              <a:gd name="T0" fmla="*/ 17 w 22"/>
              <a:gd name="T1" fmla="*/ 0 h 19"/>
              <a:gd name="T2" fmla="*/ 20 w 22"/>
              <a:gd name="T3" fmla="*/ 5 h 19"/>
              <a:gd name="T4" fmla="*/ 13 w 22"/>
              <a:gd name="T5" fmla="*/ 10 h 19"/>
              <a:gd name="T6" fmla="*/ 6 w 22"/>
              <a:gd name="T7" fmla="*/ 16 h 19"/>
              <a:gd name="T8" fmla="*/ 1 w 22"/>
              <a:gd name="T9" fmla="*/ 13 h 19"/>
              <a:gd name="T10" fmla="*/ 8 w 22"/>
              <a:gd name="T11" fmla="*/ 5 h 19"/>
              <a:gd name="T12" fmla="*/ 17 w 22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19">
                <a:moveTo>
                  <a:pt x="17" y="0"/>
                </a:moveTo>
                <a:cubicBezTo>
                  <a:pt x="20" y="0"/>
                  <a:pt x="22" y="3"/>
                  <a:pt x="20" y="5"/>
                </a:cubicBezTo>
                <a:cubicBezTo>
                  <a:pt x="18" y="8"/>
                  <a:pt x="15" y="8"/>
                  <a:pt x="13" y="10"/>
                </a:cubicBezTo>
                <a:cubicBezTo>
                  <a:pt x="10" y="11"/>
                  <a:pt x="8" y="13"/>
                  <a:pt x="6" y="16"/>
                </a:cubicBezTo>
                <a:cubicBezTo>
                  <a:pt x="4" y="19"/>
                  <a:pt x="0" y="16"/>
                  <a:pt x="1" y="13"/>
                </a:cubicBezTo>
                <a:cubicBezTo>
                  <a:pt x="3" y="10"/>
                  <a:pt x="5" y="7"/>
                  <a:pt x="8" y="5"/>
                </a:cubicBezTo>
                <a:cubicBezTo>
                  <a:pt x="10" y="3"/>
                  <a:pt x="14" y="0"/>
                  <a:pt x="17" y="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1">
            <a:extLst>
              <a:ext uri="{FF2B5EF4-FFF2-40B4-BE49-F238E27FC236}">
                <a16:creationId xmlns:a16="http://schemas.microsoft.com/office/drawing/2014/main" id="{70969047-F231-048D-A1AB-45EC95C87EE6}"/>
              </a:ext>
            </a:extLst>
          </p:cNvPr>
          <p:cNvSpPr>
            <a:spLocks/>
          </p:cNvSpPr>
          <p:nvPr/>
        </p:nvSpPr>
        <p:spPr bwMode="auto">
          <a:xfrm>
            <a:off x="7257197" y="5574621"/>
            <a:ext cx="42862" cy="41275"/>
          </a:xfrm>
          <a:custGeom>
            <a:avLst/>
            <a:gdLst>
              <a:gd name="T0" fmla="*/ 16 w 17"/>
              <a:gd name="T1" fmla="*/ 11 h 16"/>
              <a:gd name="T2" fmla="*/ 12 w 17"/>
              <a:gd name="T3" fmla="*/ 16 h 16"/>
              <a:gd name="T4" fmla="*/ 10 w 17"/>
              <a:gd name="T5" fmla="*/ 15 h 16"/>
              <a:gd name="T6" fmla="*/ 8 w 17"/>
              <a:gd name="T7" fmla="*/ 13 h 16"/>
              <a:gd name="T8" fmla="*/ 8 w 17"/>
              <a:gd name="T9" fmla="*/ 13 h 16"/>
              <a:gd name="T10" fmla="*/ 7 w 17"/>
              <a:gd name="T11" fmla="*/ 12 h 16"/>
              <a:gd name="T12" fmla="*/ 3 w 17"/>
              <a:gd name="T13" fmla="*/ 6 h 16"/>
              <a:gd name="T14" fmla="*/ 7 w 17"/>
              <a:gd name="T15" fmla="*/ 2 h 16"/>
              <a:gd name="T16" fmla="*/ 13 w 17"/>
              <a:gd name="T17" fmla="*/ 7 h 16"/>
              <a:gd name="T18" fmla="*/ 13 w 17"/>
              <a:gd name="T19" fmla="*/ 7 h 16"/>
              <a:gd name="T20" fmla="*/ 13 w 17"/>
              <a:gd name="T21" fmla="*/ 7 h 16"/>
              <a:gd name="T22" fmla="*/ 16 w 17"/>
              <a:gd name="T23" fmla="*/ 10 h 16"/>
              <a:gd name="T24" fmla="*/ 16 w 17"/>
              <a:gd name="T25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16">
                <a:moveTo>
                  <a:pt x="16" y="11"/>
                </a:moveTo>
                <a:cubicBezTo>
                  <a:pt x="17" y="14"/>
                  <a:pt x="15" y="16"/>
                  <a:pt x="12" y="16"/>
                </a:cubicBezTo>
                <a:cubicBezTo>
                  <a:pt x="11" y="15"/>
                  <a:pt x="11" y="15"/>
                  <a:pt x="10" y="15"/>
                </a:cubicBezTo>
                <a:cubicBezTo>
                  <a:pt x="9" y="14"/>
                  <a:pt x="9" y="14"/>
                  <a:pt x="8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2"/>
                  <a:pt x="8" y="12"/>
                  <a:pt x="7" y="12"/>
                </a:cubicBezTo>
                <a:cubicBezTo>
                  <a:pt x="6" y="10"/>
                  <a:pt x="4" y="8"/>
                  <a:pt x="3" y="6"/>
                </a:cubicBezTo>
                <a:cubicBezTo>
                  <a:pt x="0" y="3"/>
                  <a:pt x="4" y="0"/>
                  <a:pt x="7" y="2"/>
                </a:cubicBezTo>
                <a:cubicBezTo>
                  <a:pt x="9" y="4"/>
                  <a:pt x="11" y="5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8"/>
                  <a:pt x="15" y="9"/>
                  <a:pt x="16" y="10"/>
                </a:cubicBezTo>
                <a:cubicBezTo>
                  <a:pt x="16" y="10"/>
                  <a:pt x="16" y="11"/>
                  <a:pt x="16" y="1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62">
            <a:extLst>
              <a:ext uri="{FF2B5EF4-FFF2-40B4-BE49-F238E27FC236}">
                <a16:creationId xmlns:a16="http://schemas.microsoft.com/office/drawing/2014/main" id="{83721AC7-747F-2339-58DD-2521551661D2}"/>
              </a:ext>
            </a:extLst>
          </p:cNvPr>
          <p:cNvSpPr>
            <a:spLocks/>
          </p:cNvSpPr>
          <p:nvPr/>
        </p:nvSpPr>
        <p:spPr bwMode="auto">
          <a:xfrm>
            <a:off x="7244497" y="5438096"/>
            <a:ext cx="46037" cy="44450"/>
          </a:xfrm>
          <a:custGeom>
            <a:avLst/>
            <a:gdLst>
              <a:gd name="T0" fmla="*/ 17 w 18"/>
              <a:gd name="T1" fmla="*/ 11 h 18"/>
              <a:gd name="T2" fmla="*/ 18 w 18"/>
              <a:gd name="T3" fmla="*/ 14 h 18"/>
              <a:gd name="T4" fmla="*/ 11 w 18"/>
              <a:gd name="T5" fmla="*/ 16 h 18"/>
              <a:gd name="T6" fmla="*/ 7 w 18"/>
              <a:gd name="T7" fmla="*/ 13 h 18"/>
              <a:gd name="T8" fmla="*/ 6 w 18"/>
              <a:gd name="T9" fmla="*/ 11 h 18"/>
              <a:gd name="T10" fmla="*/ 2 w 18"/>
              <a:gd name="T11" fmla="*/ 7 h 18"/>
              <a:gd name="T12" fmla="*/ 7 w 18"/>
              <a:gd name="T13" fmla="*/ 3 h 18"/>
              <a:gd name="T14" fmla="*/ 12 w 18"/>
              <a:gd name="T15" fmla="*/ 7 h 18"/>
              <a:gd name="T16" fmla="*/ 15 w 18"/>
              <a:gd name="T17" fmla="*/ 9 h 18"/>
              <a:gd name="T18" fmla="*/ 16 w 18"/>
              <a:gd name="T19" fmla="*/ 9 h 18"/>
              <a:gd name="T20" fmla="*/ 16 w 18"/>
              <a:gd name="T21" fmla="*/ 9 h 18"/>
              <a:gd name="T22" fmla="*/ 17 w 18"/>
              <a:gd name="T23" fmla="*/ 10 h 18"/>
              <a:gd name="T24" fmla="*/ 17 w 18"/>
              <a:gd name="T25" fmla="*/ 11 h 18"/>
              <a:gd name="T26" fmla="*/ 17 w 18"/>
              <a:gd name="T27" fmla="*/ 11 h 18"/>
              <a:gd name="T28" fmla="*/ 17 w 18"/>
              <a:gd name="T29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18">
                <a:moveTo>
                  <a:pt x="17" y="11"/>
                </a:moveTo>
                <a:cubicBezTo>
                  <a:pt x="18" y="12"/>
                  <a:pt x="18" y="13"/>
                  <a:pt x="18" y="14"/>
                </a:cubicBezTo>
                <a:cubicBezTo>
                  <a:pt x="17" y="17"/>
                  <a:pt x="13" y="18"/>
                  <a:pt x="11" y="16"/>
                </a:cubicBezTo>
                <a:cubicBezTo>
                  <a:pt x="10" y="15"/>
                  <a:pt x="8" y="14"/>
                  <a:pt x="7" y="13"/>
                </a:cubicBezTo>
                <a:cubicBezTo>
                  <a:pt x="7" y="12"/>
                  <a:pt x="6" y="12"/>
                  <a:pt x="6" y="11"/>
                </a:cubicBezTo>
                <a:cubicBezTo>
                  <a:pt x="5" y="10"/>
                  <a:pt x="4" y="8"/>
                  <a:pt x="2" y="7"/>
                </a:cubicBezTo>
                <a:cubicBezTo>
                  <a:pt x="0" y="4"/>
                  <a:pt x="4" y="0"/>
                  <a:pt x="7" y="3"/>
                </a:cubicBezTo>
                <a:cubicBezTo>
                  <a:pt x="8" y="4"/>
                  <a:pt x="10" y="5"/>
                  <a:pt x="12" y="7"/>
                </a:cubicBezTo>
                <a:cubicBezTo>
                  <a:pt x="13" y="7"/>
                  <a:pt x="14" y="8"/>
                  <a:pt x="15" y="9"/>
                </a:cubicBezTo>
                <a:cubicBezTo>
                  <a:pt x="15" y="9"/>
                  <a:pt x="15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7" y="10"/>
                </a:cubicBezTo>
                <a:cubicBezTo>
                  <a:pt x="17" y="10"/>
                  <a:pt x="17" y="10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3">
            <a:extLst>
              <a:ext uri="{FF2B5EF4-FFF2-40B4-BE49-F238E27FC236}">
                <a16:creationId xmlns:a16="http://schemas.microsoft.com/office/drawing/2014/main" id="{1E3DC0DD-B5A1-F656-9E0C-1166322E00DB}"/>
              </a:ext>
            </a:extLst>
          </p:cNvPr>
          <p:cNvSpPr>
            <a:spLocks/>
          </p:cNvSpPr>
          <p:nvPr/>
        </p:nvSpPr>
        <p:spPr bwMode="auto">
          <a:xfrm>
            <a:off x="7198460" y="5622246"/>
            <a:ext cx="49212" cy="50800"/>
          </a:xfrm>
          <a:custGeom>
            <a:avLst/>
            <a:gdLst>
              <a:gd name="T0" fmla="*/ 11 w 19"/>
              <a:gd name="T1" fmla="*/ 17 h 20"/>
              <a:gd name="T2" fmla="*/ 11 w 19"/>
              <a:gd name="T3" fmla="*/ 17 h 20"/>
              <a:gd name="T4" fmla="*/ 11 w 19"/>
              <a:gd name="T5" fmla="*/ 17 h 20"/>
              <a:gd name="T6" fmla="*/ 10 w 19"/>
              <a:gd name="T7" fmla="*/ 16 h 20"/>
              <a:gd name="T8" fmla="*/ 8 w 19"/>
              <a:gd name="T9" fmla="*/ 15 h 20"/>
              <a:gd name="T10" fmla="*/ 1 w 19"/>
              <a:gd name="T11" fmla="*/ 9 h 20"/>
              <a:gd name="T12" fmla="*/ 1 w 19"/>
              <a:gd name="T13" fmla="*/ 5 h 20"/>
              <a:gd name="T14" fmla="*/ 3 w 19"/>
              <a:gd name="T15" fmla="*/ 2 h 20"/>
              <a:gd name="T16" fmla="*/ 8 w 19"/>
              <a:gd name="T17" fmla="*/ 5 h 20"/>
              <a:gd name="T18" fmla="*/ 9 w 19"/>
              <a:gd name="T19" fmla="*/ 6 h 20"/>
              <a:gd name="T20" fmla="*/ 13 w 19"/>
              <a:gd name="T21" fmla="*/ 9 h 20"/>
              <a:gd name="T22" fmla="*/ 16 w 19"/>
              <a:gd name="T23" fmla="*/ 11 h 20"/>
              <a:gd name="T24" fmla="*/ 18 w 19"/>
              <a:gd name="T25" fmla="*/ 12 h 20"/>
              <a:gd name="T26" fmla="*/ 18 w 19"/>
              <a:gd name="T27" fmla="*/ 13 h 20"/>
              <a:gd name="T28" fmla="*/ 18 w 19"/>
              <a:gd name="T29" fmla="*/ 13 h 20"/>
              <a:gd name="T30" fmla="*/ 19 w 19"/>
              <a:gd name="T31" fmla="*/ 14 h 20"/>
              <a:gd name="T32" fmla="*/ 17 w 19"/>
              <a:gd name="T33" fmla="*/ 18 h 20"/>
              <a:gd name="T34" fmla="*/ 11 w 19"/>
              <a:gd name="T35" fmla="*/ 18 h 20"/>
              <a:gd name="T36" fmla="*/ 11 w 19"/>
              <a:gd name="T37" fmla="*/ 1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20">
                <a:moveTo>
                  <a:pt x="11" y="17"/>
                </a:move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7"/>
                  <a:pt x="10" y="17"/>
                  <a:pt x="10" y="16"/>
                </a:cubicBezTo>
                <a:cubicBezTo>
                  <a:pt x="9" y="16"/>
                  <a:pt x="9" y="16"/>
                  <a:pt x="8" y="15"/>
                </a:cubicBezTo>
                <a:cubicBezTo>
                  <a:pt x="6" y="13"/>
                  <a:pt x="3" y="11"/>
                  <a:pt x="1" y="9"/>
                </a:cubicBezTo>
                <a:cubicBezTo>
                  <a:pt x="0" y="8"/>
                  <a:pt x="0" y="6"/>
                  <a:pt x="1" y="5"/>
                </a:cubicBezTo>
                <a:cubicBezTo>
                  <a:pt x="1" y="4"/>
                  <a:pt x="2" y="3"/>
                  <a:pt x="3" y="2"/>
                </a:cubicBezTo>
                <a:cubicBezTo>
                  <a:pt x="6" y="0"/>
                  <a:pt x="9" y="3"/>
                  <a:pt x="8" y="5"/>
                </a:cubicBezTo>
                <a:cubicBezTo>
                  <a:pt x="8" y="6"/>
                  <a:pt x="9" y="6"/>
                  <a:pt x="9" y="6"/>
                </a:cubicBezTo>
                <a:cubicBezTo>
                  <a:pt x="10" y="7"/>
                  <a:pt x="11" y="8"/>
                  <a:pt x="13" y="9"/>
                </a:cubicBezTo>
                <a:cubicBezTo>
                  <a:pt x="14" y="9"/>
                  <a:pt x="15" y="10"/>
                  <a:pt x="16" y="11"/>
                </a:cubicBezTo>
                <a:cubicBezTo>
                  <a:pt x="17" y="11"/>
                  <a:pt x="17" y="12"/>
                  <a:pt x="18" y="12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4"/>
                  <a:pt x="19" y="14"/>
                </a:cubicBezTo>
                <a:cubicBezTo>
                  <a:pt x="19" y="16"/>
                  <a:pt x="18" y="17"/>
                  <a:pt x="17" y="18"/>
                </a:cubicBezTo>
                <a:cubicBezTo>
                  <a:pt x="15" y="20"/>
                  <a:pt x="12" y="19"/>
                  <a:pt x="11" y="18"/>
                </a:cubicBezTo>
                <a:cubicBezTo>
                  <a:pt x="11" y="18"/>
                  <a:pt x="11" y="17"/>
                  <a:pt x="11" y="1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4">
            <a:extLst>
              <a:ext uri="{FF2B5EF4-FFF2-40B4-BE49-F238E27FC236}">
                <a16:creationId xmlns:a16="http://schemas.microsoft.com/office/drawing/2014/main" id="{BDAF99B1-E123-7925-423A-43B448741B68}"/>
              </a:ext>
            </a:extLst>
          </p:cNvPr>
          <p:cNvSpPr>
            <a:spLocks/>
          </p:cNvSpPr>
          <p:nvPr/>
        </p:nvSpPr>
        <p:spPr bwMode="auto">
          <a:xfrm>
            <a:off x="7184172" y="5018996"/>
            <a:ext cx="52387" cy="41275"/>
          </a:xfrm>
          <a:custGeom>
            <a:avLst/>
            <a:gdLst>
              <a:gd name="T0" fmla="*/ 19 w 21"/>
              <a:gd name="T1" fmla="*/ 2 h 16"/>
              <a:gd name="T2" fmla="*/ 14 w 21"/>
              <a:gd name="T3" fmla="*/ 13 h 16"/>
              <a:gd name="T4" fmla="*/ 4 w 21"/>
              <a:gd name="T5" fmla="*/ 16 h 16"/>
              <a:gd name="T6" fmla="*/ 4 w 21"/>
              <a:gd name="T7" fmla="*/ 9 h 16"/>
              <a:gd name="T8" fmla="*/ 10 w 21"/>
              <a:gd name="T9" fmla="*/ 7 h 16"/>
              <a:gd name="T10" fmla="*/ 12 w 21"/>
              <a:gd name="T11" fmla="*/ 2 h 16"/>
              <a:gd name="T12" fmla="*/ 19 w 21"/>
              <a:gd name="T13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16">
                <a:moveTo>
                  <a:pt x="19" y="2"/>
                </a:moveTo>
                <a:cubicBezTo>
                  <a:pt x="21" y="6"/>
                  <a:pt x="18" y="11"/>
                  <a:pt x="14" y="13"/>
                </a:cubicBezTo>
                <a:cubicBezTo>
                  <a:pt x="11" y="15"/>
                  <a:pt x="8" y="16"/>
                  <a:pt x="4" y="16"/>
                </a:cubicBezTo>
                <a:cubicBezTo>
                  <a:pt x="0" y="16"/>
                  <a:pt x="0" y="10"/>
                  <a:pt x="4" y="9"/>
                </a:cubicBezTo>
                <a:cubicBezTo>
                  <a:pt x="6" y="9"/>
                  <a:pt x="8" y="9"/>
                  <a:pt x="10" y="7"/>
                </a:cubicBezTo>
                <a:cubicBezTo>
                  <a:pt x="11" y="6"/>
                  <a:pt x="11" y="4"/>
                  <a:pt x="12" y="2"/>
                </a:cubicBezTo>
                <a:cubicBezTo>
                  <a:pt x="13" y="0"/>
                  <a:pt x="17" y="0"/>
                  <a:pt x="19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5">
            <a:extLst>
              <a:ext uri="{FF2B5EF4-FFF2-40B4-BE49-F238E27FC236}">
                <a16:creationId xmlns:a16="http://schemas.microsoft.com/office/drawing/2014/main" id="{3C7B3D00-6EAF-108D-EC2E-602E068E7672}"/>
              </a:ext>
            </a:extLst>
          </p:cNvPr>
          <p:cNvSpPr>
            <a:spLocks/>
          </p:cNvSpPr>
          <p:nvPr/>
        </p:nvSpPr>
        <p:spPr bwMode="auto">
          <a:xfrm>
            <a:off x="7185760" y="5488896"/>
            <a:ext cx="46037" cy="44450"/>
          </a:xfrm>
          <a:custGeom>
            <a:avLst/>
            <a:gdLst>
              <a:gd name="T0" fmla="*/ 17 w 18"/>
              <a:gd name="T1" fmla="*/ 10 h 18"/>
              <a:gd name="T2" fmla="*/ 15 w 18"/>
              <a:gd name="T3" fmla="*/ 17 h 18"/>
              <a:gd name="T4" fmla="*/ 8 w 18"/>
              <a:gd name="T5" fmla="*/ 15 h 18"/>
              <a:gd name="T6" fmla="*/ 1 w 18"/>
              <a:gd name="T7" fmla="*/ 4 h 18"/>
              <a:gd name="T8" fmla="*/ 6 w 18"/>
              <a:gd name="T9" fmla="*/ 2 h 18"/>
              <a:gd name="T10" fmla="*/ 11 w 18"/>
              <a:gd name="T11" fmla="*/ 8 h 18"/>
              <a:gd name="T12" fmla="*/ 12 w 18"/>
              <a:gd name="T13" fmla="*/ 9 h 18"/>
              <a:gd name="T14" fmla="*/ 12 w 18"/>
              <a:gd name="T15" fmla="*/ 9 h 18"/>
              <a:gd name="T16" fmla="*/ 13 w 18"/>
              <a:gd name="T17" fmla="*/ 9 h 18"/>
              <a:gd name="T18" fmla="*/ 17 w 18"/>
              <a:gd name="T19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17" y="10"/>
                </a:moveTo>
                <a:cubicBezTo>
                  <a:pt x="18" y="12"/>
                  <a:pt x="18" y="15"/>
                  <a:pt x="15" y="17"/>
                </a:cubicBezTo>
                <a:cubicBezTo>
                  <a:pt x="13" y="18"/>
                  <a:pt x="10" y="17"/>
                  <a:pt x="8" y="15"/>
                </a:cubicBezTo>
                <a:cubicBezTo>
                  <a:pt x="5" y="12"/>
                  <a:pt x="3" y="8"/>
                  <a:pt x="1" y="4"/>
                </a:cubicBezTo>
                <a:cubicBezTo>
                  <a:pt x="0" y="1"/>
                  <a:pt x="4" y="0"/>
                  <a:pt x="6" y="2"/>
                </a:cubicBezTo>
                <a:cubicBezTo>
                  <a:pt x="7" y="4"/>
                  <a:pt x="9" y="6"/>
                  <a:pt x="11" y="8"/>
                </a:cubicBezTo>
                <a:cubicBezTo>
                  <a:pt x="11" y="8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9"/>
                  <a:pt x="13" y="9"/>
                </a:cubicBezTo>
                <a:cubicBezTo>
                  <a:pt x="14" y="8"/>
                  <a:pt x="16" y="8"/>
                  <a:pt x="17" y="1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6">
            <a:extLst>
              <a:ext uri="{FF2B5EF4-FFF2-40B4-BE49-F238E27FC236}">
                <a16:creationId xmlns:a16="http://schemas.microsoft.com/office/drawing/2014/main" id="{1F11AD6F-54E4-6CA6-23AE-5B5F405C25B6}"/>
              </a:ext>
            </a:extLst>
          </p:cNvPr>
          <p:cNvSpPr>
            <a:spLocks noEditPoints="1"/>
          </p:cNvSpPr>
          <p:nvPr/>
        </p:nvSpPr>
        <p:spPr bwMode="auto">
          <a:xfrm>
            <a:off x="6815872" y="5074558"/>
            <a:ext cx="420687" cy="449263"/>
          </a:xfrm>
          <a:custGeom>
            <a:avLst/>
            <a:gdLst>
              <a:gd name="T0" fmla="*/ 155 w 166"/>
              <a:gd name="T1" fmla="*/ 101 h 177"/>
              <a:gd name="T2" fmla="*/ 158 w 166"/>
              <a:gd name="T3" fmla="*/ 138 h 177"/>
              <a:gd name="T4" fmla="*/ 104 w 166"/>
              <a:gd name="T5" fmla="*/ 174 h 177"/>
              <a:gd name="T6" fmla="*/ 58 w 166"/>
              <a:gd name="T7" fmla="*/ 148 h 177"/>
              <a:gd name="T8" fmla="*/ 6 w 166"/>
              <a:gd name="T9" fmla="*/ 83 h 177"/>
              <a:gd name="T10" fmla="*/ 5 w 166"/>
              <a:gd name="T11" fmla="*/ 81 h 177"/>
              <a:gd name="T12" fmla="*/ 4 w 166"/>
              <a:gd name="T13" fmla="*/ 82 h 177"/>
              <a:gd name="T14" fmla="*/ 1 w 166"/>
              <a:gd name="T15" fmla="*/ 80 h 177"/>
              <a:gd name="T16" fmla="*/ 76 w 166"/>
              <a:gd name="T17" fmla="*/ 22 h 177"/>
              <a:gd name="T18" fmla="*/ 155 w 166"/>
              <a:gd name="T19" fmla="*/ 101 h 177"/>
              <a:gd name="T20" fmla="*/ 102 w 166"/>
              <a:gd name="T21" fmla="*/ 168 h 177"/>
              <a:gd name="T22" fmla="*/ 156 w 166"/>
              <a:gd name="T23" fmla="*/ 121 h 177"/>
              <a:gd name="T24" fmla="*/ 138 w 166"/>
              <a:gd name="T25" fmla="*/ 91 h 177"/>
              <a:gd name="T26" fmla="*/ 76 w 166"/>
              <a:gd name="T27" fmla="*/ 29 h 177"/>
              <a:gd name="T28" fmla="*/ 59 w 166"/>
              <a:gd name="T29" fmla="*/ 25 h 177"/>
              <a:gd name="T30" fmla="*/ 36 w 166"/>
              <a:gd name="T31" fmla="*/ 46 h 177"/>
              <a:gd name="T32" fmla="*/ 9 w 166"/>
              <a:gd name="T33" fmla="*/ 79 h 177"/>
              <a:gd name="T34" fmla="*/ 10 w 166"/>
              <a:gd name="T35" fmla="*/ 79 h 177"/>
              <a:gd name="T36" fmla="*/ 45 w 166"/>
              <a:gd name="T37" fmla="*/ 123 h 177"/>
              <a:gd name="T38" fmla="*/ 74 w 166"/>
              <a:gd name="T39" fmla="*/ 153 h 177"/>
              <a:gd name="T40" fmla="*/ 102 w 166"/>
              <a:gd name="T41" fmla="*/ 16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6" h="177">
                <a:moveTo>
                  <a:pt x="155" y="101"/>
                </a:moveTo>
                <a:cubicBezTo>
                  <a:pt x="163" y="111"/>
                  <a:pt x="166" y="127"/>
                  <a:pt x="158" y="138"/>
                </a:cubicBezTo>
                <a:cubicBezTo>
                  <a:pt x="146" y="153"/>
                  <a:pt x="123" y="170"/>
                  <a:pt x="104" y="174"/>
                </a:cubicBezTo>
                <a:cubicBezTo>
                  <a:pt x="87" y="177"/>
                  <a:pt x="68" y="159"/>
                  <a:pt x="58" y="148"/>
                </a:cubicBezTo>
                <a:cubicBezTo>
                  <a:pt x="39" y="128"/>
                  <a:pt x="25" y="103"/>
                  <a:pt x="6" y="83"/>
                </a:cubicBezTo>
                <a:cubicBezTo>
                  <a:pt x="6" y="83"/>
                  <a:pt x="5" y="82"/>
                  <a:pt x="5" y="81"/>
                </a:cubicBezTo>
                <a:cubicBezTo>
                  <a:pt x="5" y="82"/>
                  <a:pt x="5" y="82"/>
                  <a:pt x="4" y="82"/>
                </a:cubicBezTo>
                <a:cubicBezTo>
                  <a:pt x="2" y="84"/>
                  <a:pt x="0" y="82"/>
                  <a:pt x="1" y="80"/>
                </a:cubicBezTo>
                <a:cubicBezTo>
                  <a:pt x="17" y="65"/>
                  <a:pt x="49" y="0"/>
                  <a:pt x="76" y="22"/>
                </a:cubicBezTo>
                <a:cubicBezTo>
                  <a:pt x="105" y="44"/>
                  <a:pt x="133" y="72"/>
                  <a:pt x="155" y="101"/>
                </a:cubicBezTo>
                <a:close/>
                <a:moveTo>
                  <a:pt x="102" y="168"/>
                </a:moveTo>
                <a:cubicBezTo>
                  <a:pt x="120" y="162"/>
                  <a:pt x="159" y="143"/>
                  <a:pt x="156" y="121"/>
                </a:cubicBezTo>
                <a:cubicBezTo>
                  <a:pt x="155" y="108"/>
                  <a:pt x="147" y="100"/>
                  <a:pt x="138" y="91"/>
                </a:cubicBezTo>
                <a:cubicBezTo>
                  <a:pt x="119" y="69"/>
                  <a:pt x="98" y="48"/>
                  <a:pt x="76" y="29"/>
                </a:cubicBezTo>
                <a:cubicBezTo>
                  <a:pt x="70" y="25"/>
                  <a:pt x="67" y="20"/>
                  <a:pt x="59" y="25"/>
                </a:cubicBezTo>
                <a:cubicBezTo>
                  <a:pt x="50" y="30"/>
                  <a:pt x="43" y="38"/>
                  <a:pt x="36" y="46"/>
                </a:cubicBezTo>
                <a:cubicBezTo>
                  <a:pt x="27" y="57"/>
                  <a:pt x="19" y="69"/>
                  <a:pt x="9" y="79"/>
                </a:cubicBezTo>
                <a:cubicBezTo>
                  <a:pt x="9" y="79"/>
                  <a:pt x="10" y="79"/>
                  <a:pt x="10" y="79"/>
                </a:cubicBezTo>
                <a:cubicBezTo>
                  <a:pt x="25" y="90"/>
                  <a:pt x="34" y="108"/>
                  <a:pt x="45" y="123"/>
                </a:cubicBezTo>
                <a:cubicBezTo>
                  <a:pt x="53" y="134"/>
                  <a:pt x="62" y="145"/>
                  <a:pt x="74" y="153"/>
                </a:cubicBezTo>
                <a:cubicBezTo>
                  <a:pt x="80" y="158"/>
                  <a:pt x="93" y="171"/>
                  <a:pt x="102" y="168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7">
            <a:extLst>
              <a:ext uri="{FF2B5EF4-FFF2-40B4-BE49-F238E27FC236}">
                <a16:creationId xmlns:a16="http://schemas.microsoft.com/office/drawing/2014/main" id="{1F3EBD63-FAF6-8A61-3EC8-1C6C77E78905}"/>
              </a:ext>
            </a:extLst>
          </p:cNvPr>
          <p:cNvSpPr>
            <a:spLocks/>
          </p:cNvSpPr>
          <p:nvPr/>
        </p:nvSpPr>
        <p:spPr bwMode="auto">
          <a:xfrm>
            <a:off x="7123847" y="5553983"/>
            <a:ext cx="47625" cy="28575"/>
          </a:xfrm>
          <a:custGeom>
            <a:avLst/>
            <a:gdLst>
              <a:gd name="T0" fmla="*/ 16 w 19"/>
              <a:gd name="T1" fmla="*/ 1 h 11"/>
              <a:gd name="T2" fmla="*/ 19 w 19"/>
              <a:gd name="T3" fmla="*/ 5 h 11"/>
              <a:gd name="T4" fmla="*/ 12 w 19"/>
              <a:gd name="T5" fmla="*/ 10 h 11"/>
              <a:gd name="T6" fmla="*/ 3 w 19"/>
              <a:gd name="T7" fmla="*/ 7 h 11"/>
              <a:gd name="T8" fmla="*/ 5 w 19"/>
              <a:gd name="T9" fmla="*/ 1 h 11"/>
              <a:gd name="T10" fmla="*/ 10 w 19"/>
              <a:gd name="T11" fmla="*/ 2 h 11"/>
              <a:gd name="T12" fmla="*/ 13 w 19"/>
              <a:gd name="T13" fmla="*/ 2 h 11"/>
              <a:gd name="T14" fmla="*/ 14 w 19"/>
              <a:gd name="T15" fmla="*/ 1 h 11"/>
              <a:gd name="T16" fmla="*/ 16 w 19"/>
              <a:gd name="T17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1">
                <a:moveTo>
                  <a:pt x="16" y="1"/>
                </a:moveTo>
                <a:cubicBezTo>
                  <a:pt x="18" y="2"/>
                  <a:pt x="19" y="3"/>
                  <a:pt x="19" y="5"/>
                </a:cubicBezTo>
                <a:cubicBezTo>
                  <a:pt x="19" y="9"/>
                  <a:pt x="15" y="11"/>
                  <a:pt x="12" y="10"/>
                </a:cubicBezTo>
                <a:cubicBezTo>
                  <a:pt x="8" y="9"/>
                  <a:pt x="6" y="8"/>
                  <a:pt x="3" y="7"/>
                </a:cubicBezTo>
                <a:cubicBezTo>
                  <a:pt x="0" y="5"/>
                  <a:pt x="2" y="0"/>
                  <a:pt x="5" y="1"/>
                </a:cubicBezTo>
                <a:cubicBezTo>
                  <a:pt x="7" y="2"/>
                  <a:pt x="9" y="2"/>
                  <a:pt x="10" y="2"/>
                </a:cubicBezTo>
                <a:cubicBezTo>
                  <a:pt x="12" y="2"/>
                  <a:pt x="12" y="2"/>
                  <a:pt x="13" y="2"/>
                </a:cubicBezTo>
                <a:cubicBezTo>
                  <a:pt x="12" y="2"/>
                  <a:pt x="14" y="1"/>
                  <a:pt x="14" y="1"/>
                </a:cubicBezTo>
                <a:cubicBezTo>
                  <a:pt x="15" y="1"/>
                  <a:pt x="15" y="1"/>
                  <a:pt x="16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8">
            <a:extLst>
              <a:ext uri="{FF2B5EF4-FFF2-40B4-BE49-F238E27FC236}">
                <a16:creationId xmlns:a16="http://schemas.microsoft.com/office/drawing/2014/main" id="{EB6C1EE6-78FF-7FD9-62B5-559212BAF22C}"/>
              </a:ext>
            </a:extLst>
          </p:cNvPr>
          <p:cNvSpPr>
            <a:spLocks/>
          </p:cNvSpPr>
          <p:nvPr/>
        </p:nvSpPr>
        <p:spPr bwMode="auto">
          <a:xfrm>
            <a:off x="6871435" y="5044396"/>
            <a:ext cx="42862" cy="55563"/>
          </a:xfrm>
          <a:custGeom>
            <a:avLst/>
            <a:gdLst>
              <a:gd name="T0" fmla="*/ 16 w 17"/>
              <a:gd name="T1" fmla="*/ 13 h 22"/>
              <a:gd name="T2" fmla="*/ 15 w 17"/>
              <a:gd name="T3" fmla="*/ 19 h 22"/>
              <a:gd name="T4" fmla="*/ 6 w 17"/>
              <a:gd name="T5" fmla="*/ 16 h 22"/>
              <a:gd name="T6" fmla="*/ 2 w 17"/>
              <a:gd name="T7" fmla="*/ 6 h 22"/>
              <a:gd name="T8" fmla="*/ 8 w 17"/>
              <a:gd name="T9" fmla="*/ 3 h 22"/>
              <a:gd name="T10" fmla="*/ 12 w 17"/>
              <a:gd name="T11" fmla="*/ 10 h 22"/>
              <a:gd name="T12" fmla="*/ 13 w 17"/>
              <a:gd name="T13" fmla="*/ 11 h 22"/>
              <a:gd name="T14" fmla="*/ 13 w 17"/>
              <a:gd name="T15" fmla="*/ 11 h 22"/>
              <a:gd name="T16" fmla="*/ 15 w 17"/>
              <a:gd name="T17" fmla="*/ 13 h 22"/>
              <a:gd name="T18" fmla="*/ 16 w 17"/>
              <a:gd name="T19" fmla="*/ 13 h 22"/>
              <a:gd name="T20" fmla="*/ 16 w 17"/>
              <a:gd name="T21" fmla="*/ 1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22">
                <a:moveTo>
                  <a:pt x="16" y="13"/>
                </a:moveTo>
                <a:cubicBezTo>
                  <a:pt x="17" y="15"/>
                  <a:pt x="17" y="18"/>
                  <a:pt x="15" y="19"/>
                </a:cubicBezTo>
                <a:cubicBezTo>
                  <a:pt x="11" y="22"/>
                  <a:pt x="8" y="18"/>
                  <a:pt x="6" y="16"/>
                </a:cubicBezTo>
                <a:cubicBezTo>
                  <a:pt x="4" y="13"/>
                  <a:pt x="3" y="9"/>
                  <a:pt x="2" y="6"/>
                </a:cubicBezTo>
                <a:cubicBezTo>
                  <a:pt x="0" y="2"/>
                  <a:pt x="6" y="0"/>
                  <a:pt x="8" y="3"/>
                </a:cubicBezTo>
                <a:cubicBezTo>
                  <a:pt x="9" y="6"/>
                  <a:pt x="10" y="8"/>
                  <a:pt x="12" y="10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2"/>
                  <a:pt x="15" y="12"/>
                  <a:pt x="15" y="13"/>
                </a:cubicBezTo>
                <a:cubicBezTo>
                  <a:pt x="15" y="13"/>
                  <a:pt x="15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9">
            <a:extLst>
              <a:ext uri="{FF2B5EF4-FFF2-40B4-BE49-F238E27FC236}">
                <a16:creationId xmlns:a16="http://schemas.microsoft.com/office/drawing/2014/main" id="{0B78B74D-1166-8D2D-1CB7-9E01C12D72EB}"/>
              </a:ext>
            </a:extLst>
          </p:cNvPr>
          <p:cNvSpPr>
            <a:spLocks/>
          </p:cNvSpPr>
          <p:nvPr/>
        </p:nvSpPr>
        <p:spPr bwMode="auto">
          <a:xfrm>
            <a:off x="6836510" y="5633358"/>
            <a:ext cx="47625" cy="52388"/>
          </a:xfrm>
          <a:custGeom>
            <a:avLst/>
            <a:gdLst>
              <a:gd name="T0" fmla="*/ 17 w 19"/>
              <a:gd name="T1" fmla="*/ 2 h 21"/>
              <a:gd name="T2" fmla="*/ 16 w 19"/>
              <a:gd name="T3" fmla="*/ 9 h 21"/>
              <a:gd name="T4" fmla="*/ 9 w 19"/>
              <a:gd name="T5" fmla="*/ 18 h 21"/>
              <a:gd name="T6" fmla="*/ 2 w 19"/>
              <a:gd name="T7" fmla="*/ 15 h 21"/>
              <a:gd name="T8" fmla="*/ 6 w 19"/>
              <a:gd name="T9" fmla="*/ 8 h 21"/>
              <a:gd name="T10" fmla="*/ 10 w 19"/>
              <a:gd name="T11" fmla="*/ 3 h 21"/>
              <a:gd name="T12" fmla="*/ 17 w 19"/>
              <a:gd name="T1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21">
                <a:moveTo>
                  <a:pt x="17" y="2"/>
                </a:moveTo>
                <a:cubicBezTo>
                  <a:pt x="19" y="4"/>
                  <a:pt x="18" y="7"/>
                  <a:pt x="16" y="9"/>
                </a:cubicBezTo>
                <a:cubicBezTo>
                  <a:pt x="13" y="11"/>
                  <a:pt x="10" y="15"/>
                  <a:pt x="9" y="18"/>
                </a:cubicBezTo>
                <a:cubicBezTo>
                  <a:pt x="7" y="21"/>
                  <a:pt x="0" y="19"/>
                  <a:pt x="2" y="15"/>
                </a:cubicBezTo>
                <a:cubicBezTo>
                  <a:pt x="3" y="12"/>
                  <a:pt x="4" y="10"/>
                  <a:pt x="6" y="8"/>
                </a:cubicBezTo>
                <a:cubicBezTo>
                  <a:pt x="7" y="6"/>
                  <a:pt x="9" y="4"/>
                  <a:pt x="10" y="3"/>
                </a:cubicBezTo>
                <a:cubicBezTo>
                  <a:pt x="11" y="0"/>
                  <a:pt x="14" y="0"/>
                  <a:pt x="17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70">
            <a:extLst>
              <a:ext uri="{FF2B5EF4-FFF2-40B4-BE49-F238E27FC236}">
                <a16:creationId xmlns:a16="http://schemas.microsoft.com/office/drawing/2014/main" id="{0C56F349-64F7-A5CF-D5FA-52969F894B55}"/>
              </a:ext>
            </a:extLst>
          </p:cNvPr>
          <p:cNvSpPr>
            <a:spLocks/>
          </p:cNvSpPr>
          <p:nvPr/>
        </p:nvSpPr>
        <p:spPr bwMode="auto">
          <a:xfrm>
            <a:off x="6819047" y="5109483"/>
            <a:ext cx="42862" cy="31750"/>
          </a:xfrm>
          <a:custGeom>
            <a:avLst/>
            <a:gdLst>
              <a:gd name="T0" fmla="*/ 13 w 17"/>
              <a:gd name="T1" fmla="*/ 2 h 12"/>
              <a:gd name="T2" fmla="*/ 14 w 17"/>
              <a:gd name="T3" fmla="*/ 9 h 12"/>
              <a:gd name="T4" fmla="*/ 14 w 17"/>
              <a:gd name="T5" fmla="*/ 9 h 12"/>
              <a:gd name="T6" fmla="*/ 5 w 17"/>
              <a:gd name="T7" fmla="*/ 11 h 12"/>
              <a:gd name="T8" fmla="*/ 5 w 17"/>
              <a:gd name="T9" fmla="*/ 1 h 12"/>
              <a:gd name="T10" fmla="*/ 10 w 17"/>
              <a:gd name="T11" fmla="*/ 2 h 12"/>
              <a:gd name="T12" fmla="*/ 13 w 17"/>
              <a:gd name="T13" fmla="*/ 2 h 12"/>
              <a:gd name="T14" fmla="*/ 13 w 17"/>
              <a:gd name="T15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12">
                <a:moveTo>
                  <a:pt x="13" y="2"/>
                </a:moveTo>
                <a:cubicBezTo>
                  <a:pt x="17" y="3"/>
                  <a:pt x="17" y="7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2" y="11"/>
                  <a:pt x="8" y="12"/>
                  <a:pt x="5" y="11"/>
                </a:cubicBezTo>
                <a:cubicBezTo>
                  <a:pt x="0" y="9"/>
                  <a:pt x="0" y="3"/>
                  <a:pt x="5" y="1"/>
                </a:cubicBezTo>
                <a:cubicBezTo>
                  <a:pt x="7" y="0"/>
                  <a:pt x="9" y="0"/>
                  <a:pt x="10" y="2"/>
                </a:cubicBezTo>
                <a:cubicBezTo>
                  <a:pt x="11" y="1"/>
                  <a:pt x="12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71">
            <a:extLst>
              <a:ext uri="{FF2B5EF4-FFF2-40B4-BE49-F238E27FC236}">
                <a16:creationId xmlns:a16="http://schemas.microsoft.com/office/drawing/2014/main" id="{E6AA4FD4-06B2-3C48-201D-5D07135BA902}"/>
              </a:ext>
            </a:extLst>
          </p:cNvPr>
          <p:cNvSpPr>
            <a:spLocks/>
          </p:cNvSpPr>
          <p:nvPr/>
        </p:nvSpPr>
        <p:spPr bwMode="auto">
          <a:xfrm>
            <a:off x="6793647" y="4972958"/>
            <a:ext cx="55562" cy="50800"/>
          </a:xfrm>
          <a:custGeom>
            <a:avLst/>
            <a:gdLst>
              <a:gd name="T0" fmla="*/ 18 w 22"/>
              <a:gd name="T1" fmla="*/ 11 h 20"/>
              <a:gd name="T2" fmla="*/ 20 w 22"/>
              <a:gd name="T3" fmla="*/ 17 h 20"/>
              <a:gd name="T4" fmla="*/ 13 w 22"/>
              <a:gd name="T5" fmla="*/ 16 h 20"/>
              <a:gd name="T6" fmla="*/ 8 w 22"/>
              <a:gd name="T7" fmla="*/ 10 h 20"/>
              <a:gd name="T8" fmla="*/ 3 w 22"/>
              <a:gd name="T9" fmla="*/ 6 h 20"/>
              <a:gd name="T10" fmla="*/ 5 w 22"/>
              <a:gd name="T11" fmla="*/ 2 h 20"/>
              <a:gd name="T12" fmla="*/ 12 w 22"/>
              <a:gd name="T13" fmla="*/ 5 h 20"/>
              <a:gd name="T14" fmla="*/ 15 w 22"/>
              <a:gd name="T15" fmla="*/ 8 h 20"/>
              <a:gd name="T16" fmla="*/ 18 w 22"/>
              <a:gd name="T17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0">
                <a:moveTo>
                  <a:pt x="18" y="11"/>
                </a:moveTo>
                <a:cubicBezTo>
                  <a:pt x="21" y="12"/>
                  <a:pt x="22" y="15"/>
                  <a:pt x="20" y="17"/>
                </a:cubicBezTo>
                <a:cubicBezTo>
                  <a:pt x="18" y="20"/>
                  <a:pt x="14" y="18"/>
                  <a:pt x="13" y="16"/>
                </a:cubicBezTo>
                <a:cubicBezTo>
                  <a:pt x="13" y="14"/>
                  <a:pt x="10" y="12"/>
                  <a:pt x="8" y="10"/>
                </a:cubicBezTo>
                <a:cubicBezTo>
                  <a:pt x="6" y="9"/>
                  <a:pt x="5" y="7"/>
                  <a:pt x="3" y="6"/>
                </a:cubicBezTo>
                <a:cubicBezTo>
                  <a:pt x="0" y="4"/>
                  <a:pt x="2" y="0"/>
                  <a:pt x="5" y="2"/>
                </a:cubicBezTo>
                <a:cubicBezTo>
                  <a:pt x="8" y="3"/>
                  <a:pt x="10" y="4"/>
                  <a:pt x="12" y="5"/>
                </a:cubicBezTo>
                <a:cubicBezTo>
                  <a:pt x="13" y="6"/>
                  <a:pt x="14" y="7"/>
                  <a:pt x="15" y="8"/>
                </a:cubicBezTo>
                <a:cubicBezTo>
                  <a:pt x="16" y="9"/>
                  <a:pt x="17" y="10"/>
                  <a:pt x="18" y="1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72">
            <a:extLst>
              <a:ext uri="{FF2B5EF4-FFF2-40B4-BE49-F238E27FC236}">
                <a16:creationId xmlns:a16="http://schemas.microsoft.com/office/drawing/2014/main" id="{E98268A4-6A6B-F290-9EA6-B4E32FFBB4BB}"/>
              </a:ext>
            </a:extLst>
          </p:cNvPr>
          <p:cNvSpPr>
            <a:spLocks/>
          </p:cNvSpPr>
          <p:nvPr/>
        </p:nvSpPr>
        <p:spPr bwMode="auto">
          <a:xfrm>
            <a:off x="6765072" y="5158696"/>
            <a:ext cx="42862" cy="46038"/>
          </a:xfrm>
          <a:custGeom>
            <a:avLst/>
            <a:gdLst>
              <a:gd name="T0" fmla="*/ 10 w 17"/>
              <a:gd name="T1" fmla="*/ 8 h 18"/>
              <a:gd name="T2" fmla="*/ 9 w 17"/>
              <a:gd name="T3" fmla="*/ 8 h 18"/>
              <a:gd name="T4" fmla="*/ 10 w 17"/>
              <a:gd name="T5" fmla="*/ 8 h 18"/>
              <a:gd name="T6" fmla="*/ 11 w 17"/>
              <a:gd name="T7" fmla="*/ 7 h 18"/>
              <a:gd name="T8" fmla="*/ 16 w 17"/>
              <a:gd name="T9" fmla="*/ 12 h 18"/>
              <a:gd name="T10" fmla="*/ 10 w 17"/>
              <a:gd name="T11" fmla="*/ 18 h 18"/>
              <a:gd name="T12" fmla="*/ 4 w 17"/>
              <a:gd name="T13" fmla="*/ 17 h 18"/>
              <a:gd name="T14" fmla="*/ 0 w 17"/>
              <a:gd name="T15" fmla="*/ 5 h 18"/>
              <a:gd name="T16" fmla="*/ 8 w 17"/>
              <a:gd name="T17" fmla="*/ 5 h 18"/>
              <a:gd name="T18" fmla="*/ 9 w 17"/>
              <a:gd name="T19" fmla="*/ 8 h 18"/>
              <a:gd name="T20" fmla="*/ 10 w 17"/>
              <a:gd name="T21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" h="18">
                <a:moveTo>
                  <a:pt x="10" y="8"/>
                </a:moveTo>
                <a:cubicBezTo>
                  <a:pt x="10" y="8"/>
                  <a:pt x="10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7"/>
                  <a:pt x="11" y="7"/>
                  <a:pt x="11" y="7"/>
                </a:cubicBezTo>
                <a:cubicBezTo>
                  <a:pt x="14" y="6"/>
                  <a:pt x="17" y="9"/>
                  <a:pt x="16" y="12"/>
                </a:cubicBezTo>
                <a:cubicBezTo>
                  <a:pt x="15" y="15"/>
                  <a:pt x="13" y="17"/>
                  <a:pt x="10" y="18"/>
                </a:cubicBezTo>
                <a:cubicBezTo>
                  <a:pt x="9" y="18"/>
                  <a:pt x="6" y="18"/>
                  <a:pt x="4" y="17"/>
                </a:cubicBezTo>
                <a:cubicBezTo>
                  <a:pt x="1" y="14"/>
                  <a:pt x="0" y="10"/>
                  <a:pt x="0" y="5"/>
                </a:cubicBezTo>
                <a:cubicBezTo>
                  <a:pt x="0" y="0"/>
                  <a:pt x="8" y="0"/>
                  <a:pt x="8" y="5"/>
                </a:cubicBezTo>
                <a:cubicBezTo>
                  <a:pt x="8" y="6"/>
                  <a:pt x="9" y="7"/>
                  <a:pt x="9" y="8"/>
                </a:cubicBezTo>
                <a:cubicBezTo>
                  <a:pt x="9" y="8"/>
                  <a:pt x="10" y="8"/>
                  <a:pt x="10" y="8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3">
            <a:extLst>
              <a:ext uri="{FF2B5EF4-FFF2-40B4-BE49-F238E27FC236}">
                <a16:creationId xmlns:a16="http://schemas.microsoft.com/office/drawing/2014/main" id="{5FDC0FD5-C50E-DCAB-F585-944C08F01557}"/>
              </a:ext>
            </a:extLst>
          </p:cNvPr>
          <p:cNvSpPr>
            <a:spLocks/>
          </p:cNvSpPr>
          <p:nvPr/>
        </p:nvSpPr>
        <p:spPr bwMode="auto">
          <a:xfrm>
            <a:off x="6763485" y="5558746"/>
            <a:ext cx="50800" cy="41275"/>
          </a:xfrm>
          <a:custGeom>
            <a:avLst/>
            <a:gdLst>
              <a:gd name="T0" fmla="*/ 10 w 20"/>
              <a:gd name="T1" fmla="*/ 4 h 16"/>
              <a:gd name="T2" fmla="*/ 16 w 20"/>
              <a:gd name="T3" fmla="*/ 11 h 16"/>
              <a:gd name="T4" fmla="*/ 5 w 20"/>
              <a:gd name="T5" fmla="*/ 16 h 16"/>
              <a:gd name="T6" fmla="*/ 4 w 20"/>
              <a:gd name="T7" fmla="*/ 10 h 16"/>
              <a:gd name="T8" fmla="*/ 7 w 20"/>
              <a:gd name="T9" fmla="*/ 8 h 16"/>
              <a:gd name="T10" fmla="*/ 10 w 20"/>
              <a:gd name="T11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6">
                <a:moveTo>
                  <a:pt x="10" y="4"/>
                </a:moveTo>
                <a:cubicBezTo>
                  <a:pt x="14" y="0"/>
                  <a:pt x="20" y="7"/>
                  <a:pt x="16" y="11"/>
                </a:cubicBezTo>
                <a:cubicBezTo>
                  <a:pt x="13" y="13"/>
                  <a:pt x="9" y="16"/>
                  <a:pt x="5" y="16"/>
                </a:cubicBezTo>
                <a:cubicBezTo>
                  <a:pt x="2" y="16"/>
                  <a:pt x="0" y="10"/>
                  <a:pt x="4" y="10"/>
                </a:cubicBezTo>
                <a:cubicBezTo>
                  <a:pt x="5" y="9"/>
                  <a:pt x="6" y="9"/>
                  <a:pt x="7" y="8"/>
                </a:cubicBezTo>
                <a:cubicBezTo>
                  <a:pt x="8" y="7"/>
                  <a:pt x="9" y="6"/>
                  <a:pt x="10" y="4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4">
            <a:extLst>
              <a:ext uri="{FF2B5EF4-FFF2-40B4-BE49-F238E27FC236}">
                <a16:creationId xmlns:a16="http://schemas.microsoft.com/office/drawing/2014/main" id="{9EEF3CFD-9362-BF1E-8068-C08C0965A403}"/>
              </a:ext>
            </a:extLst>
          </p:cNvPr>
          <p:cNvSpPr>
            <a:spLocks/>
          </p:cNvSpPr>
          <p:nvPr/>
        </p:nvSpPr>
        <p:spPr bwMode="auto">
          <a:xfrm>
            <a:off x="6742847" y="5696858"/>
            <a:ext cx="50800" cy="50800"/>
          </a:xfrm>
          <a:custGeom>
            <a:avLst/>
            <a:gdLst>
              <a:gd name="T0" fmla="*/ 15 w 20"/>
              <a:gd name="T1" fmla="*/ 0 h 20"/>
              <a:gd name="T2" fmla="*/ 20 w 20"/>
              <a:gd name="T3" fmla="*/ 5 h 20"/>
              <a:gd name="T4" fmla="*/ 10 w 20"/>
              <a:gd name="T5" fmla="*/ 15 h 20"/>
              <a:gd name="T6" fmla="*/ 4 w 20"/>
              <a:gd name="T7" fmla="*/ 19 h 20"/>
              <a:gd name="T8" fmla="*/ 0 w 20"/>
              <a:gd name="T9" fmla="*/ 17 h 20"/>
              <a:gd name="T10" fmla="*/ 0 w 20"/>
              <a:gd name="T11" fmla="*/ 14 h 20"/>
              <a:gd name="T12" fmla="*/ 6 w 20"/>
              <a:gd name="T13" fmla="*/ 7 h 20"/>
              <a:gd name="T14" fmla="*/ 15 w 20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0">
                <a:moveTo>
                  <a:pt x="15" y="0"/>
                </a:moveTo>
                <a:cubicBezTo>
                  <a:pt x="18" y="0"/>
                  <a:pt x="20" y="2"/>
                  <a:pt x="20" y="5"/>
                </a:cubicBezTo>
                <a:cubicBezTo>
                  <a:pt x="19" y="9"/>
                  <a:pt x="14" y="12"/>
                  <a:pt x="10" y="15"/>
                </a:cubicBezTo>
                <a:cubicBezTo>
                  <a:pt x="9" y="16"/>
                  <a:pt x="6" y="19"/>
                  <a:pt x="4" y="19"/>
                </a:cubicBezTo>
                <a:cubicBezTo>
                  <a:pt x="3" y="20"/>
                  <a:pt x="0" y="19"/>
                  <a:pt x="0" y="17"/>
                </a:cubicBezTo>
                <a:cubicBezTo>
                  <a:pt x="0" y="16"/>
                  <a:pt x="0" y="15"/>
                  <a:pt x="0" y="14"/>
                </a:cubicBezTo>
                <a:cubicBezTo>
                  <a:pt x="2" y="11"/>
                  <a:pt x="4" y="9"/>
                  <a:pt x="6" y="7"/>
                </a:cubicBezTo>
                <a:cubicBezTo>
                  <a:pt x="9" y="4"/>
                  <a:pt x="11" y="1"/>
                  <a:pt x="15" y="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5">
            <a:extLst>
              <a:ext uri="{FF2B5EF4-FFF2-40B4-BE49-F238E27FC236}">
                <a16:creationId xmlns:a16="http://schemas.microsoft.com/office/drawing/2014/main" id="{E7DECBBD-50E6-EB15-0133-EBDB89E27D82}"/>
              </a:ext>
            </a:extLst>
          </p:cNvPr>
          <p:cNvSpPr>
            <a:spLocks/>
          </p:cNvSpPr>
          <p:nvPr/>
        </p:nvSpPr>
        <p:spPr bwMode="auto">
          <a:xfrm>
            <a:off x="6744435" y="5041221"/>
            <a:ext cx="41275" cy="41275"/>
          </a:xfrm>
          <a:custGeom>
            <a:avLst/>
            <a:gdLst>
              <a:gd name="T0" fmla="*/ 14 w 16"/>
              <a:gd name="T1" fmla="*/ 7 h 16"/>
              <a:gd name="T2" fmla="*/ 15 w 16"/>
              <a:gd name="T3" fmla="*/ 13 h 16"/>
              <a:gd name="T4" fmla="*/ 9 w 16"/>
              <a:gd name="T5" fmla="*/ 15 h 16"/>
              <a:gd name="T6" fmla="*/ 0 w 16"/>
              <a:gd name="T7" fmla="*/ 5 h 16"/>
              <a:gd name="T8" fmla="*/ 6 w 16"/>
              <a:gd name="T9" fmla="*/ 3 h 16"/>
              <a:gd name="T10" fmla="*/ 9 w 16"/>
              <a:gd name="T11" fmla="*/ 5 h 16"/>
              <a:gd name="T12" fmla="*/ 14 w 16"/>
              <a:gd name="T13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6">
                <a:moveTo>
                  <a:pt x="14" y="7"/>
                </a:moveTo>
                <a:cubicBezTo>
                  <a:pt x="16" y="8"/>
                  <a:pt x="16" y="11"/>
                  <a:pt x="15" y="13"/>
                </a:cubicBezTo>
                <a:cubicBezTo>
                  <a:pt x="14" y="16"/>
                  <a:pt x="11" y="16"/>
                  <a:pt x="9" y="15"/>
                </a:cubicBezTo>
                <a:cubicBezTo>
                  <a:pt x="5" y="13"/>
                  <a:pt x="0" y="10"/>
                  <a:pt x="0" y="5"/>
                </a:cubicBezTo>
                <a:cubicBezTo>
                  <a:pt x="0" y="2"/>
                  <a:pt x="5" y="0"/>
                  <a:pt x="6" y="3"/>
                </a:cubicBezTo>
                <a:cubicBezTo>
                  <a:pt x="7" y="4"/>
                  <a:pt x="8" y="5"/>
                  <a:pt x="9" y="5"/>
                </a:cubicBezTo>
                <a:cubicBezTo>
                  <a:pt x="11" y="6"/>
                  <a:pt x="12" y="7"/>
                  <a:pt x="14" y="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6">
            <a:extLst>
              <a:ext uri="{FF2B5EF4-FFF2-40B4-BE49-F238E27FC236}">
                <a16:creationId xmlns:a16="http://schemas.microsoft.com/office/drawing/2014/main" id="{2E3358D4-37F5-E14F-5D03-F2D35DD82623}"/>
              </a:ext>
            </a:extLst>
          </p:cNvPr>
          <p:cNvSpPr>
            <a:spLocks/>
          </p:cNvSpPr>
          <p:nvPr/>
        </p:nvSpPr>
        <p:spPr bwMode="auto">
          <a:xfrm>
            <a:off x="6680935" y="5477783"/>
            <a:ext cx="53975" cy="42863"/>
          </a:xfrm>
          <a:custGeom>
            <a:avLst/>
            <a:gdLst>
              <a:gd name="T0" fmla="*/ 19 w 21"/>
              <a:gd name="T1" fmla="*/ 2 h 17"/>
              <a:gd name="T2" fmla="*/ 17 w 21"/>
              <a:gd name="T3" fmla="*/ 9 h 17"/>
              <a:gd name="T4" fmla="*/ 15 w 21"/>
              <a:gd name="T5" fmla="*/ 10 h 17"/>
              <a:gd name="T6" fmla="*/ 12 w 21"/>
              <a:gd name="T7" fmla="*/ 12 h 17"/>
              <a:gd name="T8" fmla="*/ 7 w 21"/>
              <a:gd name="T9" fmla="*/ 15 h 17"/>
              <a:gd name="T10" fmla="*/ 3 w 21"/>
              <a:gd name="T11" fmla="*/ 11 h 17"/>
              <a:gd name="T12" fmla="*/ 12 w 21"/>
              <a:gd name="T13" fmla="*/ 3 h 17"/>
              <a:gd name="T14" fmla="*/ 19 w 21"/>
              <a:gd name="T15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7">
                <a:moveTo>
                  <a:pt x="19" y="2"/>
                </a:moveTo>
                <a:cubicBezTo>
                  <a:pt x="21" y="4"/>
                  <a:pt x="20" y="8"/>
                  <a:pt x="17" y="9"/>
                </a:cubicBezTo>
                <a:cubicBezTo>
                  <a:pt x="16" y="9"/>
                  <a:pt x="15" y="10"/>
                  <a:pt x="15" y="10"/>
                </a:cubicBezTo>
                <a:cubicBezTo>
                  <a:pt x="14" y="11"/>
                  <a:pt x="13" y="11"/>
                  <a:pt x="12" y="12"/>
                </a:cubicBezTo>
                <a:cubicBezTo>
                  <a:pt x="10" y="13"/>
                  <a:pt x="9" y="14"/>
                  <a:pt x="7" y="15"/>
                </a:cubicBezTo>
                <a:cubicBezTo>
                  <a:pt x="4" y="17"/>
                  <a:pt x="0" y="14"/>
                  <a:pt x="3" y="11"/>
                </a:cubicBezTo>
                <a:cubicBezTo>
                  <a:pt x="6" y="8"/>
                  <a:pt x="9" y="6"/>
                  <a:pt x="12" y="3"/>
                </a:cubicBezTo>
                <a:cubicBezTo>
                  <a:pt x="13" y="0"/>
                  <a:pt x="17" y="0"/>
                  <a:pt x="19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7">
            <a:extLst>
              <a:ext uri="{FF2B5EF4-FFF2-40B4-BE49-F238E27FC236}">
                <a16:creationId xmlns:a16="http://schemas.microsoft.com/office/drawing/2014/main" id="{CDF6FA86-7E5C-59BC-E71F-D19570ED5182}"/>
              </a:ext>
            </a:extLst>
          </p:cNvPr>
          <p:cNvSpPr>
            <a:spLocks/>
          </p:cNvSpPr>
          <p:nvPr/>
        </p:nvSpPr>
        <p:spPr bwMode="auto">
          <a:xfrm>
            <a:off x="6676172" y="5092021"/>
            <a:ext cx="41275" cy="38100"/>
          </a:xfrm>
          <a:custGeom>
            <a:avLst/>
            <a:gdLst>
              <a:gd name="T0" fmla="*/ 16 w 16"/>
              <a:gd name="T1" fmla="*/ 10 h 15"/>
              <a:gd name="T2" fmla="*/ 15 w 16"/>
              <a:gd name="T3" fmla="*/ 14 h 15"/>
              <a:gd name="T4" fmla="*/ 10 w 16"/>
              <a:gd name="T5" fmla="*/ 15 h 15"/>
              <a:gd name="T6" fmla="*/ 2 w 16"/>
              <a:gd name="T7" fmla="*/ 6 h 15"/>
              <a:gd name="T8" fmla="*/ 6 w 16"/>
              <a:gd name="T9" fmla="*/ 2 h 15"/>
              <a:gd name="T10" fmla="*/ 11 w 16"/>
              <a:gd name="T11" fmla="*/ 6 h 15"/>
              <a:gd name="T12" fmla="*/ 11 w 16"/>
              <a:gd name="T13" fmla="*/ 7 h 15"/>
              <a:gd name="T14" fmla="*/ 13 w 16"/>
              <a:gd name="T15" fmla="*/ 7 h 15"/>
              <a:gd name="T16" fmla="*/ 16 w 16"/>
              <a:gd name="T17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5">
                <a:moveTo>
                  <a:pt x="16" y="10"/>
                </a:moveTo>
                <a:cubicBezTo>
                  <a:pt x="16" y="12"/>
                  <a:pt x="15" y="13"/>
                  <a:pt x="15" y="14"/>
                </a:cubicBezTo>
                <a:cubicBezTo>
                  <a:pt x="13" y="15"/>
                  <a:pt x="12" y="15"/>
                  <a:pt x="10" y="15"/>
                </a:cubicBezTo>
                <a:cubicBezTo>
                  <a:pt x="6" y="14"/>
                  <a:pt x="4" y="10"/>
                  <a:pt x="2" y="6"/>
                </a:cubicBezTo>
                <a:cubicBezTo>
                  <a:pt x="0" y="4"/>
                  <a:pt x="4" y="0"/>
                  <a:pt x="6" y="2"/>
                </a:cubicBezTo>
                <a:cubicBezTo>
                  <a:pt x="8" y="3"/>
                  <a:pt x="9" y="5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2" y="6"/>
                  <a:pt x="13" y="6"/>
                  <a:pt x="13" y="7"/>
                </a:cubicBezTo>
                <a:cubicBezTo>
                  <a:pt x="15" y="7"/>
                  <a:pt x="16" y="9"/>
                  <a:pt x="16" y="1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8">
            <a:extLst>
              <a:ext uri="{FF2B5EF4-FFF2-40B4-BE49-F238E27FC236}">
                <a16:creationId xmlns:a16="http://schemas.microsoft.com/office/drawing/2014/main" id="{4CAEFEFA-772E-C36B-DC3B-34ABDD019582}"/>
              </a:ext>
            </a:extLst>
          </p:cNvPr>
          <p:cNvSpPr>
            <a:spLocks/>
          </p:cNvSpPr>
          <p:nvPr/>
        </p:nvSpPr>
        <p:spPr bwMode="auto">
          <a:xfrm>
            <a:off x="6663472" y="5625421"/>
            <a:ext cx="42862" cy="50800"/>
          </a:xfrm>
          <a:custGeom>
            <a:avLst/>
            <a:gdLst>
              <a:gd name="T0" fmla="*/ 15 w 17"/>
              <a:gd name="T1" fmla="*/ 2 h 20"/>
              <a:gd name="T2" fmla="*/ 14 w 17"/>
              <a:gd name="T3" fmla="*/ 9 h 20"/>
              <a:gd name="T4" fmla="*/ 6 w 17"/>
              <a:gd name="T5" fmla="*/ 18 h 20"/>
              <a:gd name="T6" fmla="*/ 2 w 17"/>
              <a:gd name="T7" fmla="*/ 18 h 20"/>
              <a:gd name="T8" fmla="*/ 1 w 17"/>
              <a:gd name="T9" fmla="*/ 14 h 20"/>
              <a:gd name="T10" fmla="*/ 5 w 17"/>
              <a:gd name="T11" fmla="*/ 9 h 20"/>
              <a:gd name="T12" fmla="*/ 6 w 17"/>
              <a:gd name="T13" fmla="*/ 6 h 20"/>
              <a:gd name="T14" fmla="*/ 8 w 17"/>
              <a:gd name="T15" fmla="*/ 4 h 20"/>
              <a:gd name="T16" fmla="*/ 15 w 17"/>
              <a:gd name="T17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20">
                <a:moveTo>
                  <a:pt x="15" y="2"/>
                </a:moveTo>
                <a:cubicBezTo>
                  <a:pt x="17" y="5"/>
                  <a:pt x="17" y="8"/>
                  <a:pt x="14" y="9"/>
                </a:cubicBezTo>
                <a:cubicBezTo>
                  <a:pt x="11" y="12"/>
                  <a:pt x="10" y="16"/>
                  <a:pt x="6" y="18"/>
                </a:cubicBezTo>
                <a:cubicBezTo>
                  <a:pt x="5" y="20"/>
                  <a:pt x="3" y="20"/>
                  <a:pt x="2" y="18"/>
                </a:cubicBezTo>
                <a:cubicBezTo>
                  <a:pt x="1" y="17"/>
                  <a:pt x="0" y="16"/>
                  <a:pt x="1" y="14"/>
                </a:cubicBezTo>
                <a:cubicBezTo>
                  <a:pt x="3" y="13"/>
                  <a:pt x="4" y="11"/>
                  <a:pt x="5" y="9"/>
                </a:cubicBezTo>
                <a:cubicBezTo>
                  <a:pt x="5" y="8"/>
                  <a:pt x="6" y="7"/>
                  <a:pt x="6" y="6"/>
                </a:cubicBezTo>
                <a:cubicBezTo>
                  <a:pt x="7" y="6"/>
                  <a:pt x="8" y="5"/>
                  <a:pt x="8" y="4"/>
                </a:cubicBezTo>
                <a:cubicBezTo>
                  <a:pt x="9" y="1"/>
                  <a:pt x="13" y="0"/>
                  <a:pt x="15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9">
            <a:extLst>
              <a:ext uri="{FF2B5EF4-FFF2-40B4-BE49-F238E27FC236}">
                <a16:creationId xmlns:a16="http://schemas.microsoft.com/office/drawing/2014/main" id="{2B4C441A-67D7-7063-3BF7-398A7E597732}"/>
              </a:ext>
            </a:extLst>
          </p:cNvPr>
          <p:cNvSpPr>
            <a:spLocks/>
          </p:cNvSpPr>
          <p:nvPr/>
        </p:nvSpPr>
        <p:spPr bwMode="auto">
          <a:xfrm>
            <a:off x="6587272" y="5539696"/>
            <a:ext cx="55562" cy="47625"/>
          </a:xfrm>
          <a:custGeom>
            <a:avLst/>
            <a:gdLst>
              <a:gd name="T0" fmla="*/ 21 w 22"/>
              <a:gd name="T1" fmla="*/ 9 h 19"/>
              <a:gd name="T2" fmla="*/ 19 w 22"/>
              <a:gd name="T3" fmla="*/ 13 h 19"/>
              <a:gd name="T4" fmla="*/ 17 w 22"/>
              <a:gd name="T5" fmla="*/ 14 h 19"/>
              <a:gd name="T6" fmla="*/ 15 w 22"/>
              <a:gd name="T7" fmla="*/ 14 h 19"/>
              <a:gd name="T8" fmla="*/ 13 w 22"/>
              <a:gd name="T9" fmla="*/ 15 h 19"/>
              <a:gd name="T10" fmla="*/ 6 w 22"/>
              <a:gd name="T11" fmla="*/ 18 h 19"/>
              <a:gd name="T12" fmla="*/ 3 w 22"/>
              <a:gd name="T13" fmla="*/ 13 h 19"/>
              <a:gd name="T14" fmla="*/ 21 w 22"/>
              <a:gd name="T15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9">
                <a:moveTo>
                  <a:pt x="21" y="9"/>
                </a:moveTo>
                <a:cubicBezTo>
                  <a:pt x="22" y="11"/>
                  <a:pt x="21" y="13"/>
                  <a:pt x="19" y="13"/>
                </a:cubicBezTo>
                <a:cubicBezTo>
                  <a:pt x="18" y="14"/>
                  <a:pt x="18" y="14"/>
                  <a:pt x="17" y="14"/>
                </a:cubicBezTo>
                <a:cubicBezTo>
                  <a:pt x="16" y="14"/>
                  <a:pt x="15" y="14"/>
                  <a:pt x="15" y="14"/>
                </a:cubicBezTo>
                <a:cubicBezTo>
                  <a:pt x="15" y="14"/>
                  <a:pt x="14" y="14"/>
                  <a:pt x="13" y="15"/>
                </a:cubicBezTo>
                <a:cubicBezTo>
                  <a:pt x="11" y="16"/>
                  <a:pt x="8" y="18"/>
                  <a:pt x="6" y="18"/>
                </a:cubicBezTo>
                <a:cubicBezTo>
                  <a:pt x="3" y="19"/>
                  <a:pt x="0" y="15"/>
                  <a:pt x="3" y="13"/>
                </a:cubicBezTo>
                <a:cubicBezTo>
                  <a:pt x="6" y="10"/>
                  <a:pt x="19" y="0"/>
                  <a:pt x="21" y="9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80">
            <a:extLst>
              <a:ext uri="{FF2B5EF4-FFF2-40B4-BE49-F238E27FC236}">
                <a16:creationId xmlns:a16="http://schemas.microsoft.com/office/drawing/2014/main" id="{6EAED7A0-464C-4337-CD9F-7F5384AE2BCD}"/>
              </a:ext>
            </a:extLst>
          </p:cNvPr>
          <p:cNvSpPr>
            <a:spLocks/>
          </p:cNvSpPr>
          <p:nvPr/>
        </p:nvSpPr>
        <p:spPr bwMode="auto">
          <a:xfrm>
            <a:off x="6523772" y="1213758"/>
            <a:ext cx="979487" cy="752475"/>
          </a:xfrm>
          <a:custGeom>
            <a:avLst/>
            <a:gdLst>
              <a:gd name="T0" fmla="*/ 367 w 386"/>
              <a:gd name="T1" fmla="*/ 83 h 297"/>
              <a:gd name="T2" fmla="*/ 315 w 386"/>
              <a:gd name="T3" fmla="*/ 218 h 297"/>
              <a:gd name="T4" fmla="*/ 192 w 386"/>
              <a:gd name="T5" fmla="*/ 296 h 297"/>
              <a:gd name="T6" fmla="*/ 192 w 386"/>
              <a:gd name="T7" fmla="*/ 297 h 297"/>
              <a:gd name="T8" fmla="*/ 0 w 386"/>
              <a:gd name="T9" fmla="*/ 126 h 297"/>
              <a:gd name="T10" fmla="*/ 86 w 386"/>
              <a:gd name="T11" fmla="*/ 41 h 297"/>
              <a:gd name="T12" fmla="*/ 183 w 386"/>
              <a:gd name="T13" fmla="*/ 110 h 297"/>
              <a:gd name="T14" fmla="*/ 190 w 386"/>
              <a:gd name="T15" fmla="*/ 108 h 297"/>
              <a:gd name="T16" fmla="*/ 367 w 386"/>
              <a:gd name="T17" fmla="*/ 8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6" h="297">
                <a:moveTo>
                  <a:pt x="367" y="83"/>
                </a:moveTo>
                <a:cubicBezTo>
                  <a:pt x="386" y="135"/>
                  <a:pt x="352" y="186"/>
                  <a:pt x="315" y="218"/>
                </a:cubicBezTo>
                <a:cubicBezTo>
                  <a:pt x="278" y="249"/>
                  <a:pt x="232" y="269"/>
                  <a:pt x="192" y="296"/>
                </a:cubicBezTo>
                <a:cubicBezTo>
                  <a:pt x="192" y="296"/>
                  <a:pt x="192" y="297"/>
                  <a:pt x="192" y="297"/>
                </a:cubicBezTo>
                <a:cubicBezTo>
                  <a:pt x="117" y="268"/>
                  <a:pt x="0" y="220"/>
                  <a:pt x="0" y="126"/>
                </a:cubicBezTo>
                <a:cubicBezTo>
                  <a:pt x="1" y="76"/>
                  <a:pt x="35" y="34"/>
                  <a:pt x="86" y="41"/>
                </a:cubicBezTo>
                <a:cubicBezTo>
                  <a:pt x="126" y="47"/>
                  <a:pt x="163" y="76"/>
                  <a:pt x="183" y="110"/>
                </a:cubicBezTo>
                <a:cubicBezTo>
                  <a:pt x="185" y="113"/>
                  <a:pt x="190" y="111"/>
                  <a:pt x="190" y="108"/>
                </a:cubicBezTo>
                <a:cubicBezTo>
                  <a:pt x="197" y="20"/>
                  <a:pt x="336" y="0"/>
                  <a:pt x="367" y="83"/>
                </a:cubicBezTo>
                <a:close/>
              </a:path>
            </a:pathLst>
          </a:custGeom>
          <a:solidFill>
            <a:srgbClr val="DC5F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81">
            <a:extLst>
              <a:ext uri="{FF2B5EF4-FFF2-40B4-BE49-F238E27FC236}">
                <a16:creationId xmlns:a16="http://schemas.microsoft.com/office/drawing/2014/main" id="{FE11853E-AD3B-2B80-9705-58E04562B855}"/>
              </a:ext>
            </a:extLst>
          </p:cNvPr>
          <p:cNvSpPr>
            <a:spLocks/>
          </p:cNvSpPr>
          <p:nvPr/>
        </p:nvSpPr>
        <p:spPr bwMode="auto">
          <a:xfrm>
            <a:off x="7414360" y="1188358"/>
            <a:ext cx="104775" cy="82550"/>
          </a:xfrm>
          <a:custGeom>
            <a:avLst/>
            <a:gdLst>
              <a:gd name="T0" fmla="*/ 38 w 41"/>
              <a:gd name="T1" fmla="*/ 1 h 33"/>
              <a:gd name="T2" fmla="*/ 39 w 41"/>
              <a:gd name="T3" fmla="*/ 5 h 33"/>
              <a:gd name="T4" fmla="*/ 5 w 41"/>
              <a:gd name="T5" fmla="*/ 31 h 33"/>
              <a:gd name="T6" fmla="*/ 1 w 41"/>
              <a:gd name="T7" fmla="*/ 29 h 33"/>
              <a:gd name="T8" fmla="*/ 38 w 41"/>
              <a:gd name="T9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3">
                <a:moveTo>
                  <a:pt x="38" y="1"/>
                </a:moveTo>
                <a:cubicBezTo>
                  <a:pt x="41" y="0"/>
                  <a:pt x="41" y="5"/>
                  <a:pt x="39" y="5"/>
                </a:cubicBezTo>
                <a:cubicBezTo>
                  <a:pt x="24" y="10"/>
                  <a:pt x="14" y="18"/>
                  <a:pt x="5" y="31"/>
                </a:cubicBezTo>
                <a:cubicBezTo>
                  <a:pt x="4" y="33"/>
                  <a:pt x="0" y="31"/>
                  <a:pt x="1" y="29"/>
                </a:cubicBezTo>
                <a:cubicBezTo>
                  <a:pt x="9" y="15"/>
                  <a:pt x="21" y="2"/>
                  <a:pt x="38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82">
            <a:extLst>
              <a:ext uri="{FF2B5EF4-FFF2-40B4-BE49-F238E27FC236}">
                <a16:creationId xmlns:a16="http://schemas.microsoft.com/office/drawing/2014/main" id="{1D7A8D35-521E-F32C-BFD8-D8EFD3101E16}"/>
              </a:ext>
            </a:extLst>
          </p:cNvPr>
          <p:cNvSpPr>
            <a:spLocks/>
          </p:cNvSpPr>
          <p:nvPr/>
        </p:nvSpPr>
        <p:spPr bwMode="auto">
          <a:xfrm>
            <a:off x="7333397" y="1858283"/>
            <a:ext cx="147637" cy="30163"/>
          </a:xfrm>
          <a:custGeom>
            <a:avLst/>
            <a:gdLst>
              <a:gd name="T0" fmla="*/ 53 w 58"/>
              <a:gd name="T1" fmla="*/ 1 h 12"/>
              <a:gd name="T2" fmla="*/ 55 w 58"/>
              <a:gd name="T3" fmla="*/ 6 h 12"/>
              <a:gd name="T4" fmla="*/ 3 w 58"/>
              <a:gd name="T5" fmla="*/ 8 h 12"/>
              <a:gd name="T6" fmla="*/ 3 w 58"/>
              <a:gd name="T7" fmla="*/ 3 h 12"/>
              <a:gd name="T8" fmla="*/ 53 w 58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2">
                <a:moveTo>
                  <a:pt x="53" y="1"/>
                </a:moveTo>
                <a:cubicBezTo>
                  <a:pt x="57" y="0"/>
                  <a:pt x="58" y="4"/>
                  <a:pt x="55" y="6"/>
                </a:cubicBezTo>
                <a:cubicBezTo>
                  <a:pt x="38" y="12"/>
                  <a:pt x="20" y="11"/>
                  <a:pt x="3" y="8"/>
                </a:cubicBezTo>
                <a:cubicBezTo>
                  <a:pt x="0" y="8"/>
                  <a:pt x="1" y="3"/>
                  <a:pt x="3" y="3"/>
                </a:cubicBezTo>
                <a:cubicBezTo>
                  <a:pt x="21" y="6"/>
                  <a:pt x="37" y="5"/>
                  <a:pt x="53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3">
            <a:extLst>
              <a:ext uri="{FF2B5EF4-FFF2-40B4-BE49-F238E27FC236}">
                <a16:creationId xmlns:a16="http://schemas.microsoft.com/office/drawing/2014/main" id="{AA7E502D-DF86-1EC7-095B-48EB539C62AB}"/>
              </a:ext>
            </a:extLst>
          </p:cNvPr>
          <p:cNvSpPr>
            <a:spLocks noEditPoints="1"/>
          </p:cNvSpPr>
          <p:nvPr/>
        </p:nvSpPr>
        <p:spPr bwMode="auto">
          <a:xfrm>
            <a:off x="6442810" y="1213758"/>
            <a:ext cx="1081087" cy="773113"/>
          </a:xfrm>
          <a:custGeom>
            <a:avLst/>
            <a:gdLst>
              <a:gd name="T0" fmla="*/ 401 w 426"/>
              <a:gd name="T1" fmla="*/ 67 h 305"/>
              <a:gd name="T2" fmla="*/ 370 w 426"/>
              <a:gd name="T3" fmla="*/ 208 h 305"/>
              <a:gd name="T4" fmla="*/ 228 w 426"/>
              <a:gd name="T5" fmla="*/ 303 h 305"/>
              <a:gd name="T6" fmla="*/ 223 w 426"/>
              <a:gd name="T7" fmla="*/ 301 h 305"/>
              <a:gd name="T8" fmla="*/ 28 w 426"/>
              <a:gd name="T9" fmla="*/ 101 h 305"/>
              <a:gd name="T10" fmla="*/ 117 w 426"/>
              <a:gd name="T11" fmla="*/ 34 h 305"/>
              <a:gd name="T12" fmla="*/ 216 w 426"/>
              <a:gd name="T13" fmla="*/ 97 h 305"/>
              <a:gd name="T14" fmla="*/ 294 w 426"/>
              <a:gd name="T15" fmla="*/ 25 h 305"/>
              <a:gd name="T16" fmla="*/ 401 w 426"/>
              <a:gd name="T17" fmla="*/ 67 h 305"/>
              <a:gd name="T18" fmla="*/ 347 w 426"/>
              <a:gd name="T19" fmla="*/ 218 h 305"/>
              <a:gd name="T20" fmla="*/ 399 w 426"/>
              <a:gd name="T21" fmla="*/ 83 h 305"/>
              <a:gd name="T22" fmla="*/ 222 w 426"/>
              <a:gd name="T23" fmla="*/ 108 h 305"/>
              <a:gd name="T24" fmla="*/ 215 w 426"/>
              <a:gd name="T25" fmla="*/ 110 h 305"/>
              <a:gd name="T26" fmla="*/ 118 w 426"/>
              <a:gd name="T27" fmla="*/ 41 h 305"/>
              <a:gd name="T28" fmla="*/ 32 w 426"/>
              <a:gd name="T29" fmla="*/ 126 h 305"/>
              <a:gd name="T30" fmla="*/ 224 w 426"/>
              <a:gd name="T31" fmla="*/ 297 h 305"/>
              <a:gd name="T32" fmla="*/ 224 w 426"/>
              <a:gd name="T33" fmla="*/ 296 h 305"/>
              <a:gd name="T34" fmla="*/ 347 w 426"/>
              <a:gd name="T35" fmla="*/ 218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6" h="305">
                <a:moveTo>
                  <a:pt x="401" y="67"/>
                </a:moveTo>
                <a:cubicBezTo>
                  <a:pt x="426" y="114"/>
                  <a:pt x="406" y="172"/>
                  <a:pt x="370" y="208"/>
                </a:cubicBezTo>
                <a:cubicBezTo>
                  <a:pt x="329" y="249"/>
                  <a:pt x="276" y="272"/>
                  <a:pt x="228" y="303"/>
                </a:cubicBezTo>
                <a:cubicBezTo>
                  <a:pt x="226" y="305"/>
                  <a:pt x="223" y="303"/>
                  <a:pt x="223" y="301"/>
                </a:cubicBezTo>
                <a:cubicBezTo>
                  <a:pt x="139" y="275"/>
                  <a:pt x="0" y="211"/>
                  <a:pt x="28" y="101"/>
                </a:cubicBezTo>
                <a:cubicBezTo>
                  <a:pt x="39" y="59"/>
                  <a:pt x="70" y="27"/>
                  <a:pt x="117" y="34"/>
                </a:cubicBezTo>
                <a:cubicBezTo>
                  <a:pt x="156" y="40"/>
                  <a:pt x="193" y="64"/>
                  <a:pt x="216" y="97"/>
                </a:cubicBezTo>
                <a:cubicBezTo>
                  <a:pt x="223" y="59"/>
                  <a:pt x="254" y="31"/>
                  <a:pt x="294" y="25"/>
                </a:cubicBezTo>
                <a:cubicBezTo>
                  <a:pt x="333" y="18"/>
                  <a:pt x="380" y="29"/>
                  <a:pt x="401" y="67"/>
                </a:cubicBezTo>
                <a:close/>
                <a:moveTo>
                  <a:pt x="347" y="218"/>
                </a:moveTo>
                <a:cubicBezTo>
                  <a:pt x="384" y="186"/>
                  <a:pt x="418" y="135"/>
                  <a:pt x="399" y="83"/>
                </a:cubicBezTo>
                <a:cubicBezTo>
                  <a:pt x="368" y="0"/>
                  <a:pt x="229" y="20"/>
                  <a:pt x="222" y="108"/>
                </a:cubicBezTo>
                <a:cubicBezTo>
                  <a:pt x="222" y="111"/>
                  <a:pt x="217" y="113"/>
                  <a:pt x="215" y="110"/>
                </a:cubicBezTo>
                <a:cubicBezTo>
                  <a:pt x="195" y="76"/>
                  <a:pt x="158" y="47"/>
                  <a:pt x="118" y="41"/>
                </a:cubicBezTo>
                <a:cubicBezTo>
                  <a:pt x="67" y="34"/>
                  <a:pt x="33" y="76"/>
                  <a:pt x="32" y="126"/>
                </a:cubicBezTo>
                <a:cubicBezTo>
                  <a:pt x="32" y="220"/>
                  <a:pt x="149" y="268"/>
                  <a:pt x="224" y="297"/>
                </a:cubicBezTo>
                <a:cubicBezTo>
                  <a:pt x="224" y="297"/>
                  <a:pt x="224" y="296"/>
                  <a:pt x="224" y="296"/>
                </a:cubicBezTo>
                <a:cubicBezTo>
                  <a:pt x="264" y="269"/>
                  <a:pt x="310" y="249"/>
                  <a:pt x="347" y="218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4">
            <a:extLst>
              <a:ext uri="{FF2B5EF4-FFF2-40B4-BE49-F238E27FC236}">
                <a16:creationId xmlns:a16="http://schemas.microsoft.com/office/drawing/2014/main" id="{E3BF2724-8D59-7732-F47D-5AB2AD75917D}"/>
              </a:ext>
            </a:extLst>
          </p:cNvPr>
          <p:cNvSpPr>
            <a:spLocks/>
          </p:cNvSpPr>
          <p:nvPr/>
        </p:nvSpPr>
        <p:spPr bwMode="auto">
          <a:xfrm>
            <a:off x="7328635" y="1150258"/>
            <a:ext cx="60325" cy="73025"/>
          </a:xfrm>
          <a:custGeom>
            <a:avLst/>
            <a:gdLst>
              <a:gd name="T0" fmla="*/ 21 w 24"/>
              <a:gd name="T1" fmla="*/ 0 h 29"/>
              <a:gd name="T2" fmla="*/ 22 w 24"/>
              <a:gd name="T3" fmla="*/ 4 h 29"/>
              <a:gd name="T4" fmla="*/ 9 w 24"/>
              <a:gd name="T5" fmla="*/ 12 h 29"/>
              <a:gd name="T6" fmla="*/ 5 w 24"/>
              <a:gd name="T7" fmla="*/ 26 h 29"/>
              <a:gd name="T8" fmla="*/ 1 w 24"/>
              <a:gd name="T9" fmla="*/ 26 h 29"/>
              <a:gd name="T10" fmla="*/ 21 w 24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9">
                <a:moveTo>
                  <a:pt x="21" y="0"/>
                </a:moveTo>
                <a:cubicBezTo>
                  <a:pt x="24" y="0"/>
                  <a:pt x="24" y="3"/>
                  <a:pt x="22" y="4"/>
                </a:cubicBezTo>
                <a:cubicBezTo>
                  <a:pt x="17" y="6"/>
                  <a:pt x="12" y="8"/>
                  <a:pt x="9" y="12"/>
                </a:cubicBezTo>
                <a:cubicBezTo>
                  <a:pt x="6" y="16"/>
                  <a:pt x="5" y="21"/>
                  <a:pt x="5" y="26"/>
                </a:cubicBezTo>
                <a:cubicBezTo>
                  <a:pt x="5" y="29"/>
                  <a:pt x="1" y="29"/>
                  <a:pt x="1" y="26"/>
                </a:cubicBezTo>
                <a:cubicBezTo>
                  <a:pt x="0" y="12"/>
                  <a:pt x="7" y="1"/>
                  <a:pt x="21" y="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5">
            <a:extLst>
              <a:ext uri="{FF2B5EF4-FFF2-40B4-BE49-F238E27FC236}">
                <a16:creationId xmlns:a16="http://schemas.microsoft.com/office/drawing/2014/main" id="{42C1316E-91AC-7CFA-80B8-5B3D04184D9C}"/>
              </a:ext>
            </a:extLst>
          </p:cNvPr>
          <p:cNvSpPr>
            <a:spLocks/>
          </p:cNvSpPr>
          <p:nvPr/>
        </p:nvSpPr>
        <p:spPr bwMode="auto">
          <a:xfrm>
            <a:off x="7273072" y="1918608"/>
            <a:ext cx="103187" cy="47625"/>
          </a:xfrm>
          <a:custGeom>
            <a:avLst/>
            <a:gdLst>
              <a:gd name="T0" fmla="*/ 39 w 41"/>
              <a:gd name="T1" fmla="*/ 15 h 19"/>
              <a:gd name="T2" fmla="*/ 38 w 41"/>
              <a:gd name="T3" fmla="*/ 19 h 19"/>
              <a:gd name="T4" fmla="*/ 2 w 41"/>
              <a:gd name="T5" fmla="*/ 5 h 19"/>
              <a:gd name="T6" fmla="*/ 5 w 41"/>
              <a:gd name="T7" fmla="*/ 1 h 19"/>
              <a:gd name="T8" fmla="*/ 24 w 41"/>
              <a:gd name="T9" fmla="*/ 9 h 19"/>
              <a:gd name="T10" fmla="*/ 39 w 41"/>
              <a:gd name="T11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9">
                <a:moveTo>
                  <a:pt x="39" y="15"/>
                </a:moveTo>
                <a:cubicBezTo>
                  <a:pt x="41" y="15"/>
                  <a:pt x="40" y="19"/>
                  <a:pt x="38" y="19"/>
                </a:cubicBezTo>
                <a:cubicBezTo>
                  <a:pt x="26" y="18"/>
                  <a:pt x="13" y="10"/>
                  <a:pt x="2" y="5"/>
                </a:cubicBezTo>
                <a:cubicBezTo>
                  <a:pt x="0" y="4"/>
                  <a:pt x="2" y="0"/>
                  <a:pt x="5" y="1"/>
                </a:cubicBezTo>
                <a:cubicBezTo>
                  <a:pt x="11" y="4"/>
                  <a:pt x="17" y="7"/>
                  <a:pt x="24" y="9"/>
                </a:cubicBezTo>
                <a:cubicBezTo>
                  <a:pt x="29" y="11"/>
                  <a:pt x="34" y="12"/>
                  <a:pt x="39" y="1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6">
            <a:extLst>
              <a:ext uri="{FF2B5EF4-FFF2-40B4-BE49-F238E27FC236}">
                <a16:creationId xmlns:a16="http://schemas.microsoft.com/office/drawing/2014/main" id="{33305DB7-992C-9DD6-E86B-2974C7C97071}"/>
              </a:ext>
            </a:extLst>
          </p:cNvPr>
          <p:cNvSpPr>
            <a:spLocks/>
          </p:cNvSpPr>
          <p:nvPr/>
        </p:nvSpPr>
        <p:spPr bwMode="auto">
          <a:xfrm>
            <a:off x="7219097" y="1939246"/>
            <a:ext cx="61912" cy="90488"/>
          </a:xfrm>
          <a:custGeom>
            <a:avLst/>
            <a:gdLst>
              <a:gd name="T0" fmla="*/ 24 w 24"/>
              <a:gd name="T1" fmla="*/ 32 h 36"/>
              <a:gd name="T2" fmla="*/ 20 w 24"/>
              <a:gd name="T3" fmla="*/ 34 h 36"/>
              <a:gd name="T4" fmla="*/ 11 w 24"/>
              <a:gd name="T5" fmla="*/ 18 h 36"/>
              <a:gd name="T6" fmla="*/ 2 w 24"/>
              <a:gd name="T7" fmla="*/ 4 h 36"/>
              <a:gd name="T8" fmla="*/ 5 w 24"/>
              <a:gd name="T9" fmla="*/ 2 h 36"/>
              <a:gd name="T10" fmla="*/ 15 w 24"/>
              <a:gd name="T11" fmla="*/ 17 h 36"/>
              <a:gd name="T12" fmla="*/ 24 w 24"/>
              <a:gd name="T13" fmla="*/ 3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36">
                <a:moveTo>
                  <a:pt x="24" y="32"/>
                </a:moveTo>
                <a:cubicBezTo>
                  <a:pt x="24" y="34"/>
                  <a:pt x="22" y="36"/>
                  <a:pt x="20" y="34"/>
                </a:cubicBezTo>
                <a:cubicBezTo>
                  <a:pt x="16" y="29"/>
                  <a:pt x="14" y="23"/>
                  <a:pt x="11" y="18"/>
                </a:cubicBezTo>
                <a:cubicBezTo>
                  <a:pt x="8" y="13"/>
                  <a:pt x="4" y="9"/>
                  <a:pt x="2" y="4"/>
                </a:cubicBezTo>
                <a:cubicBezTo>
                  <a:pt x="0" y="2"/>
                  <a:pt x="3" y="0"/>
                  <a:pt x="5" y="2"/>
                </a:cubicBezTo>
                <a:cubicBezTo>
                  <a:pt x="8" y="7"/>
                  <a:pt x="12" y="12"/>
                  <a:pt x="15" y="17"/>
                </a:cubicBezTo>
                <a:cubicBezTo>
                  <a:pt x="19" y="22"/>
                  <a:pt x="22" y="27"/>
                  <a:pt x="24" y="3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7">
            <a:extLst>
              <a:ext uri="{FF2B5EF4-FFF2-40B4-BE49-F238E27FC236}">
                <a16:creationId xmlns:a16="http://schemas.microsoft.com/office/drawing/2014/main" id="{A123FDBF-0A43-2DEE-4ABE-85261D078889}"/>
              </a:ext>
            </a:extLst>
          </p:cNvPr>
          <p:cNvSpPr>
            <a:spLocks/>
          </p:cNvSpPr>
          <p:nvPr/>
        </p:nvSpPr>
        <p:spPr bwMode="auto">
          <a:xfrm>
            <a:off x="7214335" y="1126446"/>
            <a:ext cx="20637" cy="93663"/>
          </a:xfrm>
          <a:custGeom>
            <a:avLst/>
            <a:gdLst>
              <a:gd name="T0" fmla="*/ 4 w 8"/>
              <a:gd name="T1" fmla="*/ 3 h 37"/>
              <a:gd name="T2" fmla="*/ 7 w 8"/>
              <a:gd name="T3" fmla="*/ 35 h 37"/>
              <a:gd name="T4" fmla="*/ 4 w 8"/>
              <a:gd name="T5" fmla="*/ 35 h 37"/>
              <a:gd name="T6" fmla="*/ 1 w 8"/>
              <a:gd name="T7" fmla="*/ 4 h 37"/>
              <a:gd name="T8" fmla="*/ 4 w 8"/>
              <a:gd name="T9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37">
                <a:moveTo>
                  <a:pt x="4" y="3"/>
                </a:moveTo>
                <a:cubicBezTo>
                  <a:pt x="8" y="13"/>
                  <a:pt x="7" y="24"/>
                  <a:pt x="7" y="35"/>
                </a:cubicBezTo>
                <a:cubicBezTo>
                  <a:pt x="7" y="37"/>
                  <a:pt x="4" y="37"/>
                  <a:pt x="4" y="35"/>
                </a:cubicBezTo>
                <a:cubicBezTo>
                  <a:pt x="3" y="24"/>
                  <a:pt x="2" y="14"/>
                  <a:pt x="1" y="4"/>
                </a:cubicBezTo>
                <a:cubicBezTo>
                  <a:pt x="0" y="1"/>
                  <a:pt x="4" y="0"/>
                  <a:pt x="4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8">
            <a:extLst>
              <a:ext uri="{FF2B5EF4-FFF2-40B4-BE49-F238E27FC236}">
                <a16:creationId xmlns:a16="http://schemas.microsoft.com/office/drawing/2014/main" id="{A664E0A3-21B0-243E-DF65-774065C8F287}"/>
              </a:ext>
            </a:extLst>
          </p:cNvPr>
          <p:cNvSpPr>
            <a:spLocks/>
          </p:cNvSpPr>
          <p:nvPr/>
        </p:nvSpPr>
        <p:spPr bwMode="auto">
          <a:xfrm>
            <a:off x="6742847" y="1961471"/>
            <a:ext cx="68262" cy="79375"/>
          </a:xfrm>
          <a:custGeom>
            <a:avLst/>
            <a:gdLst>
              <a:gd name="T0" fmla="*/ 25 w 27"/>
              <a:gd name="T1" fmla="*/ 1 h 31"/>
              <a:gd name="T2" fmla="*/ 27 w 27"/>
              <a:gd name="T3" fmla="*/ 3 h 31"/>
              <a:gd name="T4" fmla="*/ 17 w 27"/>
              <a:gd name="T5" fmla="*/ 15 h 31"/>
              <a:gd name="T6" fmla="*/ 8 w 27"/>
              <a:gd name="T7" fmla="*/ 24 h 31"/>
              <a:gd name="T8" fmla="*/ 2 w 27"/>
              <a:gd name="T9" fmla="*/ 31 h 31"/>
              <a:gd name="T10" fmla="*/ 0 w 27"/>
              <a:gd name="T11" fmla="*/ 29 h 31"/>
              <a:gd name="T12" fmla="*/ 5 w 27"/>
              <a:gd name="T13" fmla="*/ 21 h 31"/>
              <a:gd name="T14" fmla="*/ 13 w 27"/>
              <a:gd name="T15" fmla="*/ 12 h 31"/>
              <a:gd name="T16" fmla="*/ 25 w 27"/>
              <a:gd name="T17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1">
                <a:moveTo>
                  <a:pt x="25" y="1"/>
                </a:moveTo>
                <a:cubicBezTo>
                  <a:pt x="26" y="0"/>
                  <a:pt x="27" y="2"/>
                  <a:pt x="27" y="3"/>
                </a:cubicBezTo>
                <a:cubicBezTo>
                  <a:pt x="23" y="7"/>
                  <a:pt x="20" y="11"/>
                  <a:pt x="17" y="15"/>
                </a:cubicBezTo>
                <a:cubicBezTo>
                  <a:pt x="14" y="18"/>
                  <a:pt x="11" y="21"/>
                  <a:pt x="8" y="24"/>
                </a:cubicBezTo>
                <a:cubicBezTo>
                  <a:pt x="7" y="27"/>
                  <a:pt x="5" y="30"/>
                  <a:pt x="2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26"/>
                  <a:pt x="3" y="23"/>
                  <a:pt x="5" y="21"/>
                </a:cubicBezTo>
                <a:cubicBezTo>
                  <a:pt x="7" y="18"/>
                  <a:pt x="10" y="15"/>
                  <a:pt x="13" y="12"/>
                </a:cubicBezTo>
                <a:cubicBezTo>
                  <a:pt x="17" y="8"/>
                  <a:pt x="21" y="5"/>
                  <a:pt x="25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9">
            <a:extLst>
              <a:ext uri="{FF2B5EF4-FFF2-40B4-BE49-F238E27FC236}">
                <a16:creationId xmlns:a16="http://schemas.microsoft.com/office/drawing/2014/main" id="{365999B3-39D8-696D-0D30-20A7F123721E}"/>
              </a:ext>
            </a:extLst>
          </p:cNvPr>
          <p:cNvSpPr>
            <a:spLocks/>
          </p:cNvSpPr>
          <p:nvPr/>
        </p:nvSpPr>
        <p:spPr bwMode="auto">
          <a:xfrm>
            <a:off x="6679347" y="1934483"/>
            <a:ext cx="60325" cy="65088"/>
          </a:xfrm>
          <a:custGeom>
            <a:avLst/>
            <a:gdLst>
              <a:gd name="T0" fmla="*/ 20 w 24"/>
              <a:gd name="T1" fmla="*/ 2 h 26"/>
              <a:gd name="T2" fmla="*/ 23 w 24"/>
              <a:gd name="T3" fmla="*/ 3 h 26"/>
              <a:gd name="T4" fmla="*/ 14 w 24"/>
              <a:gd name="T5" fmla="*/ 17 h 26"/>
              <a:gd name="T6" fmla="*/ 3 w 24"/>
              <a:gd name="T7" fmla="*/ 26 h 26"/>
              <a:gd name="T8" fmla="*/ 1 w 24"/>
              <a:gd name="T9" fmla="*/ 23 h 26"/>
              <a:gd name="T10" fmla="*/ 11 w 24"/>
              <a:gd name="T11" fmla="*/ 14 h 26"/>
              <a:gd name="T12" fmla="*/ 20 w 24"/>
              <a:gd name="T13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6">
                <a:moveTo>
                  <a:pt x="20" y="2"/>
                </a:moveTo>
                <a:cubicBezTo>
                  <a:pt x="21" y="0"/>
                  <a:pt x="24" y="1"/>
                  <a:pt x="23" y="3"/>
                </a:cubicBezTo>
                <a:cubicBezTo>
                  <a:pt x="20" y="8"/>
                  <a:pt x="17" y="13"/>
                  <a:pt x="14" y="17"/>
                </a:cubicBezTo>
                <a:cubicBezTo>
                  <a:pt x="11" y="20"/>
                  <a:pt x="8" y="25"/>
                  <a:pt x="3" y="26"/>
                </a:cubicBezTo>
                <a:cubicBezTo>
                  <a:pt x="2" y="26"/>
                  <a:pt x="0" y="24"/>
                  <a:pt x="1" y="23"/>
                </a:cubicBezTo>
                <a:cubicBezTo>
                  <a:pt x="3" y="19"/>
                  <a:pt x="8" y="17"/>
                  <a:pt x="11" y="14"/>
                </a:cubicBezTo>
                <a:cubicBezTo>
                  <a:pt x="14" y="10"/>
                  <a:pt x="17" y="6"/>
                  <a:pt x="20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90">
            <a:extLst>
              <a:ext uri="{FF2B5EF4-FFF2-40B4-BE49-F238E27FC236}">
                <a16:creationId xmlns:a16="http://schemas.microsoft.com/office/drawing/2014/main" id="{DDBD08F3-5028-3F4F-ADB0-70D2BBC1AA13}"/>
              </a:ext>
            </a:extLst>
          </p:cNvPr>
          <p:cNvSpPr>
            <a:spLocks/>
          </p:cNvSpPr>
          <p:nvPr/>
        </p:nvSpPr>
        <p:spPr bwMode="auto">
          <a:xfrm>
            <a:off x="6542822" y="1893208"/>
            <a:ext cx="128587" cy="53975"/>
          </a:xfrm>
          <a:custGeom>
            <a:avLst/>
            <a:gdLst>
              <a:gd name="T0" fmla="*/ 48 w 51"/>
              <a:gd name="T1" fmla="*/ 1 h 21"/>
              <a:gd name="T2" fmla="*/ 50 w 51"/>
              <a:gd name="T3" fmla="*/ 4 h 21"/>
              <a:gd name="T4" fmla="*/ 3 w 51"/>
              <a:gd name="T5" fmla="*/ 21 h 21"/>
              <a:gd name="T6" fmla="*/ 3 w 51"/>
              <a:gd name="T7" fmla="*/ 16 h 21"/>
              <a:gd name="T8" fmla="*/ 48 w 51"/>
              <a:gd name="T9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21">
                <a:moveTo>
                  <a:pt x="48" y="1"/>
                </a:moveTo>
                <a:cubicBezTo>
                  <a:pt x="49" y="0"/>
                  <a:pt x="51" y="2"/>
                  <a:pt x="50" y="4"/>
                </a:cubicBezTo>
                <a:cubicBezTo>
                  <a:pt x="37" y="14"/>
                  <a:pt x="20" y="20"/>
                  <a:pt x="3" y="21"/>
                </a:cubicBezTo>
                <a:cubicBezTo>
                  <a:pt x="1" y="21"/>
                  <a:pt x="0" y="17"/>
                  <a:pt x="3" y="16"/>
                </a:cubicBezTo>
                <a:cubicBezTo>
                  <a:pt x="19" y="11"/>
                  <a:pt x="34" y="11"/>
                  <a:pt x="48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91">
            <a:extLst>
              <a:ext uri="{FF2B5EF4-FFF2-40B4-BE49-F238E27FC236}">
                <a16:creationId xmlns:a16="http://schemas.microsoft.com/office/drawing/2014/main" id="{C420C34B-892C-3D31-F621-2AEE8DAACD24}"/>
              </a:ext>
            </a:extLst>
          </p:cNvPr>
          <p:cNvSpPr>
            <a:spLocks/>
          </p:cNvSpPr>
          <p:nvPr/>
        </p:nvSpPr>
        <p:spPr bwMode="auto">
          <a:xfrm>
            <a:off x="6509485" y="1220108"/>
            <a:ext cx="39687" cy="133350"/>
          </a:xfrm>
          <a:custGeom>
            <a:avLst/>
            <a:gdLst>
              <a:gd name="T0" fmla="*/ 15 w 16"/>
              <a:gd name="T1" fmla="*/ 48 h 52"/>
              <a:gd name="T2" fmla="*/ 12 w 16"/>
              <a:gd name="T3" fmla="*/ 50 h 52"/>
              <a:gd name="T4" fmla="*/ 6 w 16"/>
              <a:gd name="T5" fmla="*/ 3 h 52"/>
              <a:gd name="T6" fmla="*/ 11 w 16"/>
              <a:gd name="T7" fmla="*/ 4 h 52"/>
              <a:gd name="T8" fmla="*/ 15 w 16"/>
              <a:gd name="T9" fmla="*/ 4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2">
                <a:moveTo>
                  <a:pt x="15" y="48"/>
                </a:moveTo>
                <a:cubicBezTo>
                  <a:pt x="16" y="50"/>
                  <a:pt x="13" y="52"/>
                  <a:pt x="12" y="50"/>
                </a:cubicBezTo>
                <a:cubicBezTo>
                  <a:pt x="3" y="36"/>
                  <a:pt x="0" y="19"/>
                  <a:pt x="6" y="3"/>
                </a:cubicBezTo>
                <a:cubicBezTo>
                  <a:pt x="7" y="0"/>
                  <a:pt x="11" y="1"/>
                  <a:pt x="11" y="4"/>
                </a:cubicBezTo>
                <a:cubicBezTo>
                  <a:pt x="7" y="20"/>
                  <a:pt x="8" y="33"/>
                  <a:pt x="15" y="48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92">
            <a:extLst>
              <a:ext uri="{FF2B5EF4-FFF2-40B4-BE49-F238E27FC236}">
                <a16:creationId xmlns:a16="http://schemas.microsoft.com/office/drawing/2014/main" id="{02A0B159-FBF4-8FEE-612B-75AAEFC35935}"/>
              </a:ext>
            </a:extLst>
          </p:cNvPr>
          <p:cNvSpPr>
            <a:spLocks/>
          </p:cNvSpPr>
          <p:nvPr/>
        </p:nvSpPr>
        <p:spPr bwMode="auto">
          <a:xfrm>
            <a:off x="6428522" y="1329646"/>
            <a:ext cx="68262" cy="55563"/>
          </a:xfrm>
          <a:custGeom>
            <a:avLst/>
            <a:gdLst>
              <a:gd name="T0" fmla="*/ 25 w 27"/>
              <a:gd name="T1" fmla="*/ 17 h 22"/>
              <a:gd name="T2" fmla="*/ 24 w 27"/>
              <a:gd name="T3" fmla="*/ 21 h 22"/>
              <a:gd name="T4" fmla="*/ 1 w 27"/>
              <a:gd name="T5" fmla="*/ 4 h 22"/>
              <a:gd name="T6" fmla="*/ 5 w 27"/>
              <a:gd name="T7" fmla="*/ 2 h 22"/>
              <a:gd name="T8" fmla="*/ 25 w 27"/>
              <a:gd name="T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2">
                <a:moveTo>
                  <a:pt x="25" y="17"/>
                </a:moveTo>
                <a:cubicBezTo>
                  <a:pt x="27" y="18"/>
                  <a:pt x="26" y="22"/>
                  <a:pt x="24" y="21"/>
                </a:cubicBezTo>
                <a:cubicBezTo>
                  <a:pt x="15" y="18"/>
                  <a:pt x="6" y="13"/>
                  <a:pt x="1" y="4"/>
                </a:cubicBezTo>
                <a:cubicBezTo>
                  <a:pt x="0" y="2"/>
                  <a:pt x="3" y="0"/>
                  <a:pt x="5" y="2"/>
                </a:cubicBezTo>
                <a:cubicBezTo>
                  <a:pt x="11" y="8"/>
                  <a:pt x="16" y="14"/>
                  <a:pt x="25" y="1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3">
            <a:extLst>
              <a:ext uri="{FF2B5EF4-FFF2-40B4-BE49-F238E27FC236}">
                <a16:creationId xmlns:a16="http://schemas.microsoft.com/office/drawing/2014/main" id="{1A920201-6D43-71E1-9F86-4602BD13AF9D}"/>
              </a:ext>
            </a:extLst>
          </p:cNvPr>
          <p:cNvSpPr>
            <a:spLocks/>
          </p:cNvSpPr>
          <p:nvPr/>
        </p:nvSpPr>
        <p:spPr bwMode="auto">
          <a:xfrm>
            <a:off x="6347560" y="1409021"/>
            <a:ext cx="128587" cy="22225"/>
          </a:xfrm>
          <a:custGeom>
            <a:avLst/>
            <a:gdLst>
              <a:gd name="T0" fmla="*/ 49 w 51"/>
              <a:gd name="T1" fmla="*/ 5 h 9"/>
              <a:gd name="T2" fmla="*/ 48 w 51"/>
              <a:gd name="T3" fmla="*/ 9 h 9"/>
              <a:gd name="T4" fmla="*/ 27 w 51"/>
              <a:gd name="T5" fmla="*/ 8 h 9"/>
              <a:gd name="T6" fmla="*/ 3 w 51"/>
              <a:gd name="T7" fmla="*/ 9 h 9"/>
              <a:gd name="T8" fmla="*/ 2 w 51"/>
              <a:gd name="T9" fmla="*/ 5 h 9"/>
              <a:gd name="T10" fmla="*/ 49 w 51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9">
                <a:moveTo>
                  <a:pt x="49" y="5"/>
                </a:moveTo>
                <a:cubicBezTo>
                  <a:pt x="51" y="5"/>
                  <a:pt x="51" y="9"/>
                  <a:pt x="48" y="9"/>
                </a:cubicBezTo>
                <a:cubicBezTo>
                  <a:pt x="41" y="8"/>
                  <a:pt x="34" y="7"/>
                  <a:pt x="27" y="8"/>
                </a:cubicBezTo>
                <a:cubicBezTo>
                  <a:pt x="19" y="8"/>
                  <a:pt x="11" y="9"/>
                  <a:pt x="3" y="9"/>
                </a:cubicBezTo>
                <a:cubicBezTo>
                  <a:pt x="0" y="9"/>
                  <a:pt x="0" y="5"/>
                  <a:pt x="2" y="5"/>
                </a:cubicBezTo>
                <a:cubicBezTo>
                  <a:pt x="17" y="0"/>
                  <a:pt x="35" y="1"/>
                  <a:pt x="49" y="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9C7CD281-F184-345F-B46A-D3A343BC5DFE}"/>
              </a:ext>
            </a:extLst>
          </p:cNvPr>
          <p:cNvGrpSpPr/>
          <p:nvPr/>
        </p:nvGrpSpPr>
        <p:grpSpPr>
          <a:xfrm>
            <a:off x="9998299" y="4799921"/>
            <a:ext cx="1235075" cy="1138238"/>
            <a:chOff x="4698546" y="6630308"/>
            <a:chExt cx="1235075" cy="1138238"/>
          </a:xfrm>
        </p:grpSpPr>
        <p:sp>
          <p:nvSpPr>
            <p:cNvPr id="91" name="Freeform 94">
              <a:extLst>
                <a:ext uri="{FF2B5EF4-FFF2-40B4-BE49-F238E27FC236}">
                  <a16:creationId xmlns:a16="http://schemas.microsoft.com/office/drawing/2014/main" id="{ADE43DF2-2C54-3839-CA65-F0F836E44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459" y="7084333"/>
              <a:ext cx="627062" cy="661988"/>
            </a:xfrm>
            <a:custGeom>
              <a:avLst/>
              <a:gdLst>
                <a:gd name="T0" fmla="*/ 228 w 247"/>
                <a:gd name="T1" fmla="*/ 4 h 261"/>
                <a:gd name="T2" fmla="*/ 247 w 247"/>
                <a:gd name="T3" fmla="*/ 13 h 261"/>
                <a:gd name="T4" fmla="*/ 224 w 247"/>
                <a:gd name="T5" fmla="*/ 75 h 261"/>
                <a:gd name="T6" fmla="*/ 237 w 247"/>
                <a:gd name="T7" fmla="*/ 129 h 261"/>
                <a:gd name="T8" fmla="*/ 223 w 247"/>
                <a:gd name="T9" fmla="*/ 205 h 261"/>
                <a:gd name="T10" fmla="*/ 78 w 247"/>
                <a:gd name="T11" fmla="*/ 236 h 261"/>
                <a:gd name="T12" fmla="*/ 18 w 247"/>
                <a:gd name="T13" fmla="*/ 182 h 261"/>
                <a:gd name="T14" fmla="*/ 2 w 247"/>
                <a:gd name="T15" fmla="*/ 146 h 261"/>
                <a:gd name="T16" fmla="*/ 2 w 247"/>
                <a:gd name="T17" fmla="*/ 121 h 261"/>
                <a:gd name="T18" fmla="*/ 17 w 247"/>
                <a:gd name="T19" fmla="*/ 118 h 261"/>
                <a:gd name="T20" fmla="*/ 165 w 247"/>
                <a:gd name="T21" fmla="*/ 231 h 261"/>
                <a:gd name="T22" fmla="*/ 225 w 247"/>
                <a:gd name="T23" fmla="*/ 146 h 261"/>
                <a:gd name="T24" fmla="*/ 205 w 247"/>
                <a:gd name="T25" fmla="*/ 65 h 261"/>
                <a:gd name="T26" fmla="*/ 214 w 247"/>
                <a:gd name="T27" fmla="*/ 13 h 261"/>
                <a:gd name="T28" fmla="*/ 222 w 247"/>
                <a:gd name="T29" fmla="*/ 7 h 261"/>
                <a:gd name="T30" fmla="*/ 228 w 247"/>
                <a:gd name="T31" fmla="*/ 4 h 261"/>
                <a:gd name="T32" fmla="*/ 228 w 247"/>
                <a:gd name="T33" fmla="*/ 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7" h="261">
                  <a:moveTo>
                    <a:pt x="228" y="4"/>
                  </a:moveTo>
                  <a:cubicBezTo>
                    <a:pt x="237" y="0"/>
                    <a:pt x="247" y="0"/>
                    <a:pt x="247" y="13"/>
                  </a:cubicBezTo>
                  <a:cubicBezTo>
                    <a:pt x="213" y="10"/>
                    <a:pt x="220" y="54"/>
                    <a:pt x="224" y="75"/>
                  </a:cubicBezTo>
                  <a:cubicBezTo>
                    <a:pt x="228" y="93"/>
                    <a:pt x="233" y="111"/>
                    <a:pt x="237" y="129"/>
                  </a:cubicBezTo>
                  <a:cubicBezTo>
                    <a:pt x="243" y="155"/>
                    <a:pt x="236" y="183"/>
                    <a:pt x="223" y="205"/>
                  </a:cubicBezTo>
                  <a:cubicBezTo>
                    <a:pt x="192" y="254"/>
                    <a:pt x="125" y="261"/>
                    <a:pt x="78" y="236"/>
                  </a:cubicBezTo>
                  <a:cubicBezTo>
                    <a:pt x="54" y="223"/>
                    <a:pt x="33" y="204"/>
                    <a:pt x="18" y="182"/>
                  </a:cubicBezTo>
                  <a:cubicBezTo>
                    <a:pt x="10" y="171"/>
                    <a:pt x="5" y="159"/>
                    <a:pt x="2" y="146"/>
                  </a:cubicBezTo>
                  <a:cubicBezTo>
                    <a:pt x="0" y="137"/>
                    <a:pt x="2" y="129"/>
                    <a:pt x="2" y="121"/>
                  </a:cubicBezTo>
                  <a:cubicBezTo>
                    <a:pt x="8" y="121"/>
                    <a:pt x="12" y="120"/>
                    <a:pt x="17" y="118"/>
                  </a:cubicBezTo>
                  <a:cubicBezTo>
                    <a:pt x="24" y="184"/>
                    <a:pt x="99" y="247"/>
                    <a:pt x="165" y="231"/>
                  </a:cubicBezTo>
                  <a:cubicBezTo>
                    <a:pt x="202" y="222"/>
                    <a:pt x="224" y="182"/>
                    <a:pt x="225" y="146"/>
                  </a:cubicBezTo>
                  <a:cubicBezTo>
                    <a:pt x="226" y="118"/>
                    <a:pt x="212" y="91"/>
                    <a:pt x="205" y="65"/>
                  </a:cubicBezTo>
                  <a:cubicBezTo>
                    <a:pt x="201" y="47"/>
                    <a:pt x="201" y="28"/>
                    <a:pt x="214" y="13"/>
                  </a:cubicBezTo>
                  <a:cubicBezTo>
                    <a:pt x="216" y="11"/>
                    <a:pt x="219" y="9"/>
                    <a:pt x="222" y="7"/>
                  </a:cubicBezTo>
                  <a:cubicBezTo>
                    <a:pt x="224" y="9"/>
                    <a:pt x="228" y="7"/>
                    <a:pt x="228" y="4"/>
                  </a:cubicBezTo>
                  <a:cubicBezTo>
                    <a:pt x="228" y="4"/>
                    <a:pt x="228" y="4"/>
                    <a:pt x="228" y="4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5">
              <a:extLst>
                <a:ext uri="{FF2B5EF4-FFF2-40B4-BE49-F238E27FC236}">
                  <a16:creationId xmlns:a16="http://schemas.microsoft.com/office/drawing/2014/main" id="{763CC07B-B995-40A6-E3C8-B4A11DA82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2834" y="6723971"/>
              <a:ext cx="176212" cy="450850"/>
            </a:xfrm>
            <a:custGeom>
              <a:avLst/>
              <a:gdLst>
                <a:gd name="T0" fmla="*/ 61 w 69"/>
                <a:gd name="T1" fmla="*/ 0 h 178"/>
                <a:gd name="T2" fmla="*/ 69 w 69"/>
                <a:gd name="T3" fmla="*/ 8 h 178"/>
                <a:gd name="T4" fmla="*/ 45 w 69"/>
                <a:gd name="T5" fmla="*/ 147 h 178"/>
                <a:gd name="T6" fmla="*/ 56 w 69"/>
                <a:gd name="T7" fmla="*/ 165 h 178"/>
                <a:gd name="T8" fmla="*/ 43 w 69"/>
                <a:gd name="T9" fmla="*/ 178 h 178"/>
                <a:gd name="T10" fmla="*/ 40 w 69"/>
                <a:gd name="T11" fmla="*/ 174 h 178"/>
                <a:gd name="T12" fmla="*/ 61 w 69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78">
                  <a:moveTo>
                    <a:pt x="61" y="0"/>
                  </a:moveTo>
                  <a:cubicBezTo>
                    <a:pt x="64" y="3"/>
                    <a:pt x="66" y="6"/>
                    <a:pt x="69" y="8"/>
                  </a:cubicBezTo>
                  <a:cubicBezTo>
                    <a:pt x="23" y="39"/>
                    <a:pt x="21" y="102"/>
                    <a:pt x="45" y="147"/>
                  </a:cubicBezTo>
                  <a:cubicBezTo>
                    <a:pt x="48" y="153"/>
                    <a:pt x="52" y="159"/>
                    <a:pt x="56" y="165"/>
                  </a:cubicBezTo>
                  <a:cubicBezTo>
                    <a:pt x="54" y="171"/>
                    <a:pt x="49" y="175"/>
                    <a:pt x="43" y="178"/>
                  </a:cubicBezTo>
                  <a:cubicBezTo>
                    <a:pt x="42" y="176"/>
                    <a:pt x="41" y="175"/>
                    <a:pt x="40" y="174"/>
                  </a:cubicBezTo>
                  <a:cubicBezTo>
                    <a:pt x="5" y="120"/>
                    <a:pt x="0" y="37"/>
                    <a:pt x="61" y="0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6">
              <a:extLst>
                <a:ext uri="{FF2B5EF4-FFF2-40B4-BE49-F238E27FC236}">
                  <a16:creationId xmlns:a16="http://schemas.microsoft.com/office/drawing/2014/main" id="{ABCF9391-1239-DF56-9DA8-136DF01F2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909" y="6695396"/>
              <a:ext cx="225425" cy="388938"/>
            </a:xfrm>
            <a:custGeom>
              <a:avLst/>
              <a:gdLst>
                <a:gd name="T0" fmla="*/ 89 w 89"/>
                <a:gd name="T1" fmla="*/ 97 h 153"/>
                <a:gd name="T2" fmla="*/ 79 w 89"/>
                <a:gd name="T3" fmla="*/ 151 h 153"/>
                <a:gd name="T4" fmla="*/ 61 w 89"/>
                <a:gd name="T5" fmla="*/ 150 h 153"/>
                <a:gd name="T6" fmla="*/ 73 w 89"/>
                <a:gd name="T7" fmla="*/ 109 h 153"/>
                <a:gd name="T8" fmla="*/ 0 w 89"/>
                <a:gd name="T9" fmla="*/ 10 h 153"/>
                <a:gd name="T10" fmla="*/ 1 w 89"/>
                <a:gd name="T11" fmla="*/ 0 h 153"/>
                <a:gd name="T12" fmla="*/ 89 w 89"/>
                <a:gd name="T13" fmla="*/ 9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3">
                  <a:moveTo>
                    <a:pt x="89" y="97"/>
                  </a:moveTo>
                  <a:cubicBezTo>
                    <a:pt x="89" y="116"/>
                    <a:pt x="85" y="134"/>
                    <a:pt x="79" y="151"/>
                  </a:cubicBezTo>
                  <a:cubicBezTo>
                    <a:pt x="72" y="152"/>
                    <a:pt x="67" y="153"/>
                    <a:pt x="61" y="150"/>
                  </a:cubicBezTo>
                  <a:cubicBezTo>
                    <a:pt x="67" y="137"/>
                    <a:pt x="71" y="123"/>
                    <a:pt x="73" y="109"/>
                  </a:cubicBezTo>
                  <a:cubicBezTo>
                    <a:pt x="79" y="60"/>
                    <a:pt x="47" y="21"/>
                    <a:pt x="0" y="10"/>
                  </a:cubicBezTo>
                  <a:cubicBezTo>
                    <a:pt x="0" y="6"/>
                    <a:pt x="0" y="3"/>
                    <a:pt x="1" y="0"/>
                  </a:cubicBezTo>
                  <a:cubicBezTo>
                    <a:pt x="55" y="4"/>
                    <a:pt x="89" y="42"/>
                    <a:pt x="89" y="97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7">
              <a:extLst>
                <a:ext uri="{FF2B5EF4-FFF2-40B4-BE49-F238E27FC236}">
                  <a16:creationId xmlns:a16="http://schemas.microsoft.com/office/drawing/2014/main" id="{D7F4244F-99DD-24C7-6778-8FB52CB75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471" y="6652533"/>
              <a:ext cx="79375" cy="104775"/>
            </a:xfrm>
            <a:custGeom>
              <a:avLst/>
              <a:gdLst>
                <a:gd name="T0" fmla="*/ 31 w 31"/>
                <a:gd name="T1" fmla="*/ 39 h 41"/>
                <a:gd name="T2" fmla="*/ 31 w 31"/>
                <a:gd name="T3" fmla="*/ 41 h 41"/>
                <a:gd name="T4" fmla="*/ 30 w 31"/>
                <a:gd name="T5" fmla="*/ 41 h 41"/>
                <a:gd name="T6" fmla="*/ 14 w 31"/>
                <a:gd name="T7" fmla="*/ 29 h 41"/>
                <a:gd name="T8" fmla="*/ 0 w 31"/>
                <a:gd name="T9" fmla="*/ 12 h 41"/>
                <a:gd name="T10" fmla="*/ 26 w 31"/>
                <a:gd name="T11" fmla="*/ 25 h 41"/>
                <a:gd name="T12" fmla="*/ 31 w 31"/>
                <a:gd name="T13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1">
                  <a:moveTo>
                    <a:pt x="31" y="39"/>
                  </a:moveTo>
                  <a:cubicBezTo>
                    <a:pt x="31" y="40"/>
                    <a:pt x="31" y="40"/>
                    <a:pt x="31" y="41"/>
                  </a:cubicBezTo>
                  <a:cubicBezTo>
                    <a:pt x="31" y="41"/>
                    <a:pt x="31" y="41"/>
                    <a:pt x="30" y="41"/>
                  </a:cubicBezTo>
                  <a:cubicBezTo>
                    <a:pt x="24" y="39"/>
                    <a:pt x="19" y="33"/>
                    <a:pt x="14" y="29"/>
                  </a:cubicBezTo>
                  <a:cubicBezTo>
                    <a:pt x="9" y="24"/>
                    <a:pt x="4" y="18"/>
                    <a:pt x="0" y="12"/>
                  </a:cubicBezTo>
                  <a:cubicBezTo>
                    <a:pt x="10" y="0"/>
                    <a:pt x="22" y="15"/>
                    <a:pt x="26" y="25"/>
                  </a:cubicBezTo>
                  <a:cubicBezTo>
                    <a:pt x="28" y="29"/>
                    <a:pt x="30" y="34"/>
                    <a:pt x="31" y="39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8">
              <a:extLst>
                <a:ext uri="{FF2B5EF4-FFF2-40B4-BE49-F238E27FC236}">
                  <a16:creationId xmlns:a16="http://schemas.microsoft.com/office/drawing/2014/main" id="{9F39785C-242B-3F2E-65A3-8EAA2AFA0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3996" y="6655708"/>
              <a:ext cx="50800" cy="131763"/>
            </a:xfrm>
            <a:custGeom>
              <a:avLst/>
              <a:gdLst>
                <a:gd name="T0" fmla="*/ 20 w 20"/>
                <a:gd name="T1" fmla="*/ 0 h 52"/>
                <a:gd name="T2" fmla="*/ 12 w 20"/>
                <a:gd name="T3" fmla="*/ 41 h 52"/>
                <a:gd name="T4" fmla="*/ 0 w 20"/>
                <a:gd name="T5" fmla="*/ 29 h 52"/>
                <a:gd name="T6" fmla="*/ 20 w 20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52">
                  <a:moveTo>
                    <a:pt x="20" y="0"/>
                  </a:moveTo>
                  <a:cubicBezTo>
                    <a:pt x="17" y="14"/>
                    <a:pt x="18" y="28"/>
                    <a:pt x="12" y="41"/>
                  </a:cubicBezTo>
                  <a:cubicBezTo>
                    <a:pt x="7" y="52"/>
                    <a:pt x="0" y="35"/>
                    <a:pt x="0" y="29"/>
                  </a:cubicBezTo>
                  <a:cubicBezTo>
                    <a:pt x="0" y="18"/>
                    <a:pt x="7" y="2"/>
                    <a:pt x="20" y="0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9">
              <a:extLst>
                <a:ext uri="{FF2B5EF4-FFF2-40B4-BE49-F238E27FC236}">
                  <a16:creationId xmlns:a16="http://schemas.microsoft.com/office/drawing/2014/main" id="{F848F1F2-DDE0-2FCB-9D7A-9CD345EC5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8996" y="6977971"/>
              <a:ext cx="152400" cy="215900"/>
            </a:xfrm>
            <a:custGeom>
              <a:avLst/>
              <a:gdLst>
                <a:gd name="T0" fmla="*/ 53 w 60"/>
                <a:gd name="T1" fmla="*/ 35 h 85"/>
                <a:gd name="T2" fmla="*/ 55 w 60"/>
                <a:gd name="T3" fmla="*/ 72 h 85"/>
                <a:gd name="T4" fmla="*/ 24 w 60"/>
                <a:gd name="T5" fmla="*/ 83 h 85"/>
                <a:gd name="T6" fmla="*/ 42 w 60"/>
                <a:gd name="T7" fmla="*/ 35 h 85"/>
                <a:gd name="T8" fmla="*/ 2 w 60"/>
                <a:gd name="T9" fmla="*/ 11 h 85"/>
                <a:gd name="T10" fmla="*/ 0 w 60"/>
                <a:gd name="T11" fmla="*/ 11 h 85"/>
                <a:gd name="T12" fmla="*/ 27 w 60"/>
                <a:gd name="T13" fmla="*/ 4 h 85"/>
                <a:gd name="T14" fmla="*/ 53 w 60"/>
                <a:gd name="T15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85">
                  <a:moveTo>
                    <a:pt x="53" y="35"/>
                  </a:moveTo>
                  <a:cubicBezTo>
                    <a:pt x="57" y="46"/>
                    <a:pt x="60" y="61"/>
                    <a:pt x="55" y="72"/>
                  </a:cubicBezTo>
                  <a:cubicBezTo>
                    <a:pt x="50" y="85"/>
                    <a:pt x="36" y="85"/>
                    <a:pt x="24" y="83"/>
                  </a:cubicBezTo>
                  <a:cubicBezTo>
                    <a:pt x="41" y="74"/>
                    <a:pt x="48" y="53"/>
                    <a:pt x="42" y="35"/>
                  </a:cubicBezTo>
                  <a:cubicBezTo>
                    <a:pt x="36" y="19"/>
                    <a:pt x="19" y="9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8" y="5"/>
                    <a:pt x="16" y="0"/>
                    <a:pt x="27" y="4"/>
                  </a:cubicBezTo>
                  <a:cubicBezTo>
                    <a:pt x="39" y="9"/>
                    <a:pt x="48" y="23"/>
                    <a:pt x="53" y="35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0">
              <a:extLst>
                <a:ext uri="{FF2B5EF4-FFF2-40B4-BE49-F238E27FC236}">
                  <a16:creationId xmlns:a16="http://schemas.microsoft.com/office/drawing/2014/main" id="{2E3BCE4A-D74A-5266-B6E2-3F7BD0CC2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0896" y="7020833"/>
              <a:ext cx="139700" cy="157163"/>
            </a:xfrm>
            <a:custGeom>
              <a:avLst/>
              <a:gdLst>
                <a:gd name="T0" fmla="*/ 47 w 55"/>
                <a:gd name="T1" fmla="*/ 18 h 62"/>
                <a:gd name="T2" fmla="*/ 36 w 55"/>
                <a:gd name="T3" fmla="*/ 57 h 62"/>
                <a:gd name="T4" fmla="*/ 18 w 55"/>
                <a:gd name="T5" fmla="*/ 60 h 62"/>
                <a:gd name="T6" fmla="*/ 8 w 55"/>
                <a:gd name="T7" fmla="*/ 51 h 62"/>
                <a:gd name="T8" fmla="*/ 20 w 55"/>
                <a:gd name="T9" fmla="*/ 47 h 62"/>
                <a:gd name="T10" fmla="*/ 24 w 55"/>
                <a:gd name="T11" fmla="*/ 43 h 62"/>
                <a:gd name="T12" fmla="*/ 27 w 55"/>
                <a:gd name="T13" fmla="*/ 41 h 62"/>
                <a:gd name="T14" fmla="*/ 0 w 55"/>
                <a:gd name="T15" fmla="*/ 22 h 62"/>
                <a:gd name="T16" fmla="*/ 16 w 55"/>
                <a:gd name="T17" fmla="*/ 3 h 62"/>
                <a:gd name="T18" fmla="*/ 47 w 55"/>
                <a:gd name="T19" fmla="*/ 1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2">
                  <a:moveTo>
                    <a:pt x="47" y="18"/>
                  </a:moveTo>
                  <a:cubicBezTo>
                    <a:pt x="55" y="32"/>
                    <a:pt x="49" y="49"/>
                    <a:pt x="36" y="57"/>
                  </a:cubicBezTo>
                  <a:cubicBezTo>
                    <a:pt x="31" y="61"/>
                    <a:pt x="25" y="62"/>
                    <a:pt x="18" y="60"/>
                  </a:cubicBezTo>
                  <a:cubicBezTo>
                    <a:pt x="13" y="59"/>
                    <a:pt x="11" y="55"/>
                    <a:pt x="8" y="51"/>
                  </a:cubicBezTo>
                  <a:cubicBezTo>
                    <a:pt x="11" y="48"/>
                    <a:pt x="15" y="47"/>
                    <a:pt x="20" y="47"/>
                  </a:cubicBezTo>
                  <a:cubicBezTo>
                    <a:pt x="23" y="47"/>
                    <a:pt x="24" y="45"/>
                    <a:pt x="24" y="43"/>
                  </a:cubicBezTo>
                  <a:cubicBezTo>
                    <a:pt x="25" y="43"/>
                    <a:pt x="26" y="42"/>
                    <a:pt x="27" y="41"/>
                  </a:cubicBezTo>
                  <a:cubicBezTo>
                    <a:pt x="30" y="18"/>
                    <a:pt x="15" y="16"/>
                    <a:pt x="0" y="22"/>
                  </a:cubicBezTo>
                  <a:cubicBezTo>
                    <a:pt x="1" y="12"/>
                    <a:pt x="6" y="5"/>
                    <a:pt x="16" y="3"/>
                  </a:cubicBezTo>
                  <a:cubicBezTo>
                    <a:pt x="28" y="0"/>
                    <a:pt x="41" y="8"/>
                    <a:pt x="47" y="18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1">
              <a:extLst>
                <a:ext uri="{FF2B5EF4-FFF2-40B4-BE49-F238E27FC236}">
                  <a16:creationId xmlns:a16="http://schemas.microsoft.com/office/drawing/2014/main" id="{478EDF29-54CA-25F1-24ED-4CC39D42F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6846" y="7304996"/>
              <a:ext cx="141287" cy="65088"/>
            </a:xfrm>
            <a:custGeom>
              <a:avLst/>
              <a:gdLst>
                <a:gd name="T0" fmla="*/ 37 w 56"/>
                <a:gd name="T1" fmla="*/ 7 h 26"/>
                <a:gd name="T2" fmla="*/ 56 w 56"/>
                <a:gd name="T3" fmla="*/ 0 h 26"/>
                <a:gd name="T4" fmla="*/ 29 w 56"/>
                <a:gd name="T5" fmla="*/ 26 h 26"/>
                <a:gd name="T6" fmla="*/ 8 w 56"/>
                <a:gd name="T7" fmla="*/ 19 h 26"/>
                <a:gd name="T8" fmla="*/ 0 w 56"/>
                <a:gd name="T9" fmla="*/ 12 h 26"/>
                <a:gd name="T10" fmla="*/ 37 w 56"/>
                <a:gd name="T11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6">
                  <a:moveTo>
                    <a:pt x="37" y="7"/>
                  </a:moveTo>
                  <a:cubicBezTo>
                    <a:pt x="43" y="5"/>
                    <a:pt x="49" y="3"/>
                    <a:pt x="56" y="0"/>
                  </a:cubicBezTo>
                  <a:cubicBezTo>
                    <a:pt x="56" y="17"/>
                    <a:pt x="46" y="26"/>
                    <a:pt x="29" y="26"/>
                  </a:cubicBezTo>
                  <a:cubicBezTo>
                    <a:pt x="21" y="25"/>
                    <a:pt x="14" y="23"/>
                    <a:pt x="8" y="19"/>
                  </a:cubicBezTo>
                  <a:cubicBezTo>
                    <a:pt x="4" y="17"/>
                    <a:pt x="2" y="14"/>
                    <a:pt x="0" y="12"/>
                  </a:cubicBezTo>
                  <a:cubicBezTo>
                    <a:pt x="12" y="12"/>
                    <a:pt x="24" y="10"/>
                    <a:pt x="37" y="7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2">
              <a:extLst>
                <a:ext uri="{FF2B5EF4-FFF2-40B4-BE49-F238E27FC236}">
                  <a16:creationId xmlns:a16="http://schemas.microsoft.com/office/drawing/2014/main" id="{3FD98177-7073-8805-E7CD-94791CA0F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0309" y="7089096"/>
              <a:ext cx="544512" cy="261938"/>
            </a:xfrm>
            <a:custGeom>
              <a:avLst/>
              <a:gdLst>
                <a:gd name="T0" fmla="*/ 199 w 215"/>
                <a:gd name="T1" fmla="*/ 0 h 103"/>
                <a:gd name="T2" fmla="*/ 215 w 215"/>
                <a:gd name="T3" fmla="*/ 4 h 103"/>
                <a:gd name="T4" fmla="*/ 156 w 215"/>
                <a:gd name="T5" fmla="*/ 71 h 103"/>
                <a:gd name="T6" fmla="*/ 0 w 215"/>
                <a:gd name="T7" fmla="*/ 38 h 103"/>
                <a:gd name="T8" fmla="*/ 15 w 215"/>
                <a:gd name="T9" fmla="*/ 26 h 103"/>
                <a:gd name="T10" fmla="*/ 133 w 215"/>
                <a:gd name="T11" fmla="*/ 60 h 103"/>
                <a:gd name="T12" fmla="*/ 199 w 215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03">
                  <a:moveTo>
                    <a:pt x="199" y="0"/>
                  </a:moveTo>
                  <a:cubicBezTo>
                    <a:pt x="204" y="3"/>
                    <a:pt x="209" y="5"/>
                    <a:pt x="215" y="4"/>
                  </a:cubicBezTo>
                  <a:cubicBezTo>
                    <a:pt x="202" y="32"/>
                    <a:pt x="182" y="56"/>
                    <a:pt x="156" y="71"/>
                  </a:cubicBezTo>
                  <a:cubicBezTo>
                    <a:pt x="101" y="103"/>
                    <a:pt x="37" y="86"/>
                    <a:pt x="0" y="38"/>
                  </a:cubicBezTo>
                  <a:cubicBezTo>
                    <a:pt x="6" y="36"/>
                    <a:pt x="12" y="32"/>
                    <a:pt x="15" y="26"/>
                  </a:cubicBezTo>
                  <a:cubicBezTo>
                    <a:pt x="44" y="59"/>
                    <a:pt x="90" y="74"/>
                    <a:pt x="133" y="60"/>
                  </a:cubicBezTo>
                  <a:cubicBezTo>
                    <a:pt x="162" y="51"/>
                    <a:pt x="185" y="28"/>
                    <a:pt x="199" y="0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3">
              <a:extLst>
                <a:ext uri="{FF2B5EF4-FFF2-40B4-BE49-F238E27FC236}">
                  <a16:creationId xmlns:a16="http://schemas.microsoft.com/office/drawing/2014/main" id="{4FC33148-C8B6-12B2-6F98-585B16E3A8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8546" y="6630308"/>
              <a:ext cx="1235075" cy="1138238"/>
            </a:xfrm>
            <a:custGeom>
              <a:avLst/>
              <a:gdLst>
                <a:gd name="T0" fmla="*/ 477 w 487"/>
                <a:gd name="T1" fmla="*/ 216 h 449"/>
                <a:gd name="T2" fmla="*/ 429 w 487"/>
                <a:gd name="T3" fmla="*/ 223 h 449"/>
                <a:gd name="T4" fmla="*/ 422 w 487"/>
                <a:gd name="T5" fmla="*/ 312 h 449"/>
                <a:gd name="T6" fmla="*/ 219 w 487"/>
                <a:gd name="T7" fmla="*/ 403 h 449"/>
                <a:gd name="T8" fmla="*/ 169 w 487"/>
                <a:gd name="T9" fmla="*/ 299 h 449"/>
                <a:gd name="T10" fmla="*/ 27 w 487"/>
                <a:gd name="T11" fmla="*/ 197 h 449"/>
                <a:gd name="T12" fmla="*/ 59 w 487"/>
                <a:gd name="T13" fmla="*/ 23 h 449"/>
                <a:gd name="T14" fmla="*/ 92 w 487"/>
                <a:gd name="T15" fmla="*/ 20 h 449"/>
                <a:gd name="T16" fmla="*/ 101 w 487"/>
                <a:gd name="T17" fmla="*/ 56 h 449"/>
                <a:gd name="T18" fmla="*/ 78 w 487"/>
                <a:gd name="T19" fmla="*/ 49 h 449"/>
                <a:gd name="T20" fmla="*/ 60 w 487"/>
                <a:gd name="T21" fmla="*/ 184 h 449"/>
                <a:gd name="T22" fmla="*/ 245 w 487"/>
                <a:gd name="T23" fmla="*/ 176 h 449"/>
                <a:gd name="T24" fmla="*/ 257 w 487"/>
                <a:gd name="T25" fmla="*/ 132 h 449"/>
                <a:gd name="T26" fmla="*/ 175 w 487"/>
                <a:gd name="T27" fmla="*/ 63 h 449"/>
                <a:gd name="T28" fmla="*/ 189 w 487"/>
                <a:gd name="T29" fmla="*/ 4 h 449"/>
                <a:gd name="T30" fmla="*/ 194 w 487"/>
                <a:gd name="T31" fmla="*/ 8 h 449"/>
                <a:gd name="T32" fmla="*/ 242 w 487"/>
                <a:gd name="T33" fmla="*/ 29 h 449"/>
                <a:gd name="T34" fmla="*/ 209 w 487"/>
                <a:gd name="T35" fmla="*/ 263 h 449"/>
                <a:gd name="T36" fmla="*/ 275 w 487"/>
                <a:gd name="T37" fmla="*/ 393 h 449"/>
                <a:gd name="T38" fmla="*/ 375 w 487"/>
                <a:gd name="T39" fmla="*/ 257 h 449"/>
                <a:gd name="T40" fmla="*/ 395 w 487"/>
                <a:gd name="T41" fmla="*/ 179 h 449"/>
                <a:gd name="T42" fmla="*/ 445 w 487"/>
                <a:gd name="T43" fmla="*/ 134 h 449"/>
                <a:gd name="T44" fmla="*/ 473 w 487"/>
                <a:gd name="T45" fmla="*/ 209 h 449"/>
                <a:gd name="T46" fmla="*/ 445 w 487"/>
                <a:gd name="T47" fmla="*/ 141 h 449"/>
                <a:gd name="T48" fmla="*/ 420 w 487"/>
                <a:gd name="T49" fmla="*/ 148 h 449"/>
                <a:gd name="T50" fmla="*/ 442 w 487"/>
                <a:gd name="T51" fmla="*/ 220 h 449"/>
                <a:gd name="T52" fmla="*/ 439 w 487"/>
                <a:gd name="T53" fmla="*/ 211 h 449"/>
                <a:gd name="T54" fmla="*/ 419 w 487"/>
                <a:gd name="T55" fmla="*/ 157 h 449"/>
                <a:gd name="T56" fmla="*/ 430 w 487"/>
                <a:gd name="T57" fmla="*/ 195 h 449"/>
                <a:gd name="T58" fmla="*/ 423 w 487"/>
                <a:gd name="T59" fmla="*/ 201 h 449"/>
                <a:gd name="T60" fmla="*/ 421 w 487"/>
                <a:gd name="T61" fmla="*/ 214 h 449"/>
                <a:gd name="T62" fmla="*/ 422 w 487"/>
                <a:gd name="T63" fmla="*/ 192 h 449"/>
                <a:gd name="T64" fmla="*/ 403 w 487"/>
                <a:gd name="T65" fmla="*/ 183 h 449"/>
                <a:gd name="T66" fmla="*/ 389 w 487"/>
                <a:gd name="T67" fmla="*/ 192 h 449"/>
                <a:gd name="T68" fmla="*/ 400 w 487"/>
                <a:gd name="T69" fmla="*/ 325 h 449"/>
                <a:gd name="T70" fmla="*/ 192 w 487"/>
                <a:gd name="T71" fmla="*/ 297 h 449"/>
                <a:gd name="T72" fmla="*/ 177 w 487"/>
                <a:gd name="T73" fmla="*/ 325 h 449"/>
                <a:gd name="T74" fmla="*/ 253 w 487"/>
                <a:gd name="T75" fmla="*/ 415 h 449"/>
                <a:gd name="T76" fmla="*/ 412 w 487"/>
                <a:gd name="T77" fmla="*/ 308 h 449"/>
                <a:gd name="T78" fmla="*/ 422 w 487"/>
                <a:gd name="T79" fmla="*/ 192 h 449"/>
                <a:gd name="T80" fmla="*/ 281 w 487"/>
                <a:gd name="T81" fmla="*/ 123 h 449"/>
                <a:gd name="T82" fmla="*/ 192 w 487"/>
                <a:gd name="T83" fmla="*/ 36 h 449"/>
                <a:gd name="T84" fmla="*/ 253 w 487"/>
                <a:gd name="T85" fmla="*/ 176 h 449"/>
                <a:gd name="T86" fmla="*/ 267 w 487"/>
                <a:gd name="T87" fmla="*/ 185 h 449"/>
                <a:gd name="T88" fmla="*/ 185 w 487"/>
                <a:gd name="T89" fmla="*/ 241 h 449"/>
                <a:gd name="T90" fmla="*/ 52 w 487"/>
                <a:gd name="T91" fmla="*/ 219 h 449"/>
                <a:gd name="T92" fmla="*/ 267 w 487"/>
                <a:gd name="T93" fmla="*/ 185 h 449"/>
                <a:gd name="T94" fmla="*/ 182 w 487"/>
                <a:gd name="T95" fmla="*/ 273 h 449"/>
                <a:gd name="T96" fmla="*/ 153 w 487"/>
                <a:gd name="T97" fmla="*/ 285 h 449"/>
                <a:gd name="T98" fmla="*/ 201 w 487"/>
                <a:gd name="T99" fmla="*/ 266 h 449"/>
                <a:gd name="T100" fmla="*/ 188 w 487"/>
                <a:gd name="T101" fmla="*/ 10 h 449"/>
                <a:gd name="T102" fmla="*/ 180 w 487"/>
                <a:gd name="T103" fmla="*/ 51 h 449"/>
                <a:gd name="T104" fmla="*/ 95 w 487"/>
                <a:gd name="T105" fmla="*/ 48 h 449"/>
                <a:gd name="T106" fmla="*/ 64 w 487"/>
                <a:gd name="T107" fmla="*/ 21 h 449"/>
                <a:gd name="T108" fmla="*/ 94 w 487"/>
                <a:gd name="T109" fmla="*/ 50 h 449"/>
                <a:gd name="T110" fmla="*/ 75 w 487"/>
                <a:gd name="T111" fmla="*/ 45 h 449"/>
                <a:gd name="T112" fmla="*/ 46 w 487"/>
                <a:gd name="T113" fmla="*/ 211 h 449"/>
                <a:gd name="T114" fmla="*/ 62 w 487"/>
                <a:gd name="T115" fmla="*/ 202 h 449"/>
                <a:gd name="T116" fmla="*/ 75 w 487"/>
                <a:gd name="T117" fmla="*/ 45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49">
                  <a:moveTo>
                    <a:pt x="477" y="170"/>
                  </a:moveTo>
                  <a:cubicBezTo>
                    <a:pt x="483" y="183"/>
                    <a:pt x="487" y="203"/>
                    <a:pt x="477" y="216"/>
                  </a:cubicBezTo>
                  <a:cubicBezTo>
                    <a:pt x="466" y="231"/>
                    <a:pt x="446" y="229"/>
                    <a:pt x="430" y="224"/>
                  </a:cubicBezTo>
                  <a:cubicBezTo>
                    <a:pt x="430" y="223"/>
                    <a:pt x="430" y="223"/>
                    <a:pt x="429" y="223"/>
                  </a:cubicBezTo>
                  <a:cubicBezTo>
                    <a:pt x="420" y="223"/>
                    <a:pt x="409" y="219"/>
                    <a:pt x="406" y="211"/>
                  </a:cubicBezTo>
                  <a:cubicBezTo>
                    <a:pt x="396" y="236"/>
                    <a:pt x="420" y="294"/>
                    <a:pt x="422" y="312"/>
                  </a:cubicBezTo>
                  <a:cubicBezTo>
                    <a:pt x="428" y="361"/>
                    <a:pt x="403" y="411"/>
                    <a:pt x="355" y="430"/>
                  </a:cubicBezTo>
                  <a:cubicBezTo>
                    <a:pt x="306" y="449"/>
                    <a:pt x="258" y="436"/>
                    <a:pt x="219" y="403"/>
                  </a:cubicBezTo>
                  <a:cubicBezTo>
                    <a:pt x="200" y="387"/>
                    <a:pt x="182" y="367"/>
                    <a:pt x="173" y="344"/>
                  </a:cubicBezTo>
                  <a:cubicBezTo>
                    <a:pt x="169" y="332"/>
                    <a:pt x="163" y="312"/>
                    <a:pt x="169" y="299"/>
                  </a:cubicBezTo>
                  <a:cubicBezTo>
                    <a:pt x="156" y="296"/>
                    <a:pt x="134" y="289"/>
                    <a:pt x="139" y="277"/>
                  </a:cubicBezTo>
                  <a:cubicBezTo>
                    <a:pt x="91" y="274"/>
                    <a:pt x="49" y="244"/>
                    <a:pt x="27" y="197"/>
                  </a:cubicBezTo>
                  <a:cubicBezTo>
                    <a:pt x="0" y="140"/>
                    <a:pt x="2" y="65"/>
                    <a:pt x="63" y="31"/>
                  </a:cubicBezTo>
                  <a:cubicBezTo>
                    <a:pt x="61" y="29"/>
                    <a:pt x="60" y="26"/>
                    <a:pt x="59" y="23"/>
                  </a:cubicBezTo>
                  <a:cubicBezTo>
                    <a:pt x="57" y="22"/>
                    <a:pt x="57" y="20"/>
                    <a:pt x="58" y="19"/>
                  </a:cubicBezTo>
                  <a:cubicBezTo>
                    <a:pt x="66" y="3"/>
                    <a:pt x="83" y="7"/>
                    <a:pt x="92" y="20"/>
                  </a:cubicBezTo>
                  <a:cubicBezTo>
                    <a:pt x="96" y="27"/>
                    <a:pt x="100" y="35"/>
                    <a:pt x="102" y="43"/>
                  </a:cubicBezTo>
                  <a:cubicBezTo>
                    <a:pt x="103" y="47"/>
                    <a:pt x="104" y="52"/>
                    <a:pt x="101" y="56"/>
                  </a:cubicBezTo>
                  <a:cubicBezTo>
                    <a:pt x="95" y="63"/>
                    <a:pt x="83" y="53"/>
                    <a:pt x="79" y="49"/>
                  </a:cubicBezTo>
                  <a:cubicBezTo>
                    <a:pt x="79" y="49"/>
                    <a:pt x="79" y="49"/>
                    <a:pt x="78" y="49"/>
                  </a:cubicBezTo>
                  <a:cubicBezTo>
                    <a:pt x="60" y="69"/>
                    <a:pt x="45" y="90"/>
                    <a:pt x="44" y="118"/>
                  </a:cubicBezTo>
                  <a:cubicBezTo>
                    <a:pt x="43" y="141"/>
                    <a:pt x="48" y="164"/>
                    <a:pt x="60" y="184"/>
                  </a:cubicBezTo>
                  <a:cubicBezTo>
                    <a:pt x="86" y="226"/>
                    <a:pt x="137" y="252"/>
                    <a:pt x="186" y="232"/>
                  </a:cubicBezTo>
                  <a:cubicBezTo>
                    <a:pt x="212" y="222"/>
                    <a:pt x="233" y="201"/>
                    <a:pt x="245" y="176"/>
                  </a:cubicBezTo>
                  <a:cubicBezTo>
                    <a:pt x="245" y="175"/>
                    <a:pt x="245" y="173"/>
                    <a:pt x="247" y="173"/>
                  </a:cubicBezTo>
                  <a:cubicBezTo>
                    <a:pt x="253" y="160"/>
                    <a:pt x="256" y="146"/>
                    <a:pt x="257" y="132"/>
                  </a:cubicBezTo>
                  <a:cubicBezTo>
                    <a:pt x="259" y="87"/>
                    <a:pt x="233" y="55"/>
                    <a:pt x="191" y="44"/>
                  </a:cubicBezTo>
                  <a:cubicBezTo>
                    <a:pt x="189" y="55"/>
                    <a:pt x="184" y="64"/>
                    <a:pt x="175" y="63"/>
                  </a:cubicBezTo>
                  <a:cubicBezTo>
                    <a:pt x="161" y="61"/>
                    <a:pt x="158" y="41"/>
                    <a:pt x="161" y="30"/>
                  </a:cubicBezTo>
                  <a:cubicBezTo>
                    <a:pt x="165" y="18"/>
                    <a:pt x="175" y="0"/>
                    <a:pt x="189" y="4"/>
                  </a:cubicBezTo>
                  <a:cubicBezTo>
                    <a:pt x="190" y="4"/>
                    <a:pt x="190" y="4"/>
                    <a:pt x="191" y="5"/>
                  </a:cubicBezTo>
                  <a:cubicBezTo>
                    <a:pt x="192" y="4"/>
                    <a:pt x="194" y="6"/>
                    <a:pt x="194" y="8"/>
                  </a:cubicBezTo>
                  <a:cubicBezTo>
                    <a:pt x="193" y="10"/>
                    <a:pt x="193" y="12"/>
                    <a:pt x="193" y="15"/>
                  </a:cubicBezTo>
                  <a:cubicBezTo>
                    <a:pt x="210" y="17"/>
                    <a:pt x="227" y="20"/>
                    <a:pt x="242" y="29"/>
                  </a:cubicBezTo>
                  <a:cubicBezTo>
                    <a:pt x="333" y="81"/>
                    <a:pt x="288" y="218"/>
                    <a:pt x="209" y="262"/>
                  </a:cubicBezTo>
                  <a:cubicBezTo>
                    <a:pt x="209" y="263"/>
                    <a:pt x="209" y="263"/>
                    <a:pt x="209" y="263"/>
                  </a:cubicBezTo>
                  <a:cubicBezTo>
                    <a:pt x="210" y="276"/>
                    <a:pt x="206" y="287"/>
                    <a:pt x="197" y="294"/>
                  </a:cubicBezTo>
                  <a:cubicBezTo>
                    <a:pt x="206" y="336"/>
                    <a:pt x="235" y="374"/>
                    <a:pt x="275" y="393"/>
                  </a:cubicBezTo>
                  <a:cubicBezTo>
                    <a:pt x="316" y="412"/>
                    <a:pt x="364" y="405"/>
                    <a:pt x="384" y="359"/>
                  </a:cubicBezTo>
                  <a:cubicBezTo>
                    <a:pt x="399" y="323"/>
                    <a:pt x="385" y="292"/>
                    <a:pt x="375" y="257"/>
                  </a:cubicBezTo>
                  <a:cubicBezTo>
                    <a:pt x="370" y="238"/>
                    <a:pt x="364" y="211"/>
                    <a:pt x="377" y="194"/>
                  </a:cubicBezTo>
                  <a:cubicBezTo>
                    <a:pt x="381" y="189"/>
                    <a:pt x="388" y="183"/>
                    <a:pt x="395" y="179"/>
                  </a:cubicBezTo>
                  <a:cubicBezTo>
                    <a:pt x="395" y="168"/>
                    <a:pt x="399" y="158"/>
                    <a:pt x="408" y="152"/>
                  </a:cubicBezTo>
                  <a:cubicBezTo>
                    <a:pt x="414" y="139"/>
                    <a:pt x="430" y="129"/>
                    <a:pt x="445" y="134"/>
                  </a:cubicBezTo>
                  <a:cubicBezTo>
                    <a:pt x="461" y="140"/>
                    <a:pt x="472" y="155"/>
                    <a:pt x="477" y="170"/>
                  </a:cubicBezTo>
                  <a:close/>
                  <a:moveTo>
                    <a:pt x="473" y="209"/>
                  </a:moveTo>
                  <a:cubicBezTo>
                    <a:pt x="478" y="198"/>
                    <a:pt x="475" y="183"/>
                    <a:pt x="471" y="172"/>
                  </a:cubicBezTo>
                  <a:cubicBezTo>
                    <a:pt x="466" y="160"/>
                    <a:pt x="457" y="146"/>
                    <a:pt x="445" y="141"/>
                  </a:cubicBezTo>
                  <a:cubicBezTo>
                    <a:pt x="434" y="137"/>
                    <a:pt x="426" y="142"/>
                    <a:pt x="418" y="148"/>
                  </a:cubicBezTo>
                  <a:cubicBezTo>
                    <a:pt x="419" y="148"/>
                    <a:pt x="419" y="148"/>
                    <a:pt x="420" y="148"/>
                  </a:cubicBezTo>
                  <a:cubicBezTo>
                    <a:pt x="437" y="146"/>
                    <a:pt x="454" y="156"/>
                    <a:pt x="460" y="172"/>
                  </a:cubicBezTo>
                  <a:cubicBezTo>
                    <a:pt x="466" y="190"/>
                    <a:pt x="459" y="211"/>
                    <a:pt x="442" y="220"/>
                  </a:cubicBezTo>
                  <a:cubicBezTo>
                    <a:pt x="454" y="222"/>
                    <a:pt x="468" y="222"/>
                    <a:pt x="473" y="209"/>
                  </a:cubicBezTo>
                  <a:close/>
                  <a:moveTo>
                    <a:pt x="439" y="211"/>
                  </a:moveTo>
                  <a:cubicBezTo>
                    <a:pt x="452" y="203"/>
                    <a:pt x="458" y="186"/>
                    <a:pt x="450" y="172"/>
                  </a:cubicBezTo>
                  <a:cubicBezTo>
                    <a:pt x="444" y="162"/>
                    <a:pt x="431" y="154"/>
                    <a:pt x="419" y="157"/>
                  </a:cubicBezTo>
                  <a:cubicBezTo>
                    <a:pt x="409" y="159"/>
                    <a:pt x="404" y="166"/>
                    <a:pt x="403" y="176"/>
                  </a:cubicBezTo>
                  <a:cubicBezTo>
                    <a:pt x="418" y="170"/>
                    <a:pt x="433" y="172"/>
                    <a:pt x="430" y="195"/>
                  </a:cubicBezTo>
                  <a:cubicBezTo>
                    <a:pt x="429" y="196"/>
                    <a:pt x="428" y="197"/>
                    <a:pt x="427" y="197"/>
                  </a:cubicBezTo>
                  <a:cubicBezTo>
                    <a:pt x="427" y="199"/>
                    <a:pt x="426" y="201"/>
                    <a:pt x="423" y="201"/>
                  </a:cubicBezTo>
                  <a:cubicBezTo>
                    <a:pt x="418" y="201"/>
                    <a:pt x="414" y="202"/>
                    <a:pt x="411" y="205"/>
                  </a:cubicBezTo>
                  <a:cubicBezTo>
                    <a:pt x="414" y="209"/>
                    <a:pt x="416" y="213"/>
                    <a:pt x="421" y="214"/>
                  </a:cubicBezTo>
                  <a:cubicBezTo>
                    <a:pt x="428" y="216"/>
                    <a:pt x="434" y="215"/>
                    <a:pt x="439" y="211"/>
                  </a:cubicBezTo>
                  <a:close/>
                  <a:moveTo>
                    <a:pt x="422" y="192"/>
                  </a:moveTo>
                  <a:cubicBezTo>
                    <a:pt x="422" y="179"/>
                    <a:pt x="412" y="179"/>
                    <a:pt x="403" y="183"/>
                  </a:cubicBezTo>
                  <a:cubicBezTo>
                    <a:pt x="403" y="183"/>
                    <a:pt x="403" y="183"/>
                    <a:pt x="403" y="183"/>
                  </a:cubicBezTo>
                  <a:cubicBezTo>
                    <a:pt x="403" y="186"/>
                    <a:pt x="399" y="188"/>
                    <a:pt x="397" y="186"/>
                  </a:cubicBezTo>
                  <a:cubicBezTo>
                    <a:pt x="394" y="188"/>
                    <a:pt x="391" y="190"/>
                    <a:pt x="389" y="192"/>
                  </a:cubicBezTo>
                  <a:cubicBezTo>
                    <a:pt x="376" y="207"/>
                    <a:pt x="376" y="226"/>
                    <a:pt x="380" y="244"/>
                  </a:cubicBezTo>
                  <a:cubicBezTo>
                    <a:pt x="387" y="270"/>
                    <a:pt x="401" y="297"/>
                    <a:pt x="400" y="325"/>
                  </a:cubicBezTo>
                  <a:cubicBezTo>
                    <a:pt x="399" y="361"/>
                    <a:pt x="377" y="401"/>
                    <a:pt x="340" y="410"/>
                  </a:cubicBezTo>
                  <a:cubicBezTo>
                    <a:pt x="274" y="426"/>
                    <a:pt x="199" y="363"/>
                    <a:pt x="192" y="297"/>
                  </a:cubicBezTo>
                  <a:cubicBezTo>
                    <a:pt x="187" y="299"/>
                    <a:pt x="183" y="300"/>
                    <a:pt x="177" y="300"/>
                  </a:cubicBezTo>
                  <a:cubicBezTo>
                    <a:pt x="177" y="308"/>
                    <a:pt x="175" y="316"/>
                    <a:pt x="177" y="325"/>
                  </a:cubicBezTo>
                  <a:cubicBezTo>
                    <a:pt x="180" y="338"/>
                    <a:pt x="185" y="350"/>
                    <a:pt x="193" y="361"/>
                  </a:cubicBezTo>
                  <a:cubicBezTo>
                    <a:pt x="208" y="383"/>
                    <a:pt x="229" y="402"/>
                    <a:pt x="253" y="415"/>
                  </a:cubicBezTo>
                  <a:cubicBezTo>
                    <a:pt x="300" y="440"/>
                    <a:pt x="367" y="433"/>
                    <a:pt x="398" y="384"/>
                  </a:cubicBezTo>
                  <a:cubicBezTo>
                    <a:pt x="411" y="362"/>
                    <a:pt x="418" y="334"/>
                    <a:pt x="412" y="308"/>
                  </a:cubicBezTo>
                  <a:cubicBezTo>
                    <a:pt x="408" y="290"/>
                    <a:pt x="403" y="272"/>
                    <a:pt x="399" y="254"/>
                  </a:cubicBezTo>
                  <a:cubicBezTo>
                    <a:pt x="395" y="233"/>
                    <a:pt x="388" y="189"/>
                    <a:pt x="422" y="192"/>
                  </a:cubicBezTo>
                  <a:close/>
                  <a:moveTo>
                    <a:pt x="271" y="177"/>
                  </a:moveTo>
                  <a:cubicBezTo>
                    <a:pt x="277" y="160"/>
                    <a:pt x="281" y="142"/>
                    <a:pt x="281" y="123"/>
                  </a:cubicBezTo>
                  <a:cubicBezTo>
                    <a:pt x="281" y="68"/>
                    <a:pt x="247" y="30"/>
                    <a:pt x="193" y="26"/>
                  </a:cubicBezTo>
                  <a:cubicBezTo>
                    <a:pt x="192" y="29"/>
                    <a:pt x="192" y="32"/>
                    <a:pt x="192" y="36"/>
                  </a:cubicBezTo>
                  <a:cubicBezTo>
                    <a:pt x="239" y="47"/>
                    <a:pt x="271" y="86"/>
                    <a:pt x="265" y="135"/>
                  </a:cubicBezTo>
                  <a:cubicBezTo>
                    <a:pt x="263" y="149"/>
                    <a:pt x="259" y="163"/>
                    <a:pt x="253" y="176"/>
                  </a:cubicBezTo>
                  <a:cubicBezTo>
                    <a:pt x="259" y="179"/>
                    <a:pt x="264" y="178"/>
                    <a:pt x="271" y="177"/>
                  </a:cubicBezTo>
                  <a:close/>
                  <a:moveTo>
                    <a:pt x="267" y="185"/>
                  </a:moveTo>
                  <a:cubicBezTo>
                    <a:pt x="261" y="186"/>
                    <a:pt x="256" y="184"/>
                    <a:pt x="251" y="181"/>
                  </a:cubicBezTo>
                  <a:cubicBezTo>
                    <a:pt x="237" y="209"/>
                    <a:pt x="214" y="232"/>
                    <a:pt x="185" y="241"/>
                  </a:cubicBezTo>
                  <a:cubicBezTo>
                    <a:pt x="142" y="255"/>
                    <a:pt x="96" y="240"/>
                    <a:pt x="67" y="207"/>
                  </a:cubicBezTo>
                  <a:cubicBezTo>
                    <a:pt x="64" y="213"/>
                    <a:pt x="58" y="217"/>
                    <a:pt x="52" y="219"/>
                  </a:cubicBezTo>
                  <a:cubicBezTo>
                    <a:pt x="89" y="267"/>
                    <a:pt x="153" y="284"/>
                    <a:pt x="208" y="252"/>
                  </a:cubicBezTo>
                  <a:cubicBezTo>
                    <a:pt x="234" y="237"/>
                    <a:pt x="254" y="213"/>
                    <a:pt x="267" y="185"/>
                  </a:cubicBezTo>
                  <a:close/>
                  <a:moveTo>
                    <a:pt x="201" y="266"/>
                  </a:moveTo>
                  <a:cubicBezTo>
                    <a:pt x="194" y="269"/>
                    <a:pt x="188" y="271"/>
                    <a:pt x="182" y="273"/>
                  </a:cubicBezTo>
                  <a:cubicBezTo>
                    <a:pt x="169" y="276"/>
                    <a:pt x="157" y="278"/>
                    <a:pt x="145" y="278"/>
                  </a:cubicBezTo>
                  <a:cubicBezTo>
                    <a:pt x="147" y="280"/>
                    <a:pt x="149" y="283"/>
                    <a:pt x="153" y="285"/>
                  </a:cubicBezTo>
                  <a:cubicBezTo>
                    <a:pt x="159" y="289"/>
                    <a:pt x="166" y="291"/>
                    <a:pt x="174" y="292"/>
                  </a:cubicBezTo>
                  <a:cubicBezTo>
                    <a:pt x="191" y="292"/>
                    <a:pt x="201" y="283"/>
                    <a:pt x="201" y="266"/>
                  </a:cubicBezTo>
                  <a:close/>
                  <a:moveTo>
                    <a:pt x="180" y="51"/>
                  </a:moveTo>
                  <a:cubicBezTo>
                    <a:pt x="186" y="38"/>
                    <a:pt x="185" y="24"/>
                    <a:pt x="188" y="10"/>
                  </a:cubicBezTo>
                  <a:cubicBezTo>
                    <a:pt x="175" y="12"/>
                    <a:pt x="168" y="28"/>
                    <a:pt x="168" y="39"/>
                  </a:cubicBezTo>
                  <a:cubicBezTo>
                    <a:pt x="168" y="45"/>
                    <a:pt x="175" y="62"/>
                    <a:pt x="180" y="51"/>
                  </a:cubicBezTo>
                  <a:close/>
                  <a:moveTo>
                    <a:pt x="95" y="50"/>
                  </a:moveTo>
                  <a:cubicBezTo>
                    <a:pt x="95" y="49"/>
                    <a:pt x="95" y="49"/>
                    <a:pt x="95" y="48"/>
                  </a:cubicBezTo>
                  <a:cubicBezTo>
                    <a:pt x="94" y="43"/>
                    <a:pt x="92" y="38"/>
                    <a:pt x="90" y="34"/>
                  </a:cubicBezTo>
                  <a:cubicBezTo>
                    <a:pt x="86" y="24"/>
                    <a:pt x="74" y="9"/>
                    <a:pt x="64" y="21"/>
                  </a:cubicBezTo>
                  <a:cubicBezTo>
                    <a:pt x="68" y="27"/>
                    <a:pt x="73" y="33"/>
                    <a:pt x="78" y="38"/>
                  </a:cubicBezTo>
                  <a:cubicBezTo>
                    <a:pt x="83" y="42"/>
                    <a:pt x="88" y="48"/>
                    <a:pt x="94" y="50"/>
                  </a:cubicBezTo>
                  <a:cubicBezTo>
                    <a:pt x="95" y="50"/>
                    <a:pt x="95" y="50"/>
                    <a:pt x="95" y="50"/>
                  </a:cubicBezTo>
                  <a:close/>
                  <a:moveTo>
                    <a:pt x="75" y="45"/>
                  </a:moveTo>
                  <a:cubicBezTo>
                    <a:pt x="72" y="43"/>
                    <a:pt x="70" y="40"/>
                    <a:pt x="67" y="37"/>
                  </a:cubicBezTo>
                  <a:cubicBezTo>
                    <a:pt x="6" y="74"/>
                    <a:pt x="11" y="157"/>
                    <a:pt x="46" y="211"/>
                  </a:cubicBezTo>
                  <a:cubicBezTo>
                    <a:pt x="47" y="212"/>
                    <a:pt x="48" y="213"/>
                    <a:pt x="49" y="215"/>
                  </a:cubicBezTo>
                  <a:cubicBezTo>
                    <a:pt x="55" y="212"/>
                    <a:pt x="60" y="208"/>
                    <a:pt x="62" y="202"/>
                  </a:cubicBezTo>
                  <a:cubicBezTo>
                    <a:pt x="58" y="196"/>
                    <a:pt x="54" y="190"/>
                    <a:pt x="51" y="184"/>
                  </a:cubicBezTo>
                  <a:cubicBezTo>
                    <a:pt x="27" y="139"/>
                    <a:pt x="29" y="76"/>
                    <a:pt x="75" y="4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F66C7286-8ACB-3899-4132-44EDCE17F293}"/>
              </a:ext>
            </a:extLst>
          </p:cNvPr>
          <p:cNvGrpSpPr/>
          <p:nvPr/>
        </p:nvGrpSpPr>
        <p:grpSpPr>
          <a:xfrm>
            <a:off x="4848390" y="4577671"/>
            <a:ext cx="355599" cy="1403350"/>
            <a:chOff x="4817609" y="4577671"/>
            <a:chExt cx="355599" cy="1403350"/>
          </a:xfrm>
        </p:grpSpPr>
        <p:sp>
          <p:nvSpPr>
            <p:cNvPr id="101" name="Freeform 104">
              <a:extLst>
                <a:ext uri="{FF2B5EF4-FFF2-40B4-BE49-F238E27FC236}">
                  <a16:creationId xmlns:a16="http://schemas.microsoft.com/office/drawing/2014/main" id="{0085D239-6BBB-DBDB-E3E6-4FB6A8318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696" y="5881008"/>
              <a:ext cx="41275" cy="33338"/>
            </a:xfrm>
            <a:custGeom>
              <a:avLst/>
              <a:gdLst>
                <a:gd name="T0" fmla="*/ 0 w 16"/>
                <a:gd name="T1" fmla="*/ 0 h 13"/>
                <a:gd name="T2" fmla="*/ 16 w 16"/>
                <a:gd name="T3" fmla="*/ 3 h 13"/>
                <a:gd name="T4" fmla="*/ 7 w 16"/>
                <a:gd name="T5" fmla="*/ 10 h 13"/>
                <a:gd name="T6" fmla="*/ 0 w 16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5" y="2"/>
                    <a:pt x="10" y="3"/>
                    <a:pt x="16" y="3"/>
                  </a:cubicBezTo>
                  <a:cubicBezTo>
                    <a:pt x="14" y="8"/>
                    <a:pt x="12" y="13"/>
                    <a:pt x="7" y="10"/>
                  </a:cubicBez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5">
              <a:extLst>
                <a:ext uri="{FF2B5EF4-FFF2-40B4-BE49-F238E27FC236}">
                  <a16:creationId xmlns:a16="http://schemas.microsoft.com/office/drawing/2014/main" id="{70B44EFB-BFE8-D4D6-75C1-97960E86A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296" y="5684158"/>
              <a:ext cx="20637" cy="119063"/>
            </a:xfrm>
            <a:custGeom>
              <a:avLst/>
              <a:gdLst>
                <a:gd name="T0" fmla="*/ 0 w 8"/>
                <a:gd name="T1" fmla="*/ 0 h 47"/>
                <a:gd name="T2" fmla="*/ 8 w 8"/>
                <a:gd name="T3" fmla="*/ 0 h 47"/>
                <a:gd name="T4" fmla="*/ 7 w 8"/>
                <a:gd name="T5" fmla="*/ 47 h 47"/>
                <a:gd name="T6" fmla="*/ 0 w 8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7">
                  <a:moveTo>
                    <a:pt x="0" y="0"/>
                  </a:moveTo>
                  <a:cubicBezTo>
                    <a:pt x="2" y="0"/>
                    <a:pt x="5" y="0"/>
                    <a:pt x="8" y="0"/>
                  </a:cubicBezTo>
                  <a:cubicBezTo>
                    <a:pt x="6" y="16"/>
                    <a:pt x="8" y="32"/>
                    <a:pt x="7" y="47"/>
                  </a:cubicBezTo>
                  <a:cubicBezTo>
                    <a:pt x="4" y="32"/>
                    <a:pt x="1" y="16"/>
                    <a:pt x="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6">
              <a:extLst>
                <a:ext uri="{FF2B5EF4-FFF2-40B4-BE49-F238E27FC236}">
                  <a16:creationId xmlns:a16="http://schemas.microsoft.com/office/drawing/2014/main" id="{AA9F246E-AF0F-62F6-04D8-36904DE99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3809" y="4812621"/>
              <a:ext cx="209550" cy="865188"/>
            </a:xfrm>
            <a:custGeom>
              <a:avLst/>
              <a:gdLst>
                <a:gd name="T0" fmla="*/ 83 w 83"/>
                <a:gd name="T1" fmla="*/ 217 h 341"/>
                <a:gd name="T2" fmla="*/ 71 w 83"/>
                <a:gd name="T3" fmla="*/ 222 h 341"/>
                <a:gd name="T4" fmla="*/ 83 w 83"/>
                <a:gd name="T5" fmla="*/ 219 h 341"/>
                <a:gd name="T6" fmla="*/ 79 w 83"/>
                <a:gd name="T7" fmla="*/ 240 h 341"/>
                <a:gd name="T8" fmla="*/ 71 w 83"/>
                <a:gd name="T9" fmla="*/ 246 h 341"/>
                <a:gd name="T10" fmla="*/ 82 w 83"/>
                <a:gd name="T11" fmla="*/ 243 h 341"/>
                <a:gd name="T12" fmla="*/ 80 w 83"/>
                <a:gd name="T13" fmla="*/ 261 h 341"/>
                <a:gd name="T14" fmla="*/ 74 w 83"/>
                <a:gd name="T15" fmla="*/ 265 h 341"/>
                <a:gd name="T16" fmla="*/ 80 w 83"/>
                <a:gd name="T17" fmla="*/ 275 h 341"/>
                <a:gd name="T18" fmla="*/ 68 w 83"/>
                <a:gd name="T19" fmla="*/ 281 h 341"/>
                <a:gd name="T20" fmla="*/ 79 w 83"/>
                <a:gd name="T21" fmla="*/ 281 h 341"/>
                <a:gd name="T22" fmla="*/ 68 w 83"/>
                <a:gd name="T23" fmla="*/ 301 h 341"/>
                <a:gd name="T24" fmla="*/ 74 w 83"/>
                <a:gd name="T25" fmla="*/ 305 h 341"/>
                <a:gd name="T26" fmla="*/ 18 w 83"/>
                <a:gd name="T27" fmla="*/ 321 h 341"/>
                <a:gd name="T28" fmla="*/ 11 w 83"/>
                <a:gd name="T29" fmla="*/ 161 h 341"/>
                <a:gd name="T30" fmla="*/ 72 w 83"/>
                <a:gd name="T31" fmla="*/ 5 h 341"/>
                <a:gd name="T32" fmla="*/ 63 w 83"/>
                <a:gd name="T33" fmla="*/ 27 h 341"/>
                <a:gd name="T34" fmla="*/ 73 w 83"/>
                <a:gd name="T35" fmla="*/ 30 h 341"/>
                <a:gd name="T36" fmla="*/ 60 w 83"/>
                <a:gd name="T37" fmla="*/ 46 h 341"/>
                <a:gd name="T38" fmla="*/ 74 w 83"/>
                <a:gd name="T39" fmla="*/ 48 h 341"/>
                <a:gd name="T40" fmla="*/ 66 w 83"/>
                <a:gd name="T41" fmla="*/ 67 h 341"/>
                <a:gd name="T42" fmla="*/ 75 w 83"/>
                <a:gd name="T43" fmla="*/ 68 h 341"/>
                <a:gd name="T44" fmla="*/ 72 w 83"/>
                <a:gd name="T45" fmla="*/ 91 h 341"/>
                <a:gd name="T46" fmla="*/ 63 w 83"/>
                <a:gd name="T47" fmla="*/ 94 h 341"/>
                <a:gd name="T48" fmla="*/ 77 w 83"/>
                <a:gd name="T49" fmla="*/ 94 h 341"/>
                <a:gd name="T50" fmla="*/ 68 w 83"/>
                <a:gd name="T51" fmla="*/ 118 h 341"/>
                <a:gd name="T52" fmla="*/ 79 w 83"/>
                <a:gd name="T53" fmla="*/ 118 h 341"/>
                <a:gd name="T54" fmla="*/ 76 w 83"/>
                <a:gd name="T55" fmla="*/ 135 h 341"/>
                <a:gd name="T56" fmla="*/ 68 w 83"/>
                <a:gd name="T57" fmla="*/ 139 h 341"/>
                <a:gd name="T58" fmla="*/ 81 w 83"/>
                <a:gd name="T59" fmla="*/ 151 h 341"/>
                <a:gd name="T60" fmla="*/ 76 w 83"/>
                <a:gd name="T61" fmla="*/ 155 h 341"/>
                <a:gd name="T62" fmla="*/ 82 w 83"/>
                <a:gd name="T63" fmla="*/ 157 h 341"/>
                <a:gd name="T64" fmla="*/ 74 w 83"/>
                <a:gd name="T65" fmla="*/ 179 h 341"/>
                <a:gd name="T66" fmla="*/ 82 w 83"/>
                <a:gd name="T67" fmla="*/ 180 h 341"/>
                <a:gd name="T68" fmla="*/ 81 w 83"/>
                <a:gd name="T69" fmla="*/ 195 h 341"/>
                <a:gd name="T70" fmla="*/ 76 w 83"/>
                <a:gd name="T71" fmla="*/ 200 h 341"/>
                <a:gd name="T72" fmla="*/ 65 w 83"/>
                <a:gd name="T73" fmla="*/ 229 h 341"/>
                <a:gd name="T74" fmla="*/ 58 w 83"/>
                <a:gd name="T75" fmla="*/ 132 h 341"/>
                <a:gd name="T76" fmla="*/ 26 w 83"/>
                <a:gd name="T77" fmla="*/ 133 h 341"/>
                <a:gd name="T78" fmla="*/ 22 w 83"/>
                <a:gd name="T79" fmla="*/ 127 h 341"/>
                <a:gd name="T80" fmla="*/ 16 w 83"/>
                <a:gd name="T81" fmla="*/ 265 h 341"/>
                <a:gd name="T82" fmla="*/ 65 w 83"/>
                <a:gd name="T83" fmla="*/ 22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341">
                  <a:moveTo>
                    <a:pt x="83" y="198"/>
                  </a:moveTo>
                  <a:cubicBezTo>
                    <a:pt x="83" y="204"/>
                    <a:pt x="83" y="210"/>
                    <a:pt x="83" y="217"/>
                  </a:cubicBezTo>
                  <a:cubicBezTo>
                    <a:pt x="82" y="216"/>
                    <a:pt x="81" y="216"/>
                    <a:pt x="81" y="217"/>
                  </a:cubicBezTo>
                  <a:cubicBezTo>
                    <a:pt x="78" y="219"/>
                    <a:pt x="75" y="221"/>
                    <a:pt x="71" y="222"/>
                  </a:cubicBezTo>
                  <a:cubicBezTo>
                    <a:pt x="69" y="222"/>
                    <a:pt x="69" y="224"/>
                    <a:pt x="71" y="224"/>
                  </a:cubicBezTo>
                  <a:cubicBezTo>
                    <a:pt x="76" y="224"/>
                    <a:pt x="80" y="223"/>
                    <a:pt x="83" y="219"/>
                  </a:cubicBezTo>
                  <a:cubicBezTo>
                    <a:pt x="83" y="225"/>
                    <a:pt x="83" y="232"/>
                    <a:pt x="82" y="238"/>
                  </a:cubicBezTo>
                  <a:cubicBezTo>
                    <a:pt x="81" y="239"/>
                    <a:pt x="80" y="240"/>
                    <a:pt x="79" y="240"/>
                  </a:cubicBezTo>
                  <a:cubicBezTo>
                    <a:pt x="77" y="242"/>
                    <a:pt x="74" y="243"/>
                    <a:pt x="71" y="243"/>
                  </a:cubicBezTo>
                  <a:cubicBezTo>
                    <a:pt x="69" y="243"/>
                    <a:pt x="69" y="246"/>
                    <a:pt x="71" y="246"/>
                  </a:cubicBezTo>
                  <a:cubicBezTo>
                    <a:pt x="74" y="246"/>
                    <a:pt x="77" y="245"/>
                    <a:pt x="80" y="244"/>
                  </a:cubicBezTo>
                  <a:cubicBezTo>
                    <a:pt x="81" y="244"/>
                    <a:pt x="82" y="244"/>
                    <a:pt x="82" y="243"/>
                  </a:cubicBezTo>
                  <a:cubicBezTo>
                    <a:pt x="82" y="249"/>
                    <a:pt x="82" y="255"/>
                    <a:pt x="81" y="261"/>
                  </a:cubicBezTo>
                  <a:cubicBezTo>
                    <a:pt x="81" y="261"/>
                    <a:pt x="81" y="261"/>
                    <a:pt x="80" y="261"/>
                  </a:cubicBezTo>
                  <a:cubicBezTo>
                    <a:pt x="78" y="261"/>
                    <a:pt x="76" y="261"/>
                    <a:pt x="74" y="261"/>
                  </a:cubicBezTo>
                  <a:cubicBezTo>
                    <a:pt x="72" y="261"/>
                    <a:pt x="72" y="265"/>
                    <a:pt x="74" y="265"/>
                  </a:cubicBezTo>
                  <a:cubicBezTo>
                    <a:pt x="76" y="265"/>
                    <a:pt x="79" y="265"/>
                    <a:pt x="81" y="264"/>
                  </a:cubicBezTo>
                  <a:cubicBezTo>
                    <a:pt x="81" y="268"/>
                    <a:pt x="80" y="272"/>
                    <a:pt x="80" y="275"/>
                  </a:cubicBezTo>
                  <a:cubicBezTo>
                    <a:pt x="78" y="277"/>
                    <a:pt x="75" y="278"/>
                    <a:pt x="73" y="279"/>
                  </a:cubicBezTo>
                  <a:cubicBezTo>
                    <a:pt x="71" y="280"/>
                    <a:pt x="70" y="280"/>
                    <a:pt x="68" y="281"/>
                  </a:cubicBezTo>
                  <a:cubicBezTo>
                    <a:pt x="67" y="281"/>
                    <a:pt x="67" y="283"/>
                    <a:pt x="68" y="283"/>
                  </a:cubicBezTo>
                  <a:cubicBezTo>
                    <a:pt x="72" y="283"/>
                    <a:pt x="76" y="283"/>
                    <a:pt x="79" y="281"/>
                  </a:cubicBezTo>
                  <a:cubicBezTo>
                    <a:pt x="78" y="287"/>
                    <a:pt x="77" y="294"/>
                    <a:pt x="75" y="300"/>
                  </a:cubicBezTo>
                  <a:cubicBezTo>
                    <a:pt x="73" y="301"/>
                    <a:pt x="71" y="301"/>
                    <a:pt x="68" y="301"/>
                  </a:cubicBezTo>
                  <a:cubicBezTo>
                    <a:pt x="66" y="301"/>
                    <a:pt x="66" y="305"/>
                    <a:pt x="68" y="305"/>
                  </a:cubicBezTo>
                  <a:cubicBezTo>
                    <a:pt x="70" y="305"/>
                    <a:pt x="72" y="305"/>
                    <a:pt x="74" y="305"/>
                  </a:cubicBezTo>
                  <a:cubicBezTo>
                    <a:pt x="73" y="309"/>
                    <a:pt x="71" y="313"/>
                    <a:pt x="69" y="316"/>
                  </a:cubicBezTo>
                  <a:cubicBezTo>
                    <a:pt x="60" y="337"/>
                    <a:pt x="31" y="341"/>
                    <a:pt x="18" y="321"/>
                  </a:cubicBezTo>
                  <a:cubicBezTo>
                    <a:pt x="4" y="300"/>
                    <a:pt x="7" y="267"/>
                    <a:pt x="9" y="242"/>
                  </a:cubicBezTo>
                  <a:cubicBezTo>
                    <a:pt x="10" y="215"/>
                    <a:pt x="12" y="189"/>
                    <a:pt x="11" y="161"/>
                  </a:cubicBezTo>
                  <a:cubicBezTo>
                    <a:pt x="10" y="107"/>
                    <a:pt x="5" y="53"/>
                    <a:pt x="0" y="0"/>
                  </a:cubicBezTo>
                  <a:cubicBezTo>
                    <a:pt x="22" y="3"/>
                    <a:pt x="51" y="8"/>
                    <a:pt x="72" y="5"/>
                  </a:cubicBezTo>
                  <a:cubicBezTo>
                    <a:pt x="72" y="12"/>
                    <a:pt x="72" y="19"/>
                    <a:pt x="73" y="26"/>
                  </a:cubicBezTo>
                  <a:cubicBezTo>
                    <a:pt x="69" y="26"/>
                    <a:pt x="66" y="27"/>
                    <a:pt x="63" y="27"/>
                  </a:cubicBezTo>
                  <a:cubicBezTo>
                    <a:pt x="61" y="27"/>
                    <a:pt x="61" y="30"/>
                    <a:pt x="63" y="30"/>
                  </a:cubicBezTo>
                  <a:cubicBezTo>
                    <a:pt x="66" y="30"/>
                    <a:pt x="70" y="30"/>
                    <a:pt x="73" y="30"/>
                  </a:cubicBezTo>
                  <a:cubicBezTo>
                    <a:pt x="73" y="35"/>
                    <a:pt x="73" y="39"/>
                    <a:pt x="74" y="44"/>
                  </a:cubicBezTo>
                  <a:cubicBezTo>
                    <a:pt x="69" y="45"/>
                    <a:pt x="65" y="46"/>
                    <a:pt x="60" y="46"/>
                  </a:cubicBezTo>
                  <a:cubicBezTo>
                    <a:pt x="59" y="46"/>
                    <a:pt x="59" y="48"/>
                    <a:pt x="60" y="48"/>
                  </a:cubicBezTo>
                  <a:cubicBezTo>
                    <a:pt x="65" y="48"/>
                    <a:pt x="69" y="49"/>
                    <a:pt x="74" y="48"/>
                  </a:cubicBezTo>
                  <a:cubicBezTo>
                    <a:pt x="74" y="53"/>
                    <a:pt x="75" y="59"/>
                    <a:pt x="75" y="64"/>
                  </a:cubicBezTo>
                  <a:cubicBezTo>
                    <a:pt x="72" y="65"/>
                    <a:pt x="69" y="67"/>
                    <a:pt x="66" y="67"/>
                  </a:cubicBezTo>
                  <a:cubicBezTo>
                    <a:pt x="64" y="67"/>
                    <a:pt x="64" y="70"/>
                    <a:pt x="66" y="70"/>
                  </a:cubicBezTo>
                  <a:cubicBezTo>
                    <a:pt x="69" y="70"/>
                    <a:pt x="72" y="69"/>
                    <a:pt x="75" y="68"/>
                  </a:cubicBezTo>
                  <a:cubicBezTo>
                    <a:pt x="76" y="76"/>
                    <a:pt x="76" y="83"/>
                    <a:pt x="77" y="91"/>
                  </a:cubicBezTo>
                  <a:cubicBezTo>
                    <a:pt x="75" y="91"/>
                    <a:pt x="74" y="91"/>
                    <a:pt x="72" y="91"/>
                  </a:cubicBezTo>
                  <a:cubicBezTo>
                    <a:pt x="69" y="91"/>
                    <a:pt x="66" y="91"/>
                    <a:pt x="63" y="91"/>
                  </a:cubicBezTo>
                  <a:cubicBezTo>
                    <a:pt x="61" y="91"/>
                    <a:pt x="61" y="94"/>
                    <a:pt x="63" y="94"/>
                  </a:cubicBezTo>
                  <a:cubicBezTo>
                    <a:pt x="66" y="94"/>
                    <a:pt x="69" y="94"/>
                    <a:pt x="72" y="94"/>
                  </a:cubicBezTo>
                  <a:cubicBezTo>
                    <a:pt x="74" y="94"/>
                    <a:pt x="76" y="94"/>
                    <a:pt x="77" y="94"/>
                  </a:cubicBezTo>
                  <a:cubicBezTo>
                    <a:pt x="78" y="101"/>
                    <a:pt x="78" y="108"/>
                    <a:pt x="79" y="114"/>
                  </a:cubicBezTo>
                  <a:cubicBezTo>
                    <a:pt x="76" y="116"/>
                    <a:pt x="72" y="118"/>
                    <a:pt x="68" y="118"/>
                  </a:cubicBezTo>
                  <a:cubicBezTo>
                    <a:pt x="67" y="118"/>
                    <a:pt x="67" y="120"/>
                    <a:pt x="68" y="120"/>
                  </a:cubicBezTo>
                  <a:cubicBezTo>
                    <a:pt x="72" y="120"/>
                    <a:pt x="76" y="120"/>
                    <a:pt x="79" y="118"/>
                  </a:cubicBezTo>
                  <a:cubicBezTo>
                    <a:pt x="80" y="123"/>
                    <a:pt x="80" y="129"/>
                    <a:pt x="80" y="134"/>
                  </a:cubicBezTo>
                  <a:cubicBezTo>
                    <a:pt x="79" y="134"/>
                    <a:pt x="77" y="135"/>
                    <a:pt x="76" y="135"/>
                  </a:cubicBezTo>
                  <a:cubicBezTo>
                    <a:pt x="73" y="136"/>
                    <a:pt x="71" y="136"/>
                    <a:pt x="68" y="136"/>
                  </a:cubicBezTo>
                  <a:cubicBezTo>
                    <a:pt x="66" y="136"/>
                    <a:pt x="66" y="139"/>
                    <a:pt x="68" y="139"/>
                  </a:cubicBezTo>
                  <a:cubicBezTo>
                    <a:pt x="72" y="139"/>
                    <a:pt x="77" y="140"/>
                    <a:pt x="81" y="138"/>
                  </a:cubicBezTo>
                  <a:cubicBezTo>
                    <a:pt x="81" y="142"/>
                    <a:pt x="81" y="146"/>
                    <a:pt x="81" y="151"/>
                  </a:cubicBezTo>
                  <a:cubicBezTo>
                    <a:pt x="81" y="152"/>
                    <a:pt x="81" y="153"/>
                    <a:pt x="81" y="154"/>
                  </a:cubicBezTo>
                  <a:cubicBezTo>
                    <a:pt x="80" y="155"/>
                    <a:pt x="78" y="155"/>
                    <a:pt x="76" y="155"/>
                  </a:cubicBezTo>
                  <a:cubicBezTo>
                    <a:pt x="75" y="155"/>
                    <a:pt x="75" y="158"/>
                    <a:pt x="76" y="158"/>
                  </a:cubicBezTo>
                  <a:cubicBezTo>
                    <a:pt x="78" y="158"/>
                    <a:pt x="80" y="157"/>
                    <a:pt x="82" y="157"/>
                  </a:cubicBezTo>
                  <a:cubicBezTo>
                    <a:pt x="82" y="163"/>
                    <a:pt x="82" y="170"/>
                    <a:pt x="82" y="177"/>
                  </a:cubicBezTo>
                  <a:cubicBezTo>
                    <a:pt x="79" y="177"/>
                    <a:pt x="77" y="179"/>
                    <a:pt x="74" y="179"/>
                  </a:cubicBezTo>
                  <a:cubicBezTo>
                    <a:pt x="72" y="179"/>
                    <a:pt x="72" y="182"/>
                    <a:pt x="74" y="182"/>
                  </a:cubicBezTo>
                  <a:cubicBezTo>
                    <a:pt x="77" y="182"/>
                    <a:pt x="80" y="181"/>
                    <a:pt x="82" y="180"/>
                  </a:cubicBezTo>
                  <a:cubicBezTo>
                    <a:pt x="83" y="185"/>
                    <a:pt x="83" y="190"/>
                    <a:pt x="83" y="194"/>
                  </a:cubicBezTo>
                  <a:cubicBezTo>
                    <a:pt x="82" y="195"/>
                    <a:pt x="81" y="195"/>
                    <a:pt x="81" y="195"/>
                  </a:cubicBezTo>
                  <a:cubicBezTo>
                    <a:pt x="79" y="196"/>
                    <a:pt x="78" y="197"/>
                    <a:pt x="76" y="198"/>
                  </a:cubicBezTo>
                  <a:cubicBezTo>
                    <a:pt x="75" y="198"/>
                    <a:pt x="75" y="200"/>
                    <a:pt x="76" y="200"/>
                  </a:cubicBezTo>
                  <a:cubicBezTo>
                    <a:pt x="79" y="200"/>
                    <a:pt x="81" y="199"/>
                    <a:pt x="83" y="198"/>
                  </a:cubicBezTo>
                  <a:close/>
                  <a:moveTo>
                    <a:pt x="65" y="229"/>
                  </a:moveTo>
                  <a:cubicBezTo>
                    <a:pt x="66" y="199"/>
                    <a:pt x="67" y="164"/>
                    <a:pt x="60" y="134"/>
                  </a:cubicBezTo>
                  <a:cubicBezTo>
                    <a:pt x="60" y="133"/>
                    <a:pt x="59" y="132"/>
                    <a:pt x="58" y="132"/>
                  </a:cubicBezTo>
                  <a:cubicBezTo>
                    <a:pt x="58" y="131"/>
                    <a:pt x="57" y="130"/>
                    <a:pt x="55" y="130"/>
                  </a:cubicBezTo>
                  <a:cubicBezTo>
                    <a:pt x="45" y="130"/>
                    <a:pt x="35" y="130"/>
                    <a:pt x="26" y="133"/>
                  </a:cubicBezTo>
                  <a:cubicBezTo>
                    <a:pt x="26" y="131"/>
                    <a:pt x="25" y="129"/>
                    <a:pt x="25" y="127"/>
                  </a:cubicBezTo>
                  <a:cubicBezTo>
                    <a:pt x="24" y="125"/>
                    <a:pt x="21" y="126"/>
                    <a:pt x="22" y="127"/>
                  </a:cubicBezTo>
                  <a:cubicBezTo>
                    <a:pt x="26" y="148"/>
                    <a:pt x="23" y="171"/>
                    <a:pt x="21" y="191"/>
                  </a:cubicBezTo>
                  <a:cubicBezTo>
                    <a:pt x="19" y="216"/>
                    <a:pt x="16" y="240"/>
                    <a:pt x="16" y="265"/>
                  </a:cubicBezTo>
                  <a:cubicBezTo>
                    <a:pt x="16" y="277"/>
                    <a:pt x="21" y="327"/>
                    <a:pt x="46" y="312"/>
                  </a:cubicBezTo>
                  <a:cubicBezTo>
                    <a:pt x="67" y="299"/>
                    <a:pt x="64" y="249"/>
                    <a:pt x="65" y="22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7">
              <a:extLst>
                <a:ext uri="{FF2B5EF4-FFF2-40B4-BE49-F238E27FC236}">
                  <a16:creationId xmlns:a16="http://schemas.microsoft.com/office/drawing/2014/main" id="{0B9565F1-5FA2-D780-E5A1-A441144E5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5396" y="4603071"/>
              <a:ext cx="184150" cy="136525"/>
            </a:xfrm>
            <a:custGeom>
              <a:avLst/>
              <a:gdLst>
                <a:gd name="T0" fmla="*/ 55 w 72"/>
                <a:gd name="T1" fmla="*/ 3 h 54"/>
                <a:gd name="T2" fmla="*/ 69 w 72"/>
                <a:gd name="T3" fmla="*/ 25 h 54"/>
                <a:gd name="T4" fmla="*/ 42 w 72"/>
                <a:gd name="T5" fmla="*/ 25 h 54"/>
                <a:gd name="T6" fmla="*/ 38 w 72"/>
                <a:gd name="T7" fmla="*/ 32 h 54"/>
                <a:gd name="T8" fmla="*/ 41 w 72"/>
                <a:gd name="T9" fmla="*/ 44 h 54"/>
                <a:gd name="T10" fmla="*/ 43 w 72"/>
                <a:gd name="T11" fmla="*/ 54 h 54"/>
                <a:gd name="T12" fmla="*/ 25 w 72"/>
                <a:gd name="T13" fmla="*/ 54 h 54"/>
                <a:gd name="T14" fmla="*/ 26 w 72"/>
                <a:gd name="T15" fmla="*/ 31 h 54"/>
                <a:gd name="T16" fmla="*/ 22 w 72"/>
                <a:gd name="T17" fmla="*/ 28 h 54"/>
                <a:gd name="T18" fmla="*/ 19 w 72"/>
                <a:gd name="T19" fmla="*/ 26 h 54"/>
                <a:gd name="T20" fmla="*/ 2 w 72"/>
                <a:gd name="T21" fmla="*/ 25 h 54"/>
                <a:gd name="T22" fmla="*/ 0 w 72"/>
                <a:gd name="T23" fmla="*/ 15 h 54"/>
                <a:gd name="T24" fmla="*/ 1 w 72"/>
                <a:gd name="T25" fmla="*/ 3 h 54"/>
                <a:gd name="T26" fmla="*/ 19 w 72"/>
                <a:gd name="T27" fmla="*/ 1 h 54"/>
                <a:gd name="T28" fmla="*/ 55 w 72"/>
                <a:gd name="T2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54">
                  <a:moveTo>
                    <a:pt x="55" y="3"/>
                  </a:moveTo>
                  <a:cubicBezTo>
                    <a:pt x="68" y="5"/>
                    <a:pt x="72" y="12"/>
                    <a:pt x="69" y="25"/>
                  </a:cubicBezTo>
                  <a:cubicBezTo>
                    <a:pt x="60" y="25"/>
                    <a:pt x="51" y="27"/>
                    <a:pt x="42" y="25"/>
                  </a:cubicBezTo>
                  <a:cubicBezTo>
                    <a:pt x="37" y="23"/>
                    <a:pt x="35" y="29"/>
                    <a:pt x="38" y="32"/>
                  </a:cubicBezTo>
                  <a:cubicBezTo>
                    <a:pt x="38" y="36"/>
                    <a:pt x="40" y="40"/>
                    <a:pt x="41" y="44"/>
                  </a:cubicBezTo>
                  <a:cubicBezTo>
                    <a:pt x="42" y="47"/>
                    <a:pt x="43" y="51"/>
                    <a:pt x="43" y="54"/>
                  </a:cubicBezTo>
                  <a:cubicBezTo>
                    <a:pt x="37" y="54"/>
                    <a:pt x="31" y="54"/>
                    <a:pt x="25" y="54"/>
                  </a:cubicBezTo>
                  <a:cubicBezTo>
                    <a:pt x="25" y="47"/>
                    <a:pt x="26" y="39"/>
                    <a:pt x="26" y="31"/>
                  </a:cubicBezTo>
                  <a:cubicBezTo>
                    <a:pt x="25" y="29"/>
                    <a:pt x="24" y="28"/>
                    <a:pt x="22" y="28"/>
                  </a:cubicBezTo>
                  <a:cubicBezTo>
                    <a:pt x="21" y="27"/>
                    <a:pt x="20" y="26"/>
                    <a:pt x="19" y="26"/>
                  </a:cubicBezTo>
                  <a:cubicBezTo>
                    <a:pt x="13" y="27"/>
                    <a:pt x="8" y="26"/>
                    <a:pt x="2" y="25"/>
                  </a:cubicBezTo>
                  <a:cubicBezTo>
                    <a:pt x="0" y="25"/>
                    <a:pt x="0" y="17"/>
                    <a:pt x="0" y="15"/>
                  </a:cubicBezTo>
                  <a:cubicBezTo>
                    <a:pt x="0" y="11"/>
                    <a:pt x="0" y="7"/>
                    <a:pt x="1" y="3"/>
                  </a:cubicBezTo>
                  <a:cubicBezTo>
                    <a:pt x="2" y="1"/>
                    <a:pt x="16" y="1"/>
                    <a:pt x="19" y="1"/>
                  </a:cubicBezTo>
                  <a:cubicBezTo>
                    <a:pt x="31" y="0"/>
                    <a:pt x="43" y="1"/>
                    <a:pt x="5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8">
              <a:extLst>
                <a:ext uri="{FF2B5EF4-FFF2-40B4-BE49-F238E27FC236}">
                  <a16:creationId xmlns:a16="http://schemas.microsoft.com/office/drawing/2014/main" id="{948B64E0-71AE-9217-A085-5C173EE0D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009" y="4763408"/>
              <a:ext cx="285750" cy="44450"/>
            </a:xfrm>
            <a:custGeom>
              <a:avLst/>
              <a:gdLst>
                <a:gd name="T0" fmla="*/ 71 w 113"/>
                <a:gd name="T1" fmla="*/ 0 h 18"/>
                <a:gd name="T2" fmla="*/ 106 w 113"/>
                <a:gd name="T3" fmla="*/ 8 h 18"/>
                <a:gd name="T4" fmla="*/ 84 w 113"/>
                <a:gd name="T5" fmla="*/ 15 h 18"/>
                <a:gd name="T6" fmla="*/ 2 w 113"/>
                <a:gd name="T7" fmla="*/ 11 h 18"/>
                <a:gd name="T8" fmla="*/ 1 w 113"/>
                <a:gd name="T9" fmla="*/ 10 h 18"/>
                <a:gd name="T10" fmla="*/ 0 w 113"/>
                <a:gd name="T11" fmla="*/ 0 h 18"/>
                <a:gd name="T12" fmla="*/ 71 w 113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8">
                  <a:moveTo>
                    <a:pt x="71" y="0"/>
                  </a:moveTo>
                  <a:cubicBezTo>
                    <a:pt x="78" y="1"/>
                    <a:pt x="113" y="0"/>
                    <a:pt x="106" y="8"/>
                  </a:cubicBezTo>
                  <a:cubicBezTo>
                    <a:pt x="101" y="14"/>
                    <a:pt x="90" y="15"/>
                    <a:pt x="84" y="15"/>
                  </a:cubicBezTo>
                  <a:cubicBezTo>
                    <a:pt x="56" y="18"/>
                    <a:pt x="29" y="11"/>
                    <a:pt x="2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0" y="7"/>
                    <a:pt x="0" y="3"/>
                    <a:pt x="0" y="0"/>
                  </a:cubicBezTo>
                  <a:cubicBezTo>
                    <a:pt x="24" y="1"/>
                    <a:pt x="47" y="0"/>
                    <a:pt x="7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9">
              <a:extLst>
                <a:ext uri="{FF2B5EF4-FFF2-40B4-BE49-F238E27FC236}">
                  <a16:creationId xmlns:a16="http://schemas.microsoft.com/office/drawing/2014/main" id="{74D276C8-B340-B82A-CBA4-D213CDB00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434" y="5153933"/>
              <a:ext cx="106362" cy="463550"/>
            </a:xfrm>
            <a:custGeom>
              <a:avLst/>
              <a:gdLst>
                <a:gd name="T0" fmla="*/ 40 w 42"/>
                <a:gd name="T1" fmla="*/ 76 h 183"/>
                <a:gd name="T2" fmla="*/ 29 w 42"/>
                <a:gd name="T3" fmla="*/ 168 h 183"/>
                <a:gd name="T4" fmla="*/ 5 w 42"/>
                <a:gd name="T5" fmla="*/ 158 h 183"/>
                <a:gd name="T6" fmla="*/ 3 w 42"/>
                <a:gd name="T7" fmla="*/ 100 h 183"/>
                <a:gd name="T8" fmla="*/ 8 w 42"/>
                <a:gd name="T9" fmla="*/ 3 h 183"/>
                <a:gd name="T10" fmla="*/ 36 w 42"/>
                <a:gd name="T11" fmla="*/ 1 h 183"/>
                <a:gd name="T12" fmla="*/ 36 w 42"/>
                <a:gd name="T13" fmla="*/ 1 h 183"/>
                <a:gd name="T14" fmla="*/ 36 w 42"/>
                <a:gd name="T15" fmla="*/ 2 h 183"/>
                <a:gd name="T16" fmla="*/ 40 w 42"/>
                <a:gd name="T17" fmla="*/ 7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83">
                  <a:moveTo>
                    <a:pt x="40" y="76"/>
                  </a:moveTo>
                  <a:cubicBezTo>
                    <a:pt x="40" y="105"/>
                    <a:pt x="42" y="141"/>
                    <a:pt x="29" y="168"/>
                  </a:cubicBezTo>
                  <a:cubicBezTo>
                    <a:pt x="21" y="183"/>
                    <a:pt x="8" y="169"/>
                    <a:pt x="5" y="158"/>
                  </a:cubicBezTo>
                  <a:cubicBezTo>
                    <a:pt x="0" y="140"/>
                    <a:pt x="2" y="119"/>
                    <a:pt x="3" y="100"/>
                  </a:cubicBezTo>
                  <a:cubicBezTo>
                    <a:pt x="5" y="69"/>
                    <a:pt x="14" y="34"/>
                    <a:pt x="8" y="3"/>
                  </a:cubicBezTo>
                  <a:cubicBezTo>
                    <a:pt x="17" y="0"/>
                    <a:pt x="27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41" y="26"/>
                    <a:pt x="40" y="52"/>
                    <a:pt x="40" y="76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0">
              <a:extLst>
                <a:ext uri="{FF2B5EF4-FFF2-40B4-BE49-F238E27FC236}">
                  <a16:creationId xmlns:a16="http://schemas.microsoft.com/office/drawing/2014/main" id="{7E016A68-03F9-D515-E145-4A3B3B0F7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071" y="5881008"/>
              <a:ext cx="84137" cy="100013"/>
            </a:xfrm>
            <a:custGeom>
              <a:avLst/>
              <a:gdLst>
                <a:gd name="T0" fmla="*/ 28 w 33"/>
                <a:gd name="T1" fmla="*/ 2 h 39"/>
                <a:gd name="T2" fmla="*/ 3 w 33"/>
                <a:gd name="T3" fmla="*/ 38 h 39"/>
                <a:gd name="T4" fmla="*/ 2 w 33"/>
                <a:gd name="T5" fmla="*/ 35 h 39"/>
                <a:gd name="T6" fmla="*/ 20 w 33"/>
                <a:gd name="T7" fmla="*/ 22 h 39"/>
                <a:gd name="T8" fmla="*/ 25 w 33"/>
                <a:gd name="T9" fmla="*/ 2 h 39"/>
                <a:gd name="T10" fmla="*/ 28 w 33"/>
                <a:gd name="T11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9">
                  <a:moveTo>
                    <a:pt x="28" y="2"/>
                  </a:moveTo>
                  <a:cubicBezTo>
                    <a:pt x="33" y="19"/>
                    <a:pt x="17" y="33"/>
                    <a:pt x="3" y="38"/>
                  </a:cubicBezTo>
                  <a:cubicBezTo>
                    <a:pt x="1" y="39"/>
                    <a:pt x="0" y="36"/>
                    <a:pt x="2" y="35"/>
                  </a:cubicBezTo>
                  <a:cubicBezTo>
                    <a:pt x="9" y="32"/>
                    <a:pt x="16" y="28"/>
                    <a:pt x="20" y="22"/>
                  </a:cubicBezTo>
                  <a:cubicBezTo>
                    <a:pt x="24" y="15"/>
                    <a:pt x="24" y="9"/>
                    <a:pt x="25" y="2"/>
                  </a:cubicBezTo>
                  <a:cubicBezTo>
                    <a:pt x="25" y="0"/>
                    <a:pt x="27" y="0"/>
                    <a:pt x="28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1">
              <a:extLst>
                <a:ext uri="{FF2B5EF4-FFF2-40B4-BE49-F238E27FC236}">
                  <a16:creationId xmlns:a16="http://schemas.microsoft.com/office/drawing/2014/main" id="{02D83A2E-269E-6D7C-A265-36F779A03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7609" y="4577671"/>
              <a:ext cx="322262" cy="1360488"/>
            </a:xfrm>
            <a:custGeom>
              <a:avLst/>
              <a:gdLst>
                <a:gd name="T0" fmla="*/ 112 w 127"/>
                <a:gd name="T1" fmla="*/ 120 h 536"/>
                <a:gd name="T2" fmla="*/ 112 w 127"/>
                <a:gd name="T3" fmla="*/ 123 h 536"/>
                <a:gd name="T4" fmla="*/ 118 w 127"/>
                <a:gd name="T5" fmla="*/ 206 h 536"/>
                <a:gd name="T6" fmla="*/ 116 w 127"/>
                <a:gd name="T7" fmla="*/ 389 h 536"/>
                <a:gd name="T8" fmla="*/ 98 w 127"/>
                <a:gd name="T9" fmla="*/ 427 h 536"/>
                <a:gd name="T10" fmla="*/ 78 w 127"/>
                <a:gd name="T11" fmla="*/ 506 h 536"/>
                <a:gd name="T12" fmla="*/ 99 w 127"/>
                <a:gd name="T13" fmla="*/ 513 h 536"/>
                <a:gd name="T14" fmla="*/ 70 w 127"/>
                <a:gd name="T15" fmla="*/ 510 h 536"/>
                <a:gd name="T16" fmla="*/ 62 w 127"/>
                <a:gd name="T17" fmla="*/ 435 h 536"/>
                <a:gd name="T18" fmla="*/ 32 w 127"/>
                <a:gd name="T19" fmla="*/ 269 h 536"/>
                <a:gd name="T20" fmla="*/ 5 w 127"/>
                <a:gd name="T21" fmla="*/ 86 h 536"/>
                <a:gd name="T22" fmla="*/ 5 w 127"/>
                <a:gd name="T23" fmla="*/ 64 h 536"/>
                <a:gd name="T24" fmla="*/ 29 w 127"/>
                <a:gd name="T25" fmla="*/ 43 h 536"/>
                <a:gd name="T26" fmla="*/ 61 w 127"/>
                <a:gd name="T27" fmla="*/ 2 h 536"/>
                <a:gd name="T28" fmla="*/ 104 w 127"/>
                <a:gd name="T29" fmla="*/ 43 h 536"/>
                <a:gd name="T30" fmla="*/ 79 w 127"/>
                <a:gd name="T31" fmla="*/ 64 h 536"/>
                <a:gd name="T32" fmla="*/ 116 w 127"/>
                <a:gd name="T33" fmla="*/ 81 h 536"/>
                <a:gd name="T34" fmla="*/ 11 w 127"/>
                <a:gd name="T35" fmla="*/ 83 h 536"/>
                <a:gd name="T36" fmla="*/ 116 w 127"/>
                <a:gd name="T37" fmla="*/ 81 h 536"/>
                <a:gd name="T38" fmla="*/ 106 w 127"/>
                <a:gd name="T39" fmla="*/ 293 h 536"/>
                <a:gd name="T40" fmla="*/ 113 w 127"/>
                <a:gd name="T41" fmla="*/ 287 h 536"/>
                <a:gd name="T42" fmla="*/ 104 w 127"/>
                <a:gd name="T43" fmla="*/ 272 h 536"/>
                <a:gd name="T44" fmla="*/ 106 w 127"/>
                <a:gd name="T45" fmla="*/ 251 h 536"/>
                <a:gd name="T46" fmla="*/ 111 w 127"/>
                <a:gd name="T47" fmla="*/ 244 h 536"/>
                <a:gd name="T48" fmla="*/ 98 w 127"/>
                <a:gd name="T49" fmla="*/ 229 h 536"/>
                <a:gd name="T50" fmla="*/ 109 w 127"/>
                <a:gd name="T51" fmla="*/ 211 h 536"/>
                <a:gd name="T52" fmla="*/ 109 w 127"/>
                <a:gd name="T53" fmla="*/ 207 h 536"/>
                <a:gd name="T54" fmla="*/ 93 w 127"/>
                <a:gd name="T55" fmla="*/ 187 h 536"/>
                <a:gd name="T56" fmla="*/ 107 w 127"/>
                <a:gd name="T57" fmla="*/ 184 h 536"/>
                <a:gd name="T58" fmla="*/ 96 w 127"/>
                <a:gd name="T59" fmla="*/ 160 h 536"/>
                <a:gd name="T60" fmla="*/ 90 w 127"/>
                <a:gd name="T61" fmla="*/ 141 h 536"/>
                <a:gd name="T62" fmla="*/ 103 w 127"/>
                <a:gd name="T63" fmla="*/ 123 h 536"/>
                <a:gd name="T64" fmla="*/ 103 w 127"/>
                <a:gd name="T65" fmla="*/ 119 h 536"/>
                <a:gd name="T66" fmla="*/ 41 w 127"/>
                <a:gd name="T67" fmla="*/ 254 h 536"/>
                <a:gd name="T68" fmla="*/ 99 w 127"/>
                <a:gd name="T69" fmla="*/ 409 h 536"/>
                <a:gd name="T70" fmla="*/ 98 w 127"/>
                <a:gd name="T71" fmla="*/ 394 h 536"/>
                <a:gd name="T72" fmla="*/ 98 w 127"/>
                <a:gd name="T73" fmla="*/ 376 h 536"/>
                <a:gd name="T74" fmla="*/ 110 w 127"/>
                <a:gd name="T75" fmla="*/ 368 h 536"/>
                <a:gd name="T76" fmla="*/ 104 w 127"/>
                <a:gd name="T77" fmla="*/ 354 h 536"/>
                <a:gd name="T78" fmla="*/ 112 w 127"/>
                <a:gd name="T79" fmla="*/ 336 h 536"/>
                <a:gd name="T80" fmla="*/ 101 w 127"/>
                <a:gd name="T81" fmla="*/ 336 h 536"/>
                <a:gd name="T82" fmla="*/ 113 w 127"/>
                <a:gd name="T83" fmla="*/ 312 h 536"/>
                <a:gd name="T84" fmla="*/ 111 w 127"/>
                <a:gd name="T85" fmla="*/ 310 h 536"/>
                <a:gd name="T86" fmla="*/ 86 w 127"/>
                <a:gd name="T87" fmla="*/ 13 h 536"/>
                <a:gd name="T88" fmla="*/ 31 w 127"/>
                <a:gd name="T89" fmla="*/ 25 h 536"/>
                <a:gd name="T90" fmla="*/ 53 w 127"/>
                <a:gd name="T91" fmla="*/ 38 h 536"/>
                <a:gd name="T92" fmla="*/ 74 w 127"/>
                <a:gd name="T93" fmla="*/ 64 h 536"/>
                <a:gd name="T94" fmla="*/ 73 w 127"/>
                <a:gd name="T95" fmla="*/ 35 h 536"/>
                <a:gd name="T96" fmla="*/ 76 w 127"/>
                <a:gd name="T97" fmla="*/ 514 h 536"/>
                <a:gd name="T98" fmla="*/ 74 w 127"/>
                <a:gd name="T99" fmla="*/ 436 h 536"/>
                <a:gd name="T100" fmla="*/ 74 w 127"/>
                <a:gd name="T101" fmla="*/ 4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" h="536">
                  <a:moveTo>
                    <a:pt x="127" y="73"/>
                  </a:moveTo>
                  <a:cubicBezTo>
                    <a:pt x="127" y="85"/>
                    <a:pt x="121" y="91"/>
                    <a:pt x="111" y="95"/>
                  </a:cubicBezTo>
                  <a:cubicBezTo>
                    <a:pt x="111" y="103"/>
                    <a:pt x="111" y="112"/>
                    <a:pt x="112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4" y="120"/>
                    <a:pt x="114" y="123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3" y="149"/>
                    <a:pt x="115" y="176"/>
                    <a:pt x="117" y="202"/>
                  </a:cubicBezTo>
                  <a:cubicBezTo>
                    <a:pt x="119" y="203"/>
                    <a:pt x="119" y="204"/>
                    <a:pt x="118" y="205"/>
                  </a:cubicBezTo>
                  <a:cubicBezTo>
                    <a:pt x="118" y="205"/>
                    <a:pt x="118" y="206"/>
                    <a:pt x="118" y="206"/>
                  </a:cubicBezTo>
                  <a:cubicBezTo>
                    <a:pt x="119" y="227"/>
                    <a:pt x="121" y="249"/>
                    <a:pt x="122" y="271"/>
                  </a:cubicBezTo>
                  <a:cubicBezTo>
                    <a:pt x="123" y="305"/>
                    <a:pt x="123" y="339"/>
                    <a:pt x="118" y="373"/>
                  </a:cubicBezTo>
                  <a:cubicBezTo>
                    <a:pt x="118" y="377"/>
                    <a:pt x="117" y="383"/>
                    <a:pt x="116" y="389"/>
                  </a:cubicBezTo>
                  <a:cubicBezTo>
                    <a:pt x="117" y="390"/>
                    <a:pt x="117" y="391"/>
                    <a:pt x="116" y="392"/>
                  </a:cubicBezTo>
                  <a:cubicBezTo>
                    <a:pt x="116" y="393"/>
                    <a:pt x="115" y="393"/>
                    <a:pt x="115" y="393"/>
                  </a:cubicBezTo>
                  <a:cubicBezTo>
                    <a:pt x="112" y="406"/>
                    <a:pt x="107" y="419"/>
                    <a:pt x="98" y="427"/>
                  </a:cubicBezTo>
                  <a:cubicBezTo>
                    <a:pt x="94" y="431"/>
                    <a:pt x="87" y="434"/>
                    <a:pt x="81" y="435"/>
                  </a:cubicBezTo>
                  <a:cubicBezTo>
                    <a:pt x="83" y="458"/>
                    <a:pt x="82" y="484"/>
                    <a:pt x="78" y="506"/>
                  </a:cubicBezTo>
                  <a:cubicBezTo>
                    <a:pt x="78" y="506"/>
                    <a:pt x="78" y="506"/>
                    <a:pt x="78" y="506"/>
                  </a:cubicBezTo>
                  <a:cubicBezTo>
                    <a:pt x="78" y="507"/>
                    <a:pt x="78" y="507"/>
                    <a:pt x="79" y="507"/>
                  </a:cubicBezTo>
                  <a:cubicBezTo>
                    <a:pt x="84" y="509"/>
                    <a:pt x="89" y="511"/>
                    <a:pt x="95" y="510"/>
                  </a:cubicBezTo>
                  <a:cubicBezTo>
                    <a:pt x="97" y="510"/>
                    <a:pt x="100" y="511"/>
                    <a:pt x="99" y="513"/>
                  </a:cubicBezTo>
                  <a:cubicBezTo>
                    <a:pt x="98" y="522"/>
                    <a:pt x="93" y="536"/>
                    <a:pt x="81" y="531"/>
                  </a:cubicBezTo>
                  <a:cubicBezTo>
                    <a:pt x="74" y="527"/>
                    <a:pt x="71" y="519"/>
                    <a:pt x="72" y="511"/>
                  </a:cubicBezTo>
                  <a:cubicBezTo>
                    <a:pt x="71" y="511"/>
                    <a:pt x="71" y="510"/>
                    <a:pt x="70" y="510"/>
                  </a:cubicBezTo>
                  <a:cubicBezTo>
                    <a:pt x="69" y="509"/>
                    <a:pt x="69" y="507"/>
                    <a:pt x="70" y="506"/>
                  </a:cubicBezTo>
                  <a:cubicBezTo>
                    <a:pt x="71" y="506"/>
                    <a:pt x="71" y="506"/>
                    <a:pt x="71" y="506"/>
                  </a:cubicBezTo>
                  <a:cubicBezTo>
                    <a:pt x="66" y="482"/>
                    <a:pt x="62" y="459"/>
                    <a:pt x="62" y="435"/>
                  </a:cubicBezTo>
                  <a:cubicBezTo>
                    <a:pt x="56" y="434"/>
                    <a:pt x="50" y="431"/>
                    <a:pt x="46" y="426"/>
                  </a:cubicBezTo>
                  <a:cubicBezTo>
                    <a:pt x="30" y="408"/>
                    <a:pt x="29" y="381"/>
                    <a:pt x="29" y="358"/>
                  </a:cubicBezTo>
                  <a:cubicBezTo>
                    <a:pt x="29" y="328"/>
                    <a:pt x="33" y="299"/>
                    <a:pt x="32" y="269"/>
                  </a:cubicBezTo>
                  <a:cubicBezTo>
                    <a:pt x="31" y="210"/>
                    <a:pt x="23" y="151"/>
                    <a:pt x="23" y="92"/>
                  </a:cubicBezTo>
                  <a:cubicBezTo>
                    <a:pt x="17" y="91"/>
                    <a:pt x="11" y="90"/>
                    <a:pt x="8" y="90"/>
                  </a:cubicBezTo>
                  <a:cubicBezTo>
                    <a:pt x="6" y="89"/>
                    <a:pt x="5" y="88"/>
                    <a:pt x="5" y="86"/>
                  </a:cubicBezTo>
                  <a:cubicBezTo>
                    <a:pt x="5" y="86"/>
                    <a:pt x="5" y="86"/>
                    <a:pt x="4" y="86"/>
                  </a:cubicBezTo>
                  <a:cubicBezTo>
                    <a:pt x="0" y="81"/>
                    <a:pt x="1" y="74"/>
                    <a:pt x="1" y="68"/>
                  </a:cubicBezTo>
                  <a:cubicBezTo>
                    <a:pt x="1" y="66"/>
                    <a:pt x="3" y="63"/>
                    <a:pt x="5" y="64"/>
                  </a:cubicBezTo>
                  <a:cubicBezTo>
                    <a:pt x="20" y="64"/>
                    <a:pt x="35" y="64"/>
                    <a:pt x="50" y="64"/>
                  </a:cubicBezTo>
                  <a:cubicBezTo>
                    <a:pt x="50" y="57"/>
                    <a:pt x="49" y="49"/>
                    <a:pt x="50" y="42"/>
                  </a:cubicBezTo>
                  <a:cubicBezTo>
                    <a:pt x="43" y="44"/>
                    <a:pt x="36" y="42"/>
                    <a:pt x="29" y="43"/>
                  </a:cubicBezTo>
                  <a:cubicBezTo>
                    <a:pt x="27" y="43"/>
                    <a:pt x="26" y="41"/>
                    <a:pt x="25" y="40"/>
                  </a:cubicBezTo>
                  <a:cubicBezTo>
                    <a:pt x="22" y="30"/>
                    <a:pt x="21" y="18"/>
                    <a:pt x="25" y="8"/>
                  </a:cubicBezTo>
                  <a:cubicBezTo>
                    <a:pt x="28" y="0"/>
                    <a:pt x="55" y="2"/>
                    <a:pt x="61" y="2"/>
                  </a:cubicBezTo>
                  <a:cubicBezTo>
                    <a:pt x="70" y="3"/>
                    <a:pt x="97" y="2"/>
                    <a:pt x="104" y="9"/>
                  </a:cubicBezTo>
                  <a:cubicBezTo>
                    <a:pt x="110" y="15"/>
                    <a:pt x="109" y="32"/>
                    <a:pt x="108" y="40"/>
                  </a:cubicBezTo>
                  <a:cubicBezTo>
                    <a:pt x="107" y="42"/>
                    <a:pt x="106" y="43"/>
                    <a:pt x="104" y="43"/>
                  </a:cubicBezTo>
                  <a:cubicBezTo>
                    <a:pt x="95" y="43"/>
                    <a:pt x="85" y="45"/>
                    <a:pt x="76" y="44"/>
                  </a:cubicBezTo>
                  <a:cubicBezTo>
                    <a:pt x="78" y="47"/>
                    <a:pt x="78" y="52"/>
                    <a:pt x="79" y="56"/>
                  </a:cubicBezTo>
                  <a:cubicBezTo>
                    <a:pt x="79" y="59"/>
                    <a:pt x="79" y="62"/>
                    <a:pt x="79" y="64"/>
                  </a:cubicBezTo>
                  <a:cubicBezTo>
                    <a:pt x="94" y="65"/>
                    <a:pt x="109" y="66"/>
                    <a:pt x="124" y="69"/>
                  </a:cubicBezTo>
                  <a:cubicBezTo>
                    <a:pt x="126" y="69"/>
                    <a:pt x="127" y="71"/>
                    <a:pt x="127" y="73"/>
                  </a:cubicBezTo>
                  <a:close/>
                  <a:moveTo>
                    <a:pt x="116" y="81"/>
                  </a:moveTo>
                  <a:cubicBezTo>
                    <a:pt x="123" y="73"/>
                    <a:pt x="88" y="74"/>
                    <a:pt x="81" y="73"/>
                  </a:cubicBezTo>
                  <a:cubicBezTo>
                    <a:pt x="57" y="73"/>
                    <a:pt x="34" y="74"/>
                    <a:pt x="10" y="73"/>
                  </a:cubicBezTo>
                  <a:cubicBezTo>
                    <a:pt x="10" y="76"/>
                    <a:pt x="10" y="80"/>
                    <a:pt x="11" y="83"/>
                  </a:cubicBezTo>
                  <a:cubicBezTo>
                    <a:pt x="12" y="83"/>
                    <a:pt x="12" y="84"/>
                    <a:pt x="12" y="84"/>
                  </a:cubicBezTo>
                  <a:cubicBezTo>
                    <a:pt x="39" y="84"/>
                    <a:pt x="66" y="91"/>
                    <a:pt x="94" y="88"/>
                  </a:cubicBezTo>
                  <a:cubicBezTo>
                    <a:pt x="100" y="88"/>
                    <a:pt x="111" y="87"/>
                    <a:pt x="116" y="81"/>
                  </a:cubicBezTo>
                  <a:close/>
                  <a:moveTo>
                    <a:pt x="113" y="310"/>
                  </a:moveTo>
                  <a:cubicBezTo>
                    <a:pt x="113" y="303"/>
                    <a:pt x="113" y="297"/>
                    <a:pt x="113" y="291"/>
                  </a:cubicBezTo>
                  <a:cubicBezTo>
                    <a:pt x="111" y="292"/>
                    <a:pt x="109" y="293"/>
                    <a:pt x="106" y="293"/>
                  </a:cubicBezTo>
                  <a:cubicBezTo>
                    <a:pt x="105" y="293"/>
                    <a:pt x="105" y="291"/>
                    <a:pt x="106" y="291"/>
                  </a:cubicBezTo>
                  <a:cubicBezTo>
                    <a:pt x="108" y="290"/>
                    <a:pt x="109" y="289"/>
                    <a:pt x="111" y="288"/>
                  </a:cubicBezTo>
                  <a:cubicBezTo>
                    <a:pt x="111" y="288"/>
                    <a:pt x="112" y="288"/>
                    <a:pt x="113" y="287"/>
                  </a:cubicBezTo>
                  <a:cubicBezTo>
                    <a:pt x="113" y="283"/>
                    <a:pt x="113" y="278"/>
                    <a:pt x="112" y="273"/>
                  </a:cubicBezTo>
                  <a:cubicBezTo>
                    <a:pt x="110" y="274"/>
                    <a:pt x="107" y="275"/>
                    <a:pt x="104" y="275"/>
                  </a:cubicBezTo>
                  <a:cubicBezTo>
                    <a:pt x="102" y="275"/>
                    <a:pt x="102" y="272"/>
                    <a:pt x="104" y="272"/>
                  </a:cubicBezTo>
                  <a:cubicBezTo>
                    <a:pt x="107" y="272"/>
                    <a:pt x="109" y="270"/>
                    <a:pt x="112" y="270"/>
                  </a:cubicBezTo>
                  <a:cubicBezTo>
                    <a:pt x="112" y="263"/>
                    <a:pt x="112" y="256"/>
                    <a:pt x="112" y="250"/>
                  </a:cubicBezTo>
                  <a:cubicBezTo>
                    <a:pt x="110" y="250"/>
                    <a:pt x="108" y="251"/>
                    <a:pt x="106" y="251"/>
                  </a:cubicBezTo>
                  <a:cubicBezTo>
                    <a:pt x="105" y="251"/>
                    <a:pt x="105" y="248"/>
                    <a:pt x="106" y="248"/>
                  </a:cubicBezTo>
                  <a:cubicBezTo>
                    <a:pt x="108" y="248"/>
                    <a:pt x="110" y="248"/>
                    <a:pt x="111" y="247"/>
                  </a:cubicBezTo>
                  <a:cubicBezTo>
                    <a:pt x="111" y="246"/>
                    <a:pt x="111" y="245"/>
                    <a:pt x="111" y="244"/>
                  </a:cubicBezTo>
                  <a:cubicBezTo>
                    <a:pt x="111" y="239"/>
                    <a:pt x="111" y="235"/>
                    <a:pt x="111" y="231"/>
                  </a:cubicBezTo>
                  <a:cubicBezTo>
                    <a:pt x="107" y="233"/>
                    <a:pt x="102" y="232"/>
                    <a:pt x="98" y="232"/>
                  </a:cubicBezTo>
                  <a:cubicBezTo>
                    <a:pt x="96" y="232"/>
                    <a:pt x="96" y="229"/>
                    <a:pt x="98" y="229"/>
                  </a:cubicBezTo>
                  <a:cubicBezTo>
                    <a:pt x="101" y="229"/>
                    <a:pt x="103" y="229"/>
                    <a:pt x="106" y="228"/>
                  </a:cubicBezTo>
                  <a:cubicBezTo>
                    <a:pt x="107" y="228"/>
                    <a:pt x="109" y="227"/>
                    <a:pt x="110" y="227"/>
                  </a:cubicBezTo>
                  <a:cubicBezTo>
                    <a:pt x="110" y="222"/>
                    <a:pt x="110" y="216"/>
                    <a:pt x="109" y="211"/>
                  </a:cubicBezTo>
                  <a:cubicBezTo>
                    <a:pt x="106" y="213"/>
                    <a:pt x="102" y="213"/>
                    <a:pt x="98" y="213"/>
                  </a:cubicBezTo>
                  <a:cubicBezTo>
                    <a:pt x="97" y="213"/>
                    <a:pt x="97" y="211"/>
                    <a:pt x="98" y="211"/>
                  </a:cubicBezTo>
                  <a:cubicBezTo>
                    <a:pt x="102" y="211"/>
                    <a:pt x="106" y="209"/>
                    <a:pt x="109" y="207"/>
                  </a:cubicBezTo>
                  <a:cubicBezTo>
                    <a:pt x="108" y="201"/>
                    <a:pt x="108" y="194"/>
                    <a:pt x="107" y="187"/>
                  </a:cubicBezTo>
                  <a:cubicBezTo>
                    <a:pt x="106" y="187"/>
                    <a:pt x="104" y="187"/>
                    <a:pt x="102" y="187"/>
                  </a:cubicBezTo>
                  <a:cubicBezTo>
                    <a:pt x="99" y="187"/>
                    <a:pt x="96" y="187"/>
                    <a:pt x="93" y="187"/>
                  </a:cubicBezTo>
                  <a:cubicBezTo>
                    <a:pt x="91" y="187"/>
                    <a:pt x="91" y="184"/>
                    <a:pt x="93" y="184"/>
                  </a:cubicBezTo>
                  <a:cubicBezTo>
                    <a:pt x="96" y="184"/>
                    <a:pt x="99" y="184"/>
                    <a:pt x="102" y="184"/>
                  </a:cubicBezTo>
                  <a:cubicBezTo>
                    <a:pt x="104" y="184"/>
                    <a:pt x="105" y="184"/>
                    <a:pt x="107" y="184"/>
                  </a:cubicBezTo>
                  <a:cubicBezTo>
                    <a:pt x="106" y="176"/>
                    <a:pt x="106" y="169"/>
                    <a:pt x="105" y="161"/>
                  </a:cubicBezTo>
                  <a:cubicBezTo>
                    <a:pt x="102" y="162"/>
                    <a:pt x="99" y="163"/>
                    <a:pt x="96" y="163"/>
                  </a:cubicBezTo>
                  <a:cubicBezTo>
                    <a:pt x="94" y="163"/>
                    <a:pt x="94" y="160"/>
                    <a:pt x="96" y="160"/>
                  </a:cubicBezTo>
                  <a:cubicBezTo>
                    <a:pt x="99" y="160"/>
                    <a:pt x="102" y="158"/>
                    <a:pt x="105" y="157"/>
                  </a:cubicBezTo>
                  <a:cubicBezTo>
                    <a:pt x="105" y="152"/>
                    <a:pt x="104" y="146"/>
                    <a:pt x="104" y="141"/>
                  </a:cubicBezTo>
                  <a:cubicBezTo>
                    <a:pt x="99" y="142"/>
                    <a:pt x="95" y="141"/>
                    <a:pt x="90" y="141"/>
                  </a:cubicBezTo>
                  <a:cubicBezTo>
                    <a:pt x="89" y="141"/>
                    <a:pt x="89" y="139"/>
                    <a:pt x="90" y="139"/>
                  </a:cubicBezTo>
                  <a:cubicBezTo>
                    <a:pt x="95" y="139"/>
                    <a:pt x="99" y="138"/>
                    <a:pt x="104" y="137"/>
                  </a:cubicBezTo>
                  <a:cubicBezTo>
                    <a:pt x="103" y="132"/>
                    <a:pt x="103" y="128"/>
                    <a:pt x="103" y="123"/>
                  </a:cubicBezTo>
                  <a:cubicBezTo>
                    <a:pt x="100" y="123"/>
                    <a:pt x="96" y="123"/>
                    <a:pt x="93" y="123"/>
                  </a:cubicBezTo>
                  <a:cubicBezTo>
                    <a:pt x="91" y="123"/>
                    <a:pt x="91" y="120"/>
                    <a:pt x="93" y="120"/>
                  </a:cubicBezTo>
                  <a:cubicBezTo>
                    <a:pt x="96" y="120"/>
                    <a:pt x="99" y="119"/>
                    <a:pt x="103" y="119"/>
                  </a:cubicBezTo>
                  <a:cubicBezTo>
                    <a:pt x="102" y="112"/>
                    <a:pt x="102" y="105"/>
                    <a:pt x="102" y="98"/>
                  </a:cubicBezTo>
                  <a:cubicBezTo>
                    <a:pt x="81" y="101"/>
                    <a:pt x="52" y="96"/>
                    <a:pt x="30" y="93"/>
                  </a:cubicBezTo>
                  <a:cubicBezTo>
                    <a:pt x="35" y="146"/>
                    <a:pt x="40" y="200"/>
                    <a:pt x="41" y="254"/>
                  </a:cubicBezTo>
                  <a:cubicBezTo>
                    <a:pt x="42" y="282"/>
                    <a:pt x="40" y="308"/>
                    <a:pt x="39" y="335"/>
                  </a:cubicBezTo>
                  <a:cubicBezTo>
                    <a:pt x="37" y="360"/>
                    <a:pt x="34" y="393"/>
                    <a:pt x="48" y="414"/>
                  </a:cubicBezTo>
                  <a:cubicBezTo>
                    <a:pt x="61" y="434"/>
                    <a:pt x="90" y="430"/>
                    <a:pt x="99" y="409"/>
                  </a:cubicBezTo>
                  <a:cubicBezTo>
                    <a:pt x="101" y="406"/>
                    <a:pt x="103" y="402"/>
                    <a:pt x="104" y="398"/>
                  </a:cubicBezTo>
                  <a:cubicBezTo>
                    <a:pt x="102" y="398"/>
                    <a:pt x="100" y="398"/>
                    <a:pt x="98" y="398"/>
                  </a:cubicBezTo>
                  <a:cubicBezTo>
                    <a:pt x="96" y="398"/>
                    <a:pt x="96" y="394"/>
                    <a:pt x="98" y="394"/>
                  </a:cubicBezTo>
                  <a:cubicBezTo>
                    <a:pt x="101" y="394"/>
                    <a:pt x="103" y="394"/>
                    <a:pt x="105" y="393"/>
                  </a:cubicBezTo>
                  <a:cubicBezTo>
                    <a:pt x="107" y="387"/>
                    <a:pt x="108" y="380"/>
                    <a:pt x="109" y="374"/>
                  </a:cubicBezTo>
                  <a:cubicBezTo>
                    <a:pt x="106" y="376"/>
                    <a:pt x="102" y="376"/>
                    <a:pt x="98" y="376"/>
                  </a:cubicBezTo>
                  <a:cubicBezTo>
                    <a:pt x="97" y="376"/>
                    <a:pt x="97" y="374"/>
                    <a:pt x="98" y="374"/>
                  </a:cubicBezTo>
                  <a:cubicBezTo>
                    <a:pt x="100" y="373"/>
                    <a:pt x="101" y="373"/>
                    <a:pt x="103" y="372"/>
                  </a:cubicBezTo>
                  <a:cubicBezTo>
                    <a:pt x="105" y="371"/>
                    <a:pt x="108" y="370"/>
                    <a:pt x="110" y="368"/>
                  </a:cubicBezTo>
                  <a:cubicBezTo>
                    <a:pt x="110" y="365"/>
                    <a:pt x="111" y="361"/>
                    <a:pt x="111" y="357"/>
                  </a:cubicBezTo>
                  <a:cubicBezTo>
                    <a:pt x="109" y="358"/>
                    <a:pt x="106" y="358"/>
                    <a:pt x="104" y="358"/>
                  </a:cubicBezTo>
                  <a:cubicBezTo>
                    <a:pt x="102" y="358"/>
                    <a:pt x="102" y="354"/>
                    <a:pt x="104" y="354"/>
                  </a:cubicBezTo>
                  <a:cubicBezTo>
                    <a:pt x="106" y="354"/>
                    <a:pt x="108" y="354"/>
                    <a:pt x="110" y="354"/>
                  </a:cubicBezTo>
                  <a:cubicBezTo>
                    <a:pt x="111" y="354"/>
                    <a:pt x="111" y="354"/>
                    <a:pt x="111" y="354"/>
                  </a:cubicBezTo>
                  <a:cubicBezTo>
                    <a:pt x="112" y="348"/>
                    <a:pt x="112" y="342"/>
                    <a:pt x="112" y="336"/>
                  </a:cubicBezTo>
                  <a:cubicBezTo>
                    <a:pt x="112" y="337"/>
                    <a:pt x="111" y="337"/>
                    <a:pt x="110" y="337"/>
                  </a:cubicBezTo>
                  <a:cubicBezTo>
                    <a:pt x="107" y="338"/>
                    <a:pt x="104" y="339"/>
                    <a:pt x="101" y="339"/>
                  </a:cubicBezTo>
                  <a:cubicBezTo>
                    <a:pt x="99" y="339"/>
                    <a:pt x="99" y="336"/>
                    <a:pt x="101" y="336"/>
                  </a:cubicBezTo>
                  <a:cubicBezTo>
                    <a:pt x="104" y="336"/>
                    <a:pt x="107" y="335"/>
                    <a:pt x="109" y="333"/>
                  </a:cubicBezTo>
                  <a:cubicBezTo>
                    <a:pt x="110" y="333"/>
                    <a:pt x="111" y="332"/>
                    <a:pt x="112" y="331"/>
                  </a:cubicBezTo>
                  <a:cubicBezTo>
                    <a:pt x="113" y="325"/>
                    <a:pt x="113" y="318"/>
                    <a:pt x="113" y="312"/>
                  </a:cubicBezTo>
                  <a:cubicBezTo>
                    <a:pt x="110" y="316"/>
                    <a:pt x="106" y="317"/>
                    <a:pt x="101" y="317"/>
                  </a:cubicBezTo>
                  <a:cubicBezTo>
                    <a:pt x="99" y="317"/>
                    <a:pt x="99" y="315"/>
                    <a:pt x="101" y="315"/>
                  </a:cubicBezTo>
                  <a:cubicBezTo>
                    <a:pt x="105" y="314"/>
                    <a:pt x="108" y="312"/>
                    <a:pt x="111" y="310"/>
                  </a:cubicBezTo>
                  <a:cubicBezTo>
                    <a:pt x="111" y="309"/>
                    <a:pt x="112" y="309"/>
                    <a:pt x="113" y="310"/>
                  </a:cubicBezTo>
                  <a:close/>
                  <a:moveTo>
                    <a:pt x="100" y="35"/>
                  </a:moveTo>
                  <a:cubicBezTo>
                    <a:pt x="103" y="22"/>
                    <a:pt x="99" y="15"/>
                    <a:pt x="86" y="13"/>
                  </a:cubicBezTo>
                  <a:cubicBezTo>
                    <a:pt x="74" y="11"/>
                    <a:pt x="62" y="10"/>
                    <a:pt x="50" y="11"/>
                  </a:cubicBezTo>
                  <a:cubicBezTo>
                    <a:pt x="47" y="11"/>
                    <a:pt x="33" y="11"/>
                    <a:pt x="32" y="13"/>
                  </a:cubicBezTo>
                  <a:cubicBezTo>
                    <a:pt x="31" y="17"/>
                    <a:pt x="31" y="21"/>
                    <a:pt x="31" y="25"/>
                  </a:cubicBezTo>
                  <a:cubicBezTo>
                    <a:pt x="31" y="27"/>
                    <a:pt x="31" y="35"/>
                    <a:pt x="33" y="35"/>
                  </a:cubicBezTo>
                  <a:cubicBezTo>
                    <a:pt x="39" y="36"/>
                    <a:pt x="44" y="37"/>
                    <a:pt x="50" y="36"/>
                  </a:cubicBezTo>
                  <a:cubicBezTo>
                    <a:pt x="51" y="36"/>
                    <a:pt x="52" y="37"/>
                    <a:pt x="53" y="38"/>
                  </a:cubicBezTo>
                  <a:cubicBezTo>
                    <a:pt x="55" y="38"/>
                    <a:pt x="56" y="39"/>
                    <a:pt x="57" y="41"/>
                  </a:cubicBezTo>
                  <a:cubicBezTo>
                    <a:pt x="57" y="49"/>
                    <a:pt x="56" y="57"/>
                    <a:pt x="56" y="64"/>
                  </a:cubicBezTo>
                  <a:cubicBezTo>
                    <a:pt x="62" y="64"/>
                    <a:pt x="68" y="64"/>
                    <a:pt x="74" y="64"/>
                  </a:cubicBezTo>
                  <a:cubicBezTo>
                    <a:pt x="74" y="61"/>
                    <a:pt x="73" y="57"/>
                    <a:pt x="72" y="54"/>
                  </a:cubicBezTo>
                  <a:cubicBezTo>
                    <a:pt x="71" y="50"/>
                    <a:pt x="69" y="46"/>
                    <a:pt x="69" y="42"/>
                  </a:cubicBezTo>
                  <a:cubicBezTo>
                    <a:pt x="66" y="39"/>
                    <a:pt x="68" y="33"/>
                    <a:pt x="73" y="35"/>
                  </a:cubicBezTo>
                  <a:cubicBezTo>
                    <a:pt x="82" y="37"/>
                    <a:pt x="91" y="35"/>
                    <a:pt x="100" y="35"/>
                  </a:cubicBezTo>
                  <a:close/>
                  <a:moveTo>
                    <a:pt x="92" y="517"/>
                  </a:moveTo>
                  <a:cubicBezTo>
                    <a:pt x="86" y="517"/>
                    <a:pt x="81" y="516"/>
                    <a:pt x="76" y="514"/>
                  </a:cubicBezTo>
                  <a:cubicBezTo>
                    <a:pt x="77" y="518"/>
                    <a:pt x="79" y="522"/>
                    <a:pt x="83" y="524"/>
                  </a:cubicBezTo>
                  <a:cubicBezTo>
                    <a:pt x="88" y="527"/>
                    <a:pt x="90" y="522"/>
                    <a:pt x="92" y="517"/>
                  </a:cubicBezTo>
                  <a:close/>
                  <a:moveTo>
                    <a:pt x="74" y="436"/>
                  </a:moveTo>
                  <a:cubicBezTo>
                    <a:pt x="71" y="436"/>
                    <a:pt x="68" y="436"/>
                    <a:pt x="66" y="436"/>
                  </a:cubicBezTo>
                  <a:cubicBezTo>
                    <a:pt x="67" y="452"/>
                    <a:pt x="70" y="468"/>
                    <a:pt x="73" y="483"/>
                  </a:cubicBezTo>
                  <a:cubicBezTo>
                    <a:pt x="74" y="468"/>
                    <a:pt x="72" y="452"/>
                    <a:pt x="74" y="43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2">
              <a:extLst>
                <a:ext uri="{FF2B5EF4-FFF2-40B4-BE49-F238E27FC236}">
                  <a16:creationId xmlns:a16="http://schemas.microsoft.com/office/drawing/2014/main" id="{35398A1B-0F87-5449-7B94-CEAF05CC4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734" y="5876246"/>
              <a:ext cx="50800" cy="80963"/>
            </a:xfrm>
            <a:custGeom>
              <a:avLst/>
              <a:gdLst>
                <a:gd name="T0" fmla="*/ 16 w 20"/>
                <a:gd name="T1" fmla="*/ 1 h 32"/>
                <a:gd name="T2" fmla="*/ 2 w 20"/>
                <a:gd name="T3" fmla="*/ 32 h 32"/>
                <a:gd name="T4" fmla="*/ 1 w 20"/>
                <a:gd name="T5" fmla="*/ 30 h 32"/>
                <a:gd name="T6" fmla="*/ 14 w 20"/>
                <a:gd name="T7" fmla="*/ 1 h 32"/>
                <a:gd name="T8" fmla="*/ 16 w 20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16" y="1"/>
                  </a:moveTo>
                  <a:cubicBezTo>
                    <a:pt x="20" y="13"/>
                    <a:pt x="13" y="26"/>
                    <a:pt x="2" y="32"/>
                  </a:cubicBezTo>
                  <a:cubicBezTo>
                    <a:pt x="1" y="32"/>
                    <a:pt x="0" y="30"/>
                    <a:pt x="1" y="30"/>
                  </a:cubicBezTo>
                  <a:cubicBezTo>
                    <a:pt x="11" y="24"/>
                    <a:pt x="15" y="13"/>
                    <a:pt x="14" y="1"/>
                  </a:cubicBezTo>
                  <a:cubicBezTo>
                    <a:pt x="14" y="0"/>
                    <a:pt x="16" y="0"/>
                    <a:pt x="1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3">
              <a:extLst>
                <a:ext uri="{FF2B5EF4-FFF2-40B4-BE49-F238E27FC236}">
                  <a16:creationId xmlns:a16="http://schemas.microsoft.com/office/drawing/2014/main" id="{A072D216-0CAE-1955-5AD5-F6B71C63CA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3496" y="5130121"/>
              <a:ext cx="130175" cy="512763"/>
            </a:xfrm>
            <a:custGeom>
              <a:avLst/>
              <a:gdLst>
                <a:gd name="T0" fmla="*/ 44 w 51"/>
                <a:gd name="T1" fmla="*/ 9 h 202"/>
                <a:gd name="T2" fmla="*/ 49 w 51"/>
                <a:gd name="T3" fmla="*/ 104 h 202"/>
                <a:gd name="T4" fmla="*/ 30 w 51"/>
                <a:gd name="T5" fmla="*/ 187 h 202"/>
                <a:gd name="T6" fmla="*/ 0 w 51"/>
                <a:gd name="T7" fmla="*/ 140 h 202"/>
                <a:gd name="T8" fmla="*/ 5 w 51"/>
                <a:gd name="T9" fmla="*/ 66 h 202"/>
                <a:gd name="T10" fmla="*/ 6 w 51"/>
                <a:gd name="T11" fmla="*/ 2 h 202"/>
                <a:gd name="T12" fmla="*/ 9 w 51"/>
                <a:gd name="T13" fmla="*/ 2 h 202"/>
                <a:gd name="T14" fmla="*/ 10 w 51"/>
                <a:gd name="T15" fmla="*/ 8 h 202"/>
                <a:gd name="T16" fmla="*/ 39 w 51"/>
                <a:gd name="T17" fmla="*/ 5 h 202"/>
                <a:gd name="T18" fmla="*/ 42 w 51"/>
                <a:gd name="T19" fmla="*/ 7 h 202"/>
                <a:gd name="T20" fmla="*/ 44 w 51"/>
                <a:gd name="T21" fmla="*/ 9 h 202"/>
                <a:gd name="T22" fmla="*/ 32 w 51"/>
                <a:gd name="T23" fmla="*/ 177 h 202"/>
                <a:gd name="T24" fmla="*/ 43 w 51"/>
                <a:gd name="T25" fmla="*/ 85 h 202"/>
                <a:gd name="T26" fmla="*/ 39 w 51"/>
                <a:gd name="T27" fmla="*/ 11 h 202"/>
                <a:gd name="T28" fmla="*/ 39 w 51"/>
                <a:gd name="T29" fmla="*/ 10 h 202"/>
                <a:gd name="T30" fmla="*/ 39 w 51"/>
                <a:gd name="T31" fmla="*/ 10 h 202"/>
                <a:gd name="T32" fmla="*/ 11 w 51"/>
                <a:gd name="T33" fmla="*/ 12 h 202"/>
                <a:gd name="T34" fmla="*/ 6 w 51"/>
                <a:gd name="T35" fmla="*/ 109 h 202"/>
                <a:gd name="T36" fmla="*/ 8 w 51"/>
                <a:gd name="T37" fmla="*/ 167 h 202"/>
                <a:gd name="T38" fmla="*/ 32 w 51"/>
                <a:gd name="T39" fmla="*/ 17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202">
                  <a:moveTo>
                    <a:pt x="44" y="9"/>
                  </a:moveTo>
                  <a:cubicBezTo>
                    <a:pt x="51" y="39"/>
                    <a:pt x="50" y="74"/>
                    <a:pt x="49" y="104"/>
                  </a:cubicBezTo>
                  <a:cubicBezTo>
                    <a:pt x="48" y="124"/>
                    <a:pt x="51" y="174"/>
                    <a:pt x="30" y="187"/>
                  </a:cubicBezTo>
                  <a:cubicBezTo>
                    <a:pt x="5" y="202"/>
                    <a:pt x="0" y="152"/>
                    <a:pt x="0" y="140"/>
                  </a:cubicBezTo>
                  <a:cubicBezTo>
                    <a:pt x="0" y="115"/>
                    <a:pt x="3" y="91"/>
                    <a:pt x="5" y="66"/>
                  </a:cubicBezTo>
                  <a:cubicBezTo>
                    <a:pt x="7" y="46"/>
                    <a:pt x="10" y="23"/>
                    <a:pt x="6" y="2"/>
                  </a:cubicBezTo>
                  <a:cubicBezTo>
                    <a:pt x="5" y="1"/>
                    <a:pt x="8" y="0"/>
                    <a:pt x="9" y="2"/>
                  </a:cubicBezTo>
                  <a:cubicBezTo>
                    <a:pt x="9" y="4"/>
                    <a:pt x="10" y="6"/>
                    <a:pt x="10" y="8"/>
                  </a:cubicBezTo>
                  <a:cubicBezTo>
                    <a:pt x="19" y="5"/>
                    <a:pt x="29" y="5"/>
                    <a:pt x="39" y="5"/>
                  </a:cubicBezTo>
                  <a:cubicBezTo>
                    <a:pt x="41" y="5"/>
                    <a:pt x="42" y="6"/>
                    <a:pt x="42" y="7"/>
                  </a:cubicBezTo>
                  <a:cubicBezTo>
                    <a:pt x="43" y="7"/>
                    <a:pt x="44" y="8"/>
                    <a:pt x="44" y="9"/>
                  </a:cubicBezTo>
                  <a:close/>
                  <a:moveTo>
                    <a:pt x="32" y="177"/>
                  </a:moveTo>
                  <a:cubicBezTo>
                    <a:pt x="45" y="150"/>
                    <a:pt x="43" y="114"/>
                    <a:pt x="43" y="85"/>
                  </a:cubicBezTo>
                  <a:cubicBezTo>
                    <a:pt x="43" y="61"/>
                    <a:pt x="44" y="35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0" y="10"/>
                    <a:pt x="20" y="9"/>
                    <a:pt x="11" y="12"/>
                  </a:cubicBezTo>
                  <a:cubicBezTo>
                    <a:pt x="17" y="43"/>
                    <a:pt x="8" y="78"/>
                    <a:pt x="6" y="109"/>
                  </a:cubicBezTo>
                  <a:cubicBezTo>
                    <a:pt x="5" y="128"/>
                    <a:pt x="3" y="149"/>
                    <a:pt x="8" y="167"/>
                  </a:cubicBezTo>
                  <a:cubicBezTo>
                    <a:pt x="11" y="178"/>
                    <a:pt x="24" y="192"/>
                    <a:pt x="32" y="17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14">
            <a:extLst>
              <a:ext uri="{FF2B5EF4-FFF2-40B4-BE49-F238E27FC236}">
                <a16:creationId xmlns:a16="http://schemas.microsoft.com/office/drawing/2014/main" id="{B22624D5-0BEA-C0D8-18CA-AAD6447E2A36}"/>
              </a:ext>
            </a:extLst>
          </p:cNvPr>
          <p:cNvSpPr>
            <a:spLocks noEditPoints="1"/>
          </p:cNvSpPr>
          <p:nvPr/>
        </p:nvSpPr>
        <p:spPr bwMode="auto">
          <a:xfrm>
            <a:off x="4704382" y="1193121"/>
            <a:ext cx="639762" cy="801688"/>
          </a:xfrm>
          <a:custGeom>
            <a:avLst/>
            <a:gdLst>
              <a:gd name="T0" fmla="*/ 246 w 252"/>
              <a:gd name="T1" fmla="*/ 83 h 316"/>
              <a:gd name="T2" fmla="*/ 238 w 252"/>
              <a:gd name="T3" fmla="*/ 281 h 316"/>
              <a:gd name="T4" fmla="*/ 211 w 252"/>
              <a:gd name="T5" fmla="*/ 309 h 316"/>
              <a:gd name="T6" fmla="*/ 36 w 252"/>
              <a:gd name="T7" fmla="*/ 303 h 316"/>
              <a:gd name="T8" fmla="*/ 14 w 252"/>
              <a:gd name="T9" fmla="*/ 102 h 316"/>
              <a:gd name="T10" fmla="*/ 39 w 252"/>
              <a:gd name="T11" fmla="*/ 2 h 316"/>
              <a:gd name="T12" fmla="*/ 81 w 252"/>
              <a:gd name="T13" fmla="*/ 0 h 316"/>
              <a:gd name="T14" fmla="*/ 179 w 252"/>
              <a:gd name="T15" fmla="*/ 18 h 316"/>
              <a:gd name="T16" fmla="*/ 200 w 252"/>
              <a:gd name="T17" fmla="*/ 7 h 316"/>
              <a:gd name="T18" fmla="*/ 216 w 252"/>
              <a:gd name="T19" fmla="*/ 65 h 316"/>
              <a:gd name="T20" fmla="*/ 136 w 252"/>
              <a:gd name="T21" fmla="*/ 61 h 316"/>
              <a:gd name="T22" fmla="*/ 60 w 252"/>
              <a:gd name="T23" fmla="*/ 41 h 316"/>
              <a:gd name="T24" fmla="*/ 47 w 252"/>
              <a:gd name="T25" fmla="*/ 58 h 316"/>
              <a:gd name="T26" fmla="*/ 110 w 252"/>
              <a:gd name="T27" fmla="*/ 67 h 316"/>
              <a:gd name="T28" fmla="*/ 216 w 252"/>
              <a:gd name="T29" fmla="*/ 65 h 316"/>
              <a:gd name="T30" fmla="*/ 213 w 252"/>
              <a:gd name="T31" fmla="*/ 104 h 316"/>
              <a:gd name="T32" fmla="*/ 149 w 252"/>
              <a:gd name="T33" fmla="*/ 99 h 316"/>
              <a:gd name="T34" fmla="*/ 91 w 252"/>
              <a:gd name="T35" fmla="*/ 100 h 316"/>
              <a:gd name="T36" fmla="*/ 83 w 252"/>
              <a:gd name="T37" fmla="*/ 101 h 316"/>
              <a:gd name="T38" fmla="*/ 62 w 252"/>
              <a:gd name="T39" fmla="*/ 94 h 316"/>
              <a:gd name="T40" fmla="*/ 46 w 252"/>
              <a:gd name="T41" fmla="*/ 88 h 316"/>
              <a:gd name="T42" fmla="*/ 35 w 252"/>
              <a:gd name="T43" fmla="*/ 110 h 316"/>
              <a:gd name="T44" fmla="*/ 43 w 252"/>
              <a:gd name="T45" fmla="*/ 98 h 316"/>
              <a:gd name="T46" fmla="*/ 53 w 252"/>
              <a:gd name="T47" fmla="*/ 112 h 316"/>
              <a:gd name="T48" fmla="*/ 75 w 252"/>
              <a:gd name="T49" fmla="*/ 112 h 316"/>
              <a:gd name="T50" fmla="*/ 85 w 252"/>
              <a:gd name="T51" fmla="*/ 108 h 316"/>
              <a:gd name="T52" fmla="*/ 101 w 252"/>
              <a:gd name="T53" fmla="*/ 115 h 316"/>
              <a:gd name="T54" fmla="*/ 161 w 252"/>
              <a:gd name="T55" fmla="*/ 117 h 316"/>
              <a:gd name="T56" fmla="*/ 188 w 252"/>
              <a:gd name="T57" fmla="*/ 259 h 316"/>
              <a:gd name="T58" fmla="*/ 126 w 252"/>
              <a:gd name="T59" fmla="*/ 258 h 316"/>
              <a:gd name="T60" fmla="*/ 79 w 252"/>
              <a:gd name="T61" fmla="*/ 249 h 316"/>
              <a:gd name="T62" fmla="*/ 68 w 252"/>
              <a:gd name="T63" fmla="*/ 266 h 316"/>
              <a:gd name="T64" fmla="*/ 86 w 252"/>
              <a:gd name="T65" fmla="*/ 262 h 316"/>
              <a:gd name="T66" fmla="*/ 126 w 252"/>
              <a:gd name="T67" fmla="*/ 265 h 316"/>
              <a:gd name="T68" fmla="*/ 172 w 252"/>
              <a:gd name="T69" fmla="*/ 203 h 316"/>
              <a:gd name="T70" fmla="*/ 93 w 252"/>
              <a:gd name="T71" fmla="*/ 203 h 316"/>
              <a:gd name="T72" fmla="*/ 80 w 252"/>
              <a:gd name="T73" fmla="*/ 191 h 316"/>
              <a:gd name="T74" fmla="*/ 80 w 252"/>
              <a:gd name="T75" fmla="*/ 204 h 316"/>
              <a:gd name="T76" fmla="*/ 88 w 252"/>
              <a:gd name="T77" fmla="*/ 210 h 316"/>
              <a:gd name="T78" fmla="*/ 172 w 252"/>
              <a:gd name="T79" fmla="*/ 203 h 316"/>
              <a:gd name="T80" fmla="*/ 166 w 252"/>
              <a:gd name="T81" fmla="*/ 155 h 316"/>
              <a:gd name="T82" fmla="*/ 98 w 252"/>
              <a:gd name="T83" fmla="*/ 161 h 316"/>
              <a:gd name="T84" fmla="*/ 83 w 252"/>
              <a:gd name="T85" fmla="*/ 141 h 316"/>
              <a:gd name="T86" fmla="*/ 85 w 252"/>
              <a:gd name="T87" fmla="*/ 169 h 316"/>
              <a:gd name="T88" fmla="*/ 93 w 252"/>
              <a:gd name="T89" fmla="*/ 168 h 316"/>
              <a:gd name="T90" fmla="*/ 166 w 252"/>
              <a:gd name="T91" fmla="*/ 161 h 316"/>
              <a:gd name="T92" fmla="*/ 56 w 252"/>
              <a:gd name="T93" fmla="*/ 141 h 316"/>
              <a:gd name="T94" fmla="*/ 40 w 252"/>
              <a:gd name="T95" fmla="*/ 142 h 316"/>
              <a:gd name="T96" fmla="*/ 34 w 252"/>
              <a:gd name="T97" fmla="*/ 146 h 316"/>
              <a:gd name="T98" fmla="*/ 33 w 252"/>
              <a:gd name="T99" fmla="*/ 147 h 316"/>
              <a:gd name="T100" fmla="*/ 33 w 252"/>
              <a:gd name="T101" fmla="*/ 164 h 316"/>
              <a:gd name="T102" fmla="*/ 60 w 252"/>
              <a:gd name="T103" fmla="*/ 166 h 316"/>
              <a:gd name="T104" fmla="*/ 53 w 252"/>
              <a:gd name="T105" fmla="*/ 219 h 316"/>
              <a:gd name="T106" fmla="*/ 54 w 252"/>
              <a:gd name="T107" fmla="*/ 192 h 316"/>
              <a:gd name="T108" fmla="*/ 36 w 252"/>
              <a:gd name="T109" fmla="*/ 194 h 316"/>
              <a:gd name="T110" fmla="*/ 29 w 252"/>
              <a:gd name="T111" fmla="*/ 220 h 316"/>
              <a:gd name="T112" fmla="*/ 51 w 252"/>
              <a:gd name="T113" fmla="*/ 272 h 316"/>
              <a:gd name="T114" fmla="*/ 48 w 252"/>
              <a:gd name="T115" fmla="*/ 242 h 316"/>
              <a:gd name="T116" fmla="*/ 31 w 252"/>
              <a:gd name="T117" fmla="*/ 242 h 316"/>
              <a:gd name="T118" fmla="*/ 29 w 252"/>
              <a:gd name="T119" fmla="*/ 247 h 316"/>
              <a:gd name="T120" fmla="*/ 29 w 252"/>
              <a:gd name="T121" fmla="*/ 273 h 316"/>
              <a:gd name="T122" fmla="*/ 51 w 252"/>
              <a:gd name="T123" fmla="*/ 27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316">
                <a:moveTo>
                  <a:pt x="247" y="30"/>
                </a:moveTo>
                <a:cubicBezTo>
                  <a:pt x="252" y="46"/>
                  <a:pt x="248" y="66"/>
                  <a:pt x="246" y="83"/>
                </a:cubicBezTo>
                <a:cubicBezTo>
                  <a:pt x="241" y="126"/>
                  <a:pt x="241" y="168"/>
                  <a:pt x="241" y="211"/>
                </a:cubicBezTo>
                <a:cubicBezTo>
                  <a:pt x="241" y="234"/>
                  <a:pt x="240" y="257"/>
                  <a:pt x="238" y="281"/>
                </a:cubicBezTo>
                <a:cubicBezTo>
                  <a:pt x="237" y="289"/>
                  <a:pt x="238" y="303"/>
                  <a:pt x="229" y="306"/>
                </a:cubicBezTo>
                <a:cubicBezTo>
                  <a:pt x="223" y="307"/>
                  <a:pt x="217" y="308"/>
                  <a:pt x="211" y="309"/>
                </a:cubicBezTo>
                <a:cubicBezTo>
                  <a:pt x="181" y="315"/>
                  <a:pt x="151" y="316"/>
                  <a:pt x="121" y="316"/>
                </a:cubicBezTo>
                <a:cubicBezTo>
                  <a:pt x="92" y="316"/>
                  <a:pt x="63" y="313"/>
                  <a:pt x="36" y="303"/>
                </a:cubicBezTo>
                <a:cubicBezTo>
                  <a:pt x="0" y="290"/>
                  <a:pt x="0" y="262"/>
                  <a:pt x="3" y="228"/>
                </a:cubicBezTo>
                <a:cubicBezTo>
                  <a:pt x="7" y="186"/>
                  <a:pt x="11" y="144"/>
                  <a:pt x="14" y="102"/>
                </a:cubicBezTo>
                <a:cubicBezTo>
                  <a:pt x="16" y="76"/>
                  <a:pt x="19" y="51"/>
                  <a:pt x="24" y="26"/>
                </a:cubicBezTo>
                <a:cubicBezTo>
                  <a:pt x="26" y="14"/>
                  <a:pt x="26" y="2"/>
                  <a:pt x="39" y="2"/>
                </a:cubicBezTo>
                <a:cubicBezTo>
                  <a:pt x="53" y="2"/>
                  <a:pt x="67" y="1"/>
                  <a:pt x="80" y="0"/>
                </a:cubicBezTo>
                <a:cubicBezTo>
                  <a:pt x="80" y="0"/>
                  <a:pt x="80" y="0"/>
                  <a:pt x="81" y="0"/>
                </a:cubicBezTo>
                <a:cubicBezTo>
                  <a:pt x="87" y="11"/>
                  <a:pt x="97" y="15"/>
                  <a:pt x="111" y="17"/>
                </a:cubicBezTo>
                <a:cubicBezTo>
                  <a:pt x="133" y="19"/>
                  <a:pt x="157" y="21"/>
                  <a:pt x="179" y="18"/>
                </a:cubicBezTo>
                <a:cubicBezTo>
                  <a:pt x="188" y="17"/>
                  <a:pt x="194" y="12"/>
                  <a:pt x="198" y="6"/>
                </a:cubicBezTo>
                <a:cubicBezTo>
                  <a:pt x="199" y="7"/>
                  <a:pt x="199" y="7"/>
                  <a:pt x="200" y="7"/>
                </a:cubicBezTo>
                <a:cubicBezTo>
                  <a:pt x="221" y="9"/>
                  <a:pt x="240" y="6"/>
                  <a:pt x="247" y="30"/>
                </a:cubicBezTo>
                <a:close/>
                <a:moveTo>
                  <a:pt x="216" y="65"/>
                </a:moveTo>
                <a:cubicBezTo>
                  <a:pt x="221" y="65"/>
                  <a:pt x="221" y="59"/>
                  <a:pt x="216" y="59"/>
                </a:cubicBezTo>
                <a:cubicBezTo>
                  <a:pt x="189" y="58"/>
                  <a:pt x="163" y="60"/>
                  <a:pt x="136" y="61"/>
                </a:cubicBezTo>
                <a:cubicBezTo>
                  <a:pt x="115" y="62"/>
                  <a:pt x="78" y="61"/>
                  <a:pt x="64" y="42"/>
                </a:cubicBezTo>
                <a:cubicBezTo>
                  <a:pt x="63" y="41"/>
                  <a:pt x="62" y="40"/>
                  <a:pt x="60" y="41"/>
                </a:cubicBezTo>
                <a:cubicBezTo>
                  <a:pt x="53" y="45"/>
                  <a:pt x="48" y="49"/>
                  <a:pt x="44" y="56"/>
                </a:cubicBezTo>
                <a:cubicBezTo>
                  <a:pt x="43" y="57"/>
                  <a:pt x="46" y="60"/>
                  <a:pt x="47" y="58"/>
                </a:cubicBezTo>
                <a:cubicBezTo>
                  <a:pt x="60" y="41"/>
                  <a:pt x="62" y="51"/>
                  <a:pt x="75" y="58"/>
                </a:cubicBezTo>
                <a:cubicBezTo>
                  <a:pt x="86" y="64"/>
                  <a:pt x="98" y="65"/>
                  <a:pt x="110" y="67"/>
                </a:cubicBezTo>
                <a:cubicBezTo>
                  <a:pt x="125" y="69"/>
                  <a:pt x="140" y="68"/>
                  <a:pt x="156" y="67"/>
                </a:cubicBezTo>
                <a:cubicBezTo>
                  <a:pt x="176" y="64"/>
                  <a:pt x="196" y="66"/>
                  <a:pt x="216" y="65"/>
                </a:cubicBezTo>
                <a:close/>
                <a:moveTo>
                  <a:pt x="214" y="111"/>
                </a:moveTo>
                <a:cubicBezTo>
                  <a:pt x="219" y="110"/>
                  <a:pt x="217" y="103"/>
                  <a:pt x="213" y="104"/>
                </a:cubicBezTo>
                <a:cubicBezTo>
                  <a:pt x="193" y="107"/>
                  <a:pt x="167" y="121"/>
                  <a:pt x="153" y="100"/>
                </a:cubicBezTo>
                <a:cubicBezTo>
                  <a:pt x="152" y="99"/>
                  <a:pt x="150" y="98"/>
                  <a:pt x="149" y="99"/>
                </a:cubicBezTo>
                <a:cubicBezTo>
                  <a:pt x="136" y="102"/>
                  <a:pt x="124" y="98"/>
                  <a:pt x="112" y="101"/>
                </a:cubicBezTo>
                <a:cubicBezTo>
                  <a:pt x="101" y="105"/>
                  <a:pt x="99" y="109"/>
                  <a:pt x="91" y="100"/>
                </a:cubicBezTo>
                <a:cubicBezTo>
                  <a:pt x="90" y="99"/>
                  <a:pt x="88" y="98"/>
                  <a:pt x="87" y="99"/>
                </a:cubicBezTo>
                <a:cubicBezTo>
                  <a:pt x="87" y="99"/>
                  <a:pt x="83" y="100"/>
                  <a:pt x="83" y="101"/>
                </a:cubicBezTo>
                <a:cubicBezTo>
                  <a:pt x="77" y="108"/>
                  <a:pt x="71" y="99"/>
                  <a:pt x="67" y="94"/>
                </a:cubicBezTo>
                <a:cubicBezTo>
                  <a:pt x="65" y="93"/>
                  <a:pt x="63" y="93"/>
                  <a:pt x="62" y="94"/>
                </a:cubicBezTo>
                <a:cubicBezTo>
                  <a:pt x="59" y="97"/>
                  <a:pt x="55" y="101"/>
                  <a:pt x="52" y="104"/>
                </a:cubicBezTo>
                <a:cubicBezTo>
                  <a:pt x="50" y="99"/>
                  <a:pt x="47" y="94"/>
                  <a:pt x="46" y="88"/>
                </a:cubicBezTo>
                <a:cubicBezTo>
                  <a:pt x="45" y="85"/>
                  <a:pt x="41" y="85"/>
                  <a:pt x="40" y="88"/>
                </a:cubicBezTo>
                <a:cubicBezTo>
                  <a:pt x="37" y="95"/>
                  <a:pt x="35" y="102"/>
                  <a:pt x="35" y="110"/>
                </a:cubicBezTo>
                <a:cubicBezTo>
                  <a:pt x="35" y="113"/>
                  <a:pt x="40" y="113"/>
                  <a:pt x="40" y="110"/>
                </a:cubicBezTo>
                <a:cubicBezTo>
                  <a:pt x="40" y="106"/>
                  <a:pt x="41" y="102"/>
                  <a:pt x="43" y="98"/>
                </a:cubicBezTo>
                <a:cubicBezTo>
                  <a:pt x="44" y="103"/>
                  <a:pt x="47" y="106"/>
                  <a:pt x="48" y="111"/>
                </a:cubicBezTo>
                <a:cubicBezTo>
                  <a:pt x="48" y="113"/>
                  <a:pt x="52" y="114"/>
                  <a:pt x="53" y="112"/>
                </a:cubicBezTo>
                <a:cubicBezTo>
                  <a:pt x="56" y="110"/>
                  <a:pt x="59" y="107"/>
                  <a:pt x="62" y="104"/>
                </a:cubicBezTo>
                <a:cubicBezTo>
                  <a:pt x="67" y="99"/>
                  <a:pt x="71" y="108"/>
                  <a:pt x="75" y="112"/>
                </a:cubicBezTo>
                <a:cubicBezTo>
                  <a:pt x="76" y="113"/>
                  <a:pt x="77" y="114"/>
                  <a:pt x="78" y="113"/>
                </a:cubicBezTo>
                <a:cubicBezTo>
                  <a:pt x="82" y="112"/>
                  <a:pt x="83" y="112"/>
                  <a:pt x="85" y="108"/>
                </a:cubicBezTo>
                <a:cubicBezTo>
                  <a:pt x="88" y="105"/>
                  <a:pt x="94" y="114"/>
                  <a:pt x="97" y="116"/>
                </a:cubicBezTo>
                <a:cubicBezTo>
                  <a:pt x="99" y="116"/>
                  <a:pt x="100" y="116"/>
                  <a:pt x="101" y="115"/>
                </a:cubicBezTo>
                <a:cubicBezTo>
                  <a:pt x="115" y="104"/>
                  <a:pt x="124" y="110"/>
                  <a:pt x="139" y="108"/>
                </a:cubicBezTo>
                <a:cubicBezTo>
                  <a:pt x="150" y="106"/>
                  <a:pt x="152" y="113"/>
                  <a:pt x="161" y="117"/>
                </a:cubicBezTo>
                <a:cubicBezTo>
                  <a:pt x="178" y="124"/>
                  <a:pt x="198" y="113"/>
                  <a:pt x="214" y="111"/>
                </a:cubicBezTo>
                <a:close/>
                <a:moveTo>
                  <a:pt x="188" y="259"/>
                </a:moveTo>
                <a:cubicBezTo>
                  <a:pt x="192" y="258"/>
                  <a:pt x="189" y="253"/>
                  <a:pt x="186" y="254"/>
                </a:cubicBezTo>
                <a:cubicBezTo>
                  <a:pt x="166" y="259"/>
                  <a:pt x="147" y="258"/>
                  <a:pt x="126" y="258"/>
                </a:cubicBezTo>
                <a:cubicBezTo>
                  <a:pt x="118" y="258"/>
                  <a:pt x="110" y="258"/>
                  <a:pt x="103" y="259"/>
                </a:cubicBezTo>
                <a:cubicBezTo>
                  <a:pt x="93" y="261"/>
                  <a:pt x="87" y="254"/>
                  <a:pt x="79" y="249"/>
                </a:cubicBezTo>
                <a:cubicBezTo>
                  <a:pt x="77" y="248"/>
                  <a:pt x="75" y="249"/>
                  <a:pt x="75" y="251"/>
                </a:cubicBezTo>
                <a:cubicBezTo>
                  <a:pt x="73" y="256"/>
                  <a:pt x="70" y="261"/>
                  <a:pt x="68" y="266"/>
                </a:cubicBezTo>
                <a:cubicBezTo>
                  <a:pt x="67" y="269"/>
                  <a:pt x="70" y="271"/>
                  <a:pt x="71" y="268"/>
                </a:cubicBezTo>
                <a:cubicBezTo>
                  <a:pt x="75" y="261"/>
                  <a:pt x="76" y="252"/>
                  <a:pt x="86" y="262"/>
                </a:cubicBezTo>
                <a:cubicBezTo>
                  <a:pt x="86" y="262"/>
                  <a:pt x="90" y="267"/>
                  <a:pt x="93" y="268"/>
                </a:cubicBezTo>
                <a:cubicBezTo>
                  <a:pt x="101" y="270"/>
                  <a:pt x="117" y="265"/>
                  <a:pt x="126" y="265"/>
                </a:cubicBezTo>
                <a:cubicBezTo>
                  <a:pt x="146" y="265"/>
                  <a:pt x="170" y="269"/>
                  <a:pt x="188" y="259"/>
                </a:cubicBezTo>
                <a:close/>
                <a:moveTo>
                  <a:pt x="172" y="203"/>
                </a:moveTo>
                <a:cubicBezTo>
                  <a:pt x="175" y="201"/>
                  <a:pt x="173" y="196"/>
                  <a:pt x="170" y="198"/>
                </a:cubicBezTo>
                <a:cubicBezTo>
                  <a:pt x="144" y="209"/>
                  <a:pt x="117" y="189"/>
                  <a:pt x="93" y="203"/>
                </a:cubicBezTo>
                <a:cubicBezTo>
                  <a:pt x="91" y="199"/>
                  <a:pt x="88" y="195"/>
                  <a:pt x="85" y="191"/>
                </a:cubicBezTo>
                <a:cubicBezTo>
                  <a:pt x="84" y="189"/>
                  <a:pt x="81" y="189"/>
                  <a:pt x="80" y="191"/>
                </a:cubicBezTo>
                <a:cubicBezTo>
                  <a:pt x="78" y="195"/>
                  <a:pt x="77" y="199"/>
                  <a:pt x="75" y="203"/>
                </a:cubicBezTo>
                <a:cubicBezTo>
                  <a:pt x="74" y="206"/>
                  <a:pt x="79" y="207"/>
                  <a:pt x="80" y="204"/>
                </a:cubicBezTo>
                <a:cubicBezTo>
                  <a:pt x="81" y="202"/>
                  <a:pt x="82" y="200"/>
                  <a:pt x="83" y="198"/>
                </a:cubicBezTo>
                <a:cubicBezTo>
                  <a:pt x="85" y="202"/>
                  <a:pt x="87" y="205"/>
                  <a:pt x="88" y="210"/>
                </a:cubicBezTo>
                <a:cubicBezTo>
                  <a:pt x="88" y="212"/>
                  <a:pt x="91" y="213"/>
                  <a:pt x="93" y="212"/>
                </a:cubicBezTo>
                <a:cubicBezTo>
                  <a:pt x="117" y="193"/>
                  <a:pt x="148" y="221"/>
                  <a:pt x="172" y="203"/>
                </a:cubicBezTo>
                <a:close/>
                <a:moveTo>
                  <a:pt x="166" y="161"/>
                </a:moveTo>
                <a:cubicBezTo>
                  <a:pt x="170" y="161"/>
                  <a:pt x="170" y="155"/>
                  <a:pt x="166" y="155"/>
                </a:cubicBezTo>
                <a:cubicBezTo>
                  <a:pt x="149" y="154"/>
                  <a:pt x="132" y="154"/>
                  <a:pt x="115" y="156"/>
                </a:cubicBezTo>
                <a:cubicBezTo>
                  <a:pt x="109" y="157"/>
                  <a:pt x="103" y="159"/>
                  <a:pt x="98" y="161"/>
                </a:cubicBezTo>
                <a:cubicBezTo>
                  <a:pt x="95" y="162"/>
                  <a:pt x="89" y="144"/>
                  <a:pt x="88" y="141"/>
                </a:cubicBezTo>
                <a:cubicBezTo>
                  <a:pt x="88" y="138"/>
                  <a:pt x="83" y="139"/>
                  <a:pt x="83" y="141"/>
                </a:cubicBezTo>
                <a:cubicBezTo>
                  <a:pt x="81" y="150"/>
                  <a:pt x="80" y="159"/>
                  <a:pt x="81" y="169"/>
                </a:cubicBezTo>
                <a:cubicBezTo>
                  <a:pt x="81" y="171"/>
                  <a:pt x="85" y="171"/>
                  <a:pt x="85" y="169"/>
                </a:cubicBezTo>
                <a:cubicBezTo>
                  <a:pt x="85" y="164"/>
                  <a:pt x="85" y="159"/>
                  <a:pt x="86" y="154"/>
                </a:cubicBezTo>
                <a:cubicBezTo>
                  <a:pt x="88" y="158"/>
                  <a:pt x="91" y="163"/>
                  <a:pt x="93" y="168"/>
                </a:cubicBezTo>
                <a:cubicBezTo>
                  <a:pt x="94" y="169"/>
                  <a:pt x="96" y="170"/>
                  <a:pt x="98" y="169"/>
                </a:cubicBezTo>
                <a:cubicBezTo>
                  <a:pt x="118" y="158"/>
                  <a:pt x="143" y="162"/>
                  <a:pt x="166" y="161"/>
                </a:cubicBezTo>
                <a:close/>
                <a:moveTo>
                  <a:pt x="60" y="145"/>
                </a:moveTo>
                <a:cubicBezTo>
                  <a:pt x="60" y="143"/>
                  <a:pt x="58" y="141"/>
                  <a:pt x="56" y="141"/>
                </a:cubicBezTo>
                <a:cubicBezTo>
                  <a:pt x="53" y="141"/>
                  <a:pt x="49" y="141"/>
                  <a:pt x="45" y="142"/>
                </a:cubicBezTo>
                <a:cubicBezTo>
                  <a:pt x="44" y="142"/>
                  <a:pt x="42" y="142"/>
                  <a:pt x="40" y="142"/>
                </a:cubicBezTo>
                <a:cubicBezTo>
                  <a:pt x="39" y="142"/>
                  <a:pt x="38" y="142"/>
                  <a:pt x="37" y="142"/>
                </a:cubicBezTo>
                <a:cubicBezTo>
                  <a:pt x="35" y="142"/>
                  <a:pt x="34" y="143"/>
                  <a:pt x="34" y="146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33" y="146"/>
                  <a:pt x="33" y="147"/>
                  <a:pt x="33" y="147"/>
                </a:cubicBezTo>
                <a:cubicBezTo>
                  <a:pt x="32" y="152"/>
                  <a:pt x="32" y="156"/>
                  <a:pt x="32" y="161"/>
                </a:cubicBezTo>
                <a:cubicBezTo>
                  <a:pt x="32" y="162"/>
                  <a:pt x="32" y="163"/>
                  <a:pt x="33" y="164"/>
                </a:cubicBezTo>
                <a:cubicBezTo>
                  <a:pt x="40" y="167"/>
                  <a:pt x="48" y="169"/>
                  <a:pt x="56" y="169"/>
                </a:cubicBezTo>
                <a:cubicBezTo>
                  <a:pt x="58" y="170"/>
                  <a:pt x="60" y="168"/>
                  <a:pt x="60" y="166"/>
                </a:cubicBezTo>
                <a:cubicBezTo>
                  <a:pt x="60" y="159"/>
                  <a:pt x="60" y="152"/>
                  <a:pt x="60" y="145"/>
                </a:cubicBezTo>
                <a:close/>
                <a:moveTo>
                  <a:pt x="53" y="219"/>
                </a:moveTo>
                <a:cubicBezTo>
                  <a:pt x="60" y="213"/>
                  <a:pt x="59" y="203"/>
                  <a:pt x="57" y="194"/>
                </a:cubicBezTo>
                <a:cubicBezTo>
                  <a:pt x="57" y="193"/>
                  <a:pt x="55" y="192"/>
                  <a:pt x="54" y="192"/>
                </a:cubicBezTo>
                <a:cubicBezTo>
                  <a:pt x="49" y="192"/>
                  <a:pt x="44" y="193"/>
                  <a:pt x="39" y="194"/>
                </a:cubicBezTo>
                <a:cubicBezTo>
                  <a:pt x="39" y="193"/>
                  <a:pt x="37" y="192"/>
                  <a:pt x="36" y="194"/>
                </a:cubicBezTo>
                <a:cubicBezTo>
                  <a:pt x="30" y="200"/>
                  <a:pt x="29" y="208"/>
                  <a:pt x="26" y="216"/>
                </a:cubicBezTo>
                <a:cubicBezTo>
                  <a:pt x="26" y="218"/>
                  <a:pt x="27" y="220"/>
                  <a:pt x="29" y="220"/>
                </a:cubicBezTo>
                <a:cubicBezTo>
                  <a:pt x="36" y="222"/>
                  <a:pt x="46" y="224"/>
                  <a:pt x="53" y="219"/>
                </a:cubicBezTo>
                <a:close/>
                <a:moveTo>
                  <a:pt x="51" y="272"/>
                </a:moveTo>
                <a:cubicBezTo>
                  <a:pt x="55" y="264"/>
                  <a:pt x="52" y="255"/>
                  <a:pt x="52" y="246"/>
                </a:cubicBezTo>
                <a:cubicBezTo>
                  <a:pt x="52" y="244"/>
                  <a:pt x="50" y="242"/>
                  <a:pt x="48" y="242"/>
                </a:cubicBezTo>
                <a:cubicBezTo>
                  <a:pt x="43" y="242"/>
                  <a:pt x="38" y="242"/>
                  <a:pt x="34" y="242"/>
                </a:cubicBezTo>
                <a:cubicBezTo>
                  <a:pt x="33" y="241"/>
                  <a:pt x="31" y="241"/>
                  <a:pt x="31" y="242"/>
                </a:cubicBezTo>
                <a:cubicBezTo>
                  <a:pt x="30" y="242"/>
                  <a:pt x="30" y="243"/>
                  <a:pt x="30" y="243"/>
                </a:cubicBezTo>
                <a:cubicBezTo>
                  <a:pt x="29" y="243"/>
                  <a:pt x="28" y="245"/>
                  <a:pt x="29" y="247"/>
                </a:cubicBezTo>
                <a:cubicBezTo>
                  <a:pt x="26" y="254"/>
                  <a:pt x="27" y="263"/>
                  <a:pt x="26" y="270"/>
                </a:cubicBezTo>
                <a:cubicBezTo>
                  <a:pt x="26" y="271"/>
                  <a:pt x="27" y="273"/>
                  <a:pt x="29" y="273"/>
                </a:cubicBezTo>
                <a:cubicBezTo>
                  <a:pt x="35" y="274"/>
                  <a:pt x="42" y="274"/>
                  <a:pt x="48" y="274"/>
                </a:cubicBezTo>
                <a:cubicBezTo>
                  <a:pt x="49" y="274"/>
                  <a:pt x="51" y="273"/>
                  <a:pt x="51" y="272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5">
            <a:extLst>
              <a:ext uri="{FF2B5EF4-FFF2-40B4-BE49-F238E27FC236}">
                <a16:creationId xmlns:a16="http://schemas.microsoft.com/office/drawing/2014/main" id="{3E8853EE-AB46-9E9F-2028-EC182E6FE722}"/>
              </a:ext>
            </a:extLst>
          </p:cNvPr>
          <p:cNvSpPr>
            <a:spLocks noEditPoints="1"/>
          </p:cNvSpPr>
          <p:nvPr/>
        </p:nvSpPr>
        <p:spPr bwMode="auto">
          <a:xfrm>
            <a:off x="4886944" y="1024846"/>
            <a:ext cx="320675" cy="198438"/>
          </a:xfrm>
          <a:custGeom>
            <a:avLst/>
            <a:gdLst>
              <a:gd name="T0" fmla="*/ 125 w 126"/>
              <a:gd name="T1" fmla="*/ 33 h 78"/>
              <a:gd name="T2" fmla="*/ 102 w 126"/>
              <a:gd name="T3" fmla="*/ 77 h 78"/>
              <a:gd name="T4" fmla="*/ 63 w 126"/>
              <a:gd name="T5" fmla="*/ 76 h 78"/>
              <a:gd name="T6" fmla="*/ 25 w 126"/>
              <a:gd name="T7" fmla="*/ 72 h 78"/>
              <a:gd name="T8" fmla="*/ 11 w 126"/>
              <a:gd name="T9" fmla="*/ 32 h 78"/>
              <a:gd name="T10" fmla="*/ 11 w 126"/>
              <a:gd name="T11" fmla="*/ 32 h 78"/>
              <a:gd name="T12" fmla="*/ 9 w 126"/>
              <a:gd name="T13" fmla="*/ 31 h 78"/>
              <a:gd name="T14" fmla="*/ 43 w 126"/>
              <a:gd name="T15" fmla="*/ 26 h 78"/>
              <a:gd name="T16" fmla="*/ 44 w 126"/>
              <a:gd name="T17" fmla="*/ 22 h 78"/>
              <a:gd name="T18" fmla="*/ 43 w 126"/>
              <a:gd name="T19" fmla="*/ 22 h 78"/>
              <a:gd name="T20" fmla="*/ 71 w 126"/>
              <a:gd name="T21" fmla="*/ 2 h 78"/>
              <a:gd name="T22" fmla="*/ 91 w 126"/>
              <a:gd name="T23" fmla="*/ 28 h 78"/>
              <a:gd name="T24" fmla="*/ 91 w 126"/>
              <a:gd name="T25" fmla="*/ 28 h 78"/>
              <a:gd name="T26" fmla="*/ 91 w 126"/>
              <a:gd name="T27" fmla="*/ 28 h 78"/>
              <a:gd name="T28" fmla="*/ 90 w 126"/>
              <a:gd name="T29" fmla="*/ 28 h 78"/>
              <a:gd name="T30" fmla="*/ 89 w 126"/>
              <a:gd name="T31" fmla="*/ 29 h 78"/>
              <a:gd name="T32" fmla="*/ 90 w 126"/>
              <a:gd name="T33" fmla="*/ 31 h 78"/>
              <a:gd name="T34" fmla="*/ 91 w 126"/>
              <a:gd name="T35" fmla="*/ 31 h 78"/>
              <a:gd name="T36" fmla="*/ 93 w 126"/>
              <a:gd name="T37" fmla="*/ 32 h 78"/>
              <a:gd name="T38" fmla="*/ 104 w 126"/>
              <a:gd name="T39" fmla="*/ 33 h 78"/>
              <a:gd name="T40" fmla="*/ 125 w 126"/>
              <a:gd name="T41" fmla="*/ 33 h 78"/>
              <a:gd name="T42" fmla="*/ 78 w 126"/>
              <a:gd name="T43" fmla="*/ 29 h 78"/>
              <a:gd name="T44" fmla="*/ 68 w 126"/>
              <a:gd name="T45" fmla="*/ 10 h 78"/>
              <a:gd name="T46" fmla="*/ 52 w 126"/>
              <a:gd name="T47" fmla="*/ 19 h 78"/>
              <a:gd name="T48" fmla="*/ 55 w 126"/>
              <a:gd name="T49" fmla="*/ 26 h 78"/>
              <a:gd name="T50" fmla="*/ 55 w 126"/>
              <a:gd name="T51" fmla="*/ 26 h 78"/>
              <a:gd name="T52" fmla="*/ 55 w 126"/>
              <a:gd name="T53" fmla="*/ 26 h 78"/>
              <a:gd name="T54" fmla="*/ 73 w 126"/>
              <a:gd name="T55" fmla="*/ 32 h 78"/>
              <a:gd name="T56" fmla="*/ 78 w 126"/>
              <a:gd name="T57" fmla="*/ 2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6" h="78">
                <a:moveTo>
                  <a:pt x="125" y="33"/>
                </a:moveTo>
                <a:cubicBezTo>
                  <a:pt x="125" y="50"/>
                  <a:pt x="126" y="74"/>
                  <a:pt x="102" y="77"/>
                </a:cubicBezTo>
                <a:cubicBezTo>
                  <a:pt x="89" y="78"/>
                  <a:pt x="76" y="77"/>
                  <a:pt x="63" y="76"/>
                </a:cubicBezTo>
                <a:cubicBezTo>
                  <a:pt x="51" y="76"/>
                  <a:pt x="37" y="76"/>
                  <a:pt x="25" y="72"/>
                </a:cubicBezTo>
                <a:cubicBezTo>
                  <a:pt x="14" y="69"/>
                  <a:pt x="0" y="30"/>
                  <a:pt x="11" y="32"/>
                </a:cubicBezTo>
                <a:cubicBezTo>
                  <a:pt x="11" y="33"/>
                  <a:pt x="12" y="32"/>
                  <a:pt x="11" y="32"/>
                </a:cubicBezTo>
                <a:cubicBezTo>
                  <a:pt x="10" y="31"/>
                  <a:pt x="10" y="31"/>
                  <a:pt x="9" y="31"/>
                </a:cubicBezTo>
                <a:cubicBezTo>
                  <a:pt x="19" y="24"/>
                  <a:pt x="33" y="28"/>
                  <a:pt x="43" y="26"/>
                </a:cubicBezTo>
                <a:cubicBezTo>
                  <a:pt x="46" y="26"/>
                  <a:pt x="46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7" y="9"/>
                  <a:pt x="56" y="0"/>
                  <a:pt x="71" y="2"/>
                </a:cubicBezTo>
                <a:cubicBezTo>
                  <a:pt x="85" y="5"/>
                  <a:pt x="90" y="15"/>
                  <a:pt x="9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1" y="28"/>
                  <a:pt x="90" y="28"/>
                  <a:pt x="90" y="28"/>
                </a:cubicBezTo>
                <a:cubicBezTo>
                  <a:pt x="90" y="28"/>
                  <a:pt x="89" y="29"/>
                  <a:pt x="89" y="29"/>
                </a:cubicBezTo>
                <a:cubicBezTo>
                  <a:pt x="89" y="30"/>
                  <a:pt x="90" y="30"/>
                  <a:pt x="90" y="31"/>
                </a:cubicBezTo>
                <a:cubicBezTo>
                  <a:pt x="91" y="31"/>
                  <a:pt x="91" y="31"/>
                  <a:pt x="91" y="31"/>
                </a:cubicBezTo>
                <a:cubicBezTo>
                  <a:pt x="91" y="31"/>
                  <a:pt x="92" y="32"/>
                  <a:pt x="93" y="32"/>
                </a:cubicBezTo>
                <a:cubicBezTo>
                  <a:pt x="96" y="33"/>
                  <a:pt x="101" y="33"/>
                  <a:pt x="104" y="33"/>
                </a:cubicBezTo>
                <a:cubicBezTo>
                  <a:pt x="111" y="33"/>
                  <a:pt x="118" y="34"/>
                  <a:pt x="125" y="33"/>
                </a:cubicBezTo>
                <a:close/>
                <a:moveTo>
                  <a:pt x="78" y="29"/>
                </a:moveTo>
                <a:cubicBezTo>
                  <a:pt x="78" y="22"/>
                  <a:pt x="77" y="12"/>
                  <a:pt x="68" y="10"/>
                </a:cubicBezTo>
                <a:cubicBezTo>
                  <a:pt x="62" y="8"/>
                  <a:pt x="55" y="14"/>
                  <a:pt x="52" y="19"/>
                </a:cubicBezTo>
                <a:cubicBezTo>
                  <a:pt x="51" y="22"/>
                  <a:pt x="50" y="27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61" y="29"/>
                  <a:pt x="67" y="29"/>
                  <a:pt x="73" y="32"/>
                </a:cubicBezTo>
                <a:cubicBezTo>
                  <a:pt x="75" y="33"/>
                  <a:pt x="78" y="32"/>
                  <a:pt x="78" y="29"/>
                </a:cubicBezTo>
                <a:close/>
              </a:path>
            </a:pathLst>
          </a:custGeom>
          <a:solidFill>
            <a:srgbClr val="706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6">
            <a:extLst>
              <a:ext uri="{FF2B5EF4-FFF2-40B4-BE49-F238E27FC236}">
                <a16:creationId xmlns:a16="http://schemas.microsoft.com/office/drawing/2014/main" id="{58B9E8F7-0087-96C9-B84F-A0513BE170D4}"/>
              </a:ext>
            </a:extLst>
          </p:cNvPr>
          <p:cNvSpPr>
            <a:spLocks/>
          </p:cNvSpPr>
          <p:nvPr/>
        </p:nvSpPr>
        <p:spPr bwMode="auto">
          <a:xfrm>
            <a:off x="4644057" y="1139146"/>
            <a:ext cx="790575" cy="914400"/>
          </a:xfrm>
          <a:custGeom>
            <a:avLst/>
            <a:gdLst>
              <a:gd name="T0" fmla="*/ 280 w 312"/>
              <a:gd name="T1" fmla="*/ 8 h 360"/>
              <a:gd name="T2" fmla="*/ 295 w 312"/>
              <a:gd name="T3" fmla="*/ 80 h 360"/>
              <a:gd name="T4" fmla="*/ 291 w 312"/>
              <a:gd name="T5" fmla="*/ 228 h 360"/>
              <a:gd name="T6" fmla="*/ 294 w 312"/>
              <a:gd name="T7" fmla="*/ 286 h 360"/>
              <a:gd name="T8" fmla="*/ 283 w 312"/>
              <a:gd name="T9" fmla="*/ 344 h 360"/>
              <a:gd name="T10" fmla="*/ 237 w 312"/>
              <a:gd name="T11" fmla="*/ 358 h 360"/>
              <a:gd name="T12" fmla="*/ 175 w 312"/>
              <a:gd name="T13" fmla="*/ 355 h 360"/>
              <a:gd name="T14" fmla="*/ 72 w 312"/>
              <a:gd name="T15" fmla="*/ 346 h 360"/>
              <a:gd name="T16" fmla="*/ 10 w 312"/>
              <a:gd name="T17" fmla="*/ 332 h 360"/>
              <a:gd name="T18" fmla="*/ 7 w 312"/>
              <a:gd name="T19" fmla="*/ 268 h 360"/>
              <a:gd name="T20" fmla="*/ 14 w 312"/>
              <a:gd name="T21" fmla="*/ 119 h 360"/>
              <a:gd name="T22" fmla="*/ 24 w 312"/>
              <a:gd name="T23" fmla="*/ 28 h 360"/>
              <a:gd name="T24" fmla="*/ 29 w 312"/>
              <a:gd name="T25" fmla="*/ 8 h 360"/>
              <a:gd name="T26" fmla="*/ 48 w 312"/>
              <a:gd name="T27" fmla="*/ 5 h 360"/>
              <a:gd name="T28" fmla="*/ 96 w 312"/>
              <a:gd name="T29" fmla="*/ 0 h 360"/>
              <a:gd name="T30" fmla="*/ 96 w 312"/>
              <a:gd name="T31" fmla="*/ 0 h 360"/>
              <a:gd name="T32" fmla="*/ 99 w 312"/>
              <a:gd name="T33" fmla="*/ 11 h 360"/>
              <a:gd name="T34" fmla="*/ 102 w 312"/>
              <a:gd name="T35" fmla="*/ 17 h 360"/>
              <a:gd name="T36" fmla="*/ 51 w 312"/>
              <a:gd name="T37" fmla="*/ 15 h 360"/>
              <a:gd name="T38" fmla="*/ 47 w 312"/>
              <a:gd name="T39" fmla="*/ 18 h 360"/>
              <a:gd name="T40" fmla="*/ 25 w 312"/>
              <a:gd name="T41" fmla="*/ 206 h 360"/>
              <a:gd name="T42" fmla="*/ 40 w 312"/>
              <a:gd name="T43" fmla="*/ 323 h 360"/>
              <a:gd name="T44" fmla="*/ 149 w 312"/>
              <a:gd name="T45" fmla="*/ 345 h 360"/>
              <a:gd name="T46" fmla="*/ 263 w 312"/>
              <a:gd name="T47" fmla="*/ 332 h 360"/>
              <a:gd name="T48" fmla="*/ 265 w 312"/>
              <a:gd name="T49" fmla="*/ 329 h 360"/>
              <a:gd name="T50" fmla="*/ 276 w 312"/>
              <a:gd name="T51" fmla="*/ 115 h 360"/>
              <a:gd name="T52" fmla="*/ 276 w 312"/>
              <a:gd name="T53" fmla="*/ 41 h 360"/>
              <a:gd name="T54" fmla="*/ 225 w 312"/>
              <a:gd name="T55" fmla="*/ 21 h 360"/>
              <a:gd name="T56" fmla="*/ 228 w 312"/>
              <a:gd name="T57" fmla="*/ 10 h 360"/>
              <a:gd name="T58" fmla="*/ 280 w 312"/>
              <a:gd name="T59" fmla="*/ 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60">
                <a:moveTo>
                  <a:pt x="280" y="8"/>
                </a:moveTo>
                <a:cubicBezTo>
                  <a:pt x="312" y="9"/>
                  <a:pt x="297" y="61"/>
                  <a:pt x="295" y="80"/>
                </a:cubicBezTo>
                <a:cubicBezTo>
                  <a:pt x="290" y="129"/>
                  <a:pt x="288" y="179"/>
                  <a:pt x="291" y="228"/>
                </a:cubicBezTo>
                <a:cubicBezTo>
                  <a:pt x="292" y="247"/>
                  <a:pt x="294" y="267"/>
                  <a:pt x="294" y="286"/>
                </a:cubicBezTo>
                <a:cubicBezTo>
                  <a:pt x="294" y="304"/>
                  <a:pt x="294" y="329"/>
                  <a:pt x="283" y="344"/>
                </a:cubicBezTo>
                <a:cubicBezTo>
                  <a:pt x="273" y="357"/>
                  <a:pt x="251" y="358"/>
                  <a:pt x="237" y="358"/>
                </a:cubicBezTo>
                <a:cubicBezTo>
                  <a:pt x="216" y="360"/>
                  <a:pt x="196" y="358"/>
                  <a:pt x="175" y="355"/>
                </a:cubicBezTo>
                <a:cubicBezTo>
                  <a:pt x="141" y="352"/>
                  <a:pt x="107" y="344"/>
                  <a:pt x="72" y="346"/>
                </a:cubicBezTo>
                <a:cubicBezTo>
                  <a:pt x="52" y="347"/>
                  <a:pt x="22" y="352"/>
                  <a:pt x="10" y="332"/>
                </a:cubicBezTo>
                <a:cubicBezTo>
                  <a:pt x="0" y="316"/>
                  <a:pt x="6" y="286"/>
                  <a:pt x="7" y="268"/>
                </a:cubicBezTo>
                <a:cubicBezTo>
                  <a:pt x="11" y="218"/>
                  <a:pt x="12" y="169"/>
                  <a:pt x="14" y="119"/>
                </a:cubicBezTo>
                <a:cubicBezTo>
                  <a:pt x="15" y="88"/>
                  <a:pt x="18" y="58"/>
                  <a:pt x="24" y="28"/>
                </a:cubicBezTo>
                <a:cubicBezTo>
                  <a:pt x="25" y="21"/>
                  <a:pt x="27" y="15"/>
                  <a:pt x="29" y="8"/>
                </a:cubicBezTo>
                <a:cubicBezTo>
                  <a:pt x="30" y="2"/>
                  <a:pt x="44" y="5"/>
                  <a:pt x="48" y="5"/>
                </a:cubicBezTo>
                <a:cubicBezTo>
                  <a:pt x="64" y="4"/>
                  <a:pt x="80" y="1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7" y="4"/>
                  <a:pt x="98" y="8"/>
                  <a:pt x="99" y="11"/>
                </a:cubicBezTo>
                <a:cubicBezTo>
                  <a:pt x="100" y="13"/>
                  <a:pt x="101" y="15"/>
                  <a:pt x="102" y="17"/>
                </a:cubicBezTo>
                <a:cubicBezTo>
                  <a:pt x="85" y="16"/>
                  <a:pt x="68" y="15"/>
                  <a:pt x="51" y="15"/>
                </a:cubicBezTo>
                <a:cubicBezTo>
                  <a:pt x="49" y="15"/>
                  <a:pt x="48" y="16"/>
                  <a:pt x="47" y="18"/>
                </a:cubicBezTo>
                <a:cubicBezTo>
                  <a:pt x="30" y="80"/>
                  <a:pt x="33" y="143"/>
                  <a:pt x="25" y="206"/>
                </a:cubicBezTo>
                <a:cubicBezTo>
                  <a:pt x="20" y="243"/>
                  <a:pt x="4" y="298"/>
                  <a:pt x="40" y="323"/>
                </a:cubicBezTo>
                <a:cubicBezTo>
                  <a:pt x="69" y="344"/>
                  <a:pt x="114" y="344"/>
                  <a:pt x="149" y="345"/>
                </a:cubicBezTo>
                <a:cubicBezTo>
                  <a:pt x="186" y="345"/>
                  <a:pt x="227" y="343"/>
                  <a:pt x="263" y="332"/>
                </a:cubicBezTo>
                <a:cubicBezTo>
                  <a:pt x="264" y="332"/>
                  <a:pt x="265" y="331"/>
                  <a:pt x="265" y="329"/>
                </a:cubicBezTo>
                <a:cubicBezTo>
                  <a:pt x="278" y="258"/>
                  <a:pt x="268" y="186"/>
                  <a:pt x="276" y="115"/>
                </a:cubicBezTo>
                <a:cubicBezTo>
                  <a:pt x="279" y="92"/>
                  <a:pt x="285" y="63"/>
                  <a:pt x="276" y="41"/>
                </a:cubicBezTo>
                <a:cubicBezTo>
                  <a:pt x="266" y="19"/>
                  <a:pt x="246" y="22"/>
                  <a:pt x="225" y="21"/>
                </a:cubicBezTo>
                <a:cubicBezTo>
                  <a:pt x="227" y="17"/>
                  <a:pt x="228" y="13"/>
                  <a:pt x="228" y="10"/>
                </a:cubicBezTo>
                <a:cubicBezTo>
                  <a:pt x="246" y="9"/>
                  <a:pt x="263" y="7"/>
                  <a:pt x="280" y="8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7">
            <a:extLst>
              <a:ext uri="{FF2B5EF4-FFF2-40B4-BE49-F238E27FC236}">
                <a16:creationId xmlns:a16="http://schemas.microsoft.com/office/drawing/2014/main" id="{65504A4B-E1E9-A4C8-BE42-74D34003127D}"/>
              </a:ext>
            </a:extLst>
          </p:cNvPr>
          <p:cNvSpPr>
            <a:spLocks/>
          </p:cNvSpPr>
          <p:nvPr/>
        </p:nvSpPr>
        <p:spPr bwMode="auto">
          <a:xfrm>
            <a:off x="4669457" y="1205821"/>
            <a:ext cx="793750" cy="900113"/>
          </a:xfrm>
          <a:custGeom>
            <a:avLst/>
            <a:gdLst>
              <a:gd name="T0" fmla="*/ 297 w 313"/>
              <a:gd name="T1" fmla="*/ 0 h 355"/>
              <a:gd name="T2" fmla="*/ 305 w 313"/>
              <a:gd name="T3" fmla="*/ 80 h 355"/>
              <a:gd name="T4" fmla="*/ 299 w 313"/>
              <a:gd name="T5" fmla="*/ 162 h 355"/>
              <a:gd name="T6" fmla="*/ 303 w 313"/>
              <a:gd name="T7" fmla="*/ 259 h 355"/>
              <a:gd name="T8" fmla="*/ 267 w 313"/>
              <a:gd name="T9" fmla="*/ 343 h 355"/>
              <a:gd name="T10" fmla="*/ 207 w 313"/>
              <a:gd name="T11" fmla="*/ 353 h 355"/>
              <a:gd name="T12" fmla="*/ 122 w 313"/>
              <a:gd name="T13" fmla="*/ 352 h 355"/>
              <a:gd name="T14" fmla="*/ 43 w 313"/>
              <a:gd name="T15" fmla="*/ 339 h 355"/>
              <a:gd name="T16" fmla="*/ 0 w 313"/>
              <a:gd name="T17" fmla="*/ 316 h 355"/>
              <a:gd name="T18" fmla="*/ 37 w 313"/>
              <a:gd name="T19" fmla="*/ 329 h 355"/>
              <a:gd name="T20" fmla="*/ 92 w 313"/>
              <a:gd name="T21" fmla="*/ 328 h 355"/>
              <a:gd name="T22" fmla="*/ 141 w 313"/>
              <a:gd name="T23" fmla="*/ 334 h 355"/>
              <a:gd name="T24" fmla="*/ 252 w 313"/>
              <a:gd name="T25" fmla="*/ 337 h 355"/>
              <a:gd name="T26" fmla="*/ 291 w 313"/>
              <a:gd name="T27" fmla="*/ 284 h 355"/>
              <a:gd name="T28" fmla="*/ 288 w 313"/>
              <a:gd name="T29" fmla="*/ 172 h 355"/>
              <a:gd name="T30" fmla="*/ 291 w 313"/>
              <a:gd name="T31" fmla="*/ 89 h 355"/>
              <a:gd name="T32" fmla="*/ 298 w 313"/>
              <a:gd name="T33" fmla="*/ 9 h 355"/>
              <a:gd name="T34" fmla="*/ 297 w 313"/>
              <a:gd name="T35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" h="355">
                <a:moveTo>
                  <a:pt x="297" y="0"/>
                </a:moveTo>
                <a:cubicBezTo>
                  <a:pt x="313" y="21"/>
                  <a:pt x="308" y="57"/>
                  <a:pt x="305" y="80"/>
                </a:cubicBezTo>
                <a:cubicBezTo>
                  <a:pt x="303" y="108"/>
                  <a:pt x="298" y="135"/>
                  <a:pt x="299" y="162"/>
                </a:cubicBezTo>
                <a:cubicBezTo>
                  <a:pt x="301" y="195"/>
                  <a:pt x="304" y="226"/>
                  <a:pt x="303" y="259"/>
                </a:cubicBezTo>
                <a:cubicBezTo>
                  <a:pt x="302" y="287"/>
                  <a:pt x="297" y="330"/>
                  <a:pt x="267" y="343"/>
                </a:cubicBezTo>
                <a:cubicBezTo>
                  <a:pt x="248" y="351"/>
                  <a:pt x="227" y="352"/>
                  <a:pt x="207" y="353"/>
                </a:cubicBezTo>
                <a:cubicBezTo>
                  <a:pt x="178" y="355"/>
                  <a:pt x="150" y="354"/>
                  <a:pt x="122" y="352"/>
                </a:cubicBezTo>
                <a:cubicBezTo>
                  <a:pt x="95" y="350"/>
                  <a:pt x="68" y="346"/>
                  <a:pt x="43" y="339"/>
                </a:cubicBezTo>
                <a:cubicBezTo>
                  <a:pt x="30" y="335"/>
                  <a:pt x="8" y="329"/>
                  <a:pt x="0" y="316"/>
                </a:cubicBezTo>
                <a:cubicBezTo>
                  <a:pt x="8" y="324"/>
                  <a:pt x="20" y="328"/>
                  <a:pt x="37" y="329"/>
                </a:cubicBezTo>
                <a:cubicBezTo>
                  <a:pt x="55" y="330"/>
                  <a:pt x="73" y="326"/>
                  <a:pt x="92" y="328"/>
                </a:cubicBezTo>
                <a:cubicBezTo>
                  <a:pt x="108" y="329"/>
                  <a:pt x="125" y="332"/>
                  <a:pt x="141" y="334"/>
                </a:cubicBezTo>
                <a:cubicBezTo>
                  <a:pt x="178" y="339"/>
                  <a:pt x="216" y="345"/>
                  <a:pt x="252" y="337"/>
                </a:cubicBezTo>
                <a:cubicBezTo>
                  <a:pt x="281" y="332"/>
                  <a:pt x="288" y="310"/>
                  <a:pt x="291" y="284"/>
                </a:cubicBezTo>
                <a:cubicBezTo>
                  <a:pt x="295" y="247"/>
                  <a:pt x="289" y="209"/>
                  <a:pt x="288" y="172"/>
                </a:cubicBezTo>
                <a:cubicBezTo>
                  <a:pt x="287" y="145"/>
                  <a:pt x="290" y="117"/>
                  <a:pt x="291" y="89"/>
                </a:cubicBezTo>
                <a:cubicBezTo>
                  <a:pt x="292" y="62"/>
                  <a:pt x="297" y="36"/>
                  <a:pt x="298" y="9"/>
                </a:cubicBezTo>
                <a:cubicBezTo>
                  <a:pt x="298" y="6"/>
                  <a:pt x="298" y="3"/>
                  <a:pt x="297" y="0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8">
            <a:extLst>
              <a:ext uri="{FF2B5EF4-FFF2-40B4-BE49-F238E27FC236}">
                <a16:creationId xmlns:a16="http://schemas.microsoft.com/office/drawing/2014/main" id="{84F1FECB-580D-381C-490D-D53100C65D3C}"/>
              </a:ext>
            </a:extLst>
          </p:cNvPr>
          <p:cNvSpPr>
            <a:spLocks/>
          </p:cNvSpPr>
          <p:nvPr/>
        </p:nvSpPr>
        <p:spPr bwMode="auto">
          <a:xfrm>
            <a:off x="4798044" y="1570946"/>
            <a:ext cx="41275" cy="33338"/>
          </a:xfrm>
          <a:custGeom>
            <a:avLst/>
            <a:gdLst>
              <a:gd name="T0" fmla="*/ 16 w 16"/>
              <a:gd name="T1" fmla="*/ 0 h 13"/>
              <a:gd name="T2" fmla="*/ 16 w 16"/>
              <a:gd name="T3" fmla="*/ 13 h 13"/>
              <a:gd name="T4" fmla="*/ 1 w 16"/>
              <a:gd name="T5" fmla="*/ 9 h 13"/>
              <a:gd name="T6" fmla="*/ 0 w 16"/>
              <a:gd name="T7" fmla="*/ 0 h 13"/>
              <a:gd name="T8" fmla="*/ 2 w 16"/>
              <a:gd name="T9" fmla="*/ 1 h 13"/>
              <a:gd name="T10" fmla="*/ 16 w 16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3">
                <a:moveTo>
                  <a:pt x="16" y="0"/>
                </a:moveTo>
                <a:cubicBezTo>
                  <a:pt x="16" y="4"/>
                  <a:pt x="16" y="9"/>
                  <a:pt x="16" y="13"/>
                </a:cubicBezTo>
                <a:cubicBezTo>
                  <a:pt x="11" y="13"/>
                  <a:pt x="6" y="11"/>
                  <a:pt x="1" y="9"/>
                </a:cubicBezTo>
                <a:cubicBezTo>
                  <a:pt x="1" y="6"/>
                  <a:pt x="1" y="3"/>
                  <a:pt x="0" y="0"/>
                </a:cubicBezTo>
                <a:cubicBezTo>
                  <a:pt x="1" y="0"/>
                  <a:pt x="1" y="0"/>
                  <a:pt x="2" y="1"/>
                </a:cubicBezTo>
                <a:cubicBezTo>
                  <a:pt x="6" y="1"/>
                  <a:pt x="11" y="0"/>
                  <a:pt x="16" y="0"/>
                </a:cubicBezTo>
                <a:close/>
              </a:path>
            </a:pathLst>
          </a:custGeom>
          <a:solidFill>
            <a:srgbClr val="00A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9">
            <a:extLst>
              <a:ext uri="{FF2B5EF4-FFF2-40B4-BE49-F238E27FC236}">
                <a16:creationId xmlns:a16="http://schemas.microsoft.com/office/drawing/2014/main" id="{721D6A81-CC8D-9E5C-5ECA-88487B2CAFC0}"/>
              </a:ext>
            </a:extLst>
          </p:cNvPr>
          <p:cNvSpPr>
            <a:spLocks/>
          </p:cNvSpPr>
          <p:nvPr/>
        </p:nvSpPr>
        <p:spPr bwMode="auto">
          <a:xfrm>
            <a:off x="4791694" y="1699533"/>
            <a:ext cx="44450" cy="41275"/>
          </a:xfrm>
          <a:custGeom>
            <a:avLst/>
            <a:gdLst>
              <a:gd name="T0" fmla="*/ 17 w 18"/>
              <a:gd name="T1" fmla="*/ 0 h 16"/>
              <a:gd name="T2" fmla="*/ 14 w 18"/>
              <a:gd name="T3" fmla="*/ 13 h 16"/>
              <a:gd name="T4" fmla="*/ 0 w 18"/>
              <a:gd name="T5" fmla="*/ 14 h 16"/>
              <a:gd name="T6" fmla="*/ 2 w 18"/>
              <a:gd name="T7" fmla="*/ 2 h 16"/>
              <a:gd name="T8" fmla="*/ 4 w 18"/>
              <a:gd name="T9" fmla="*/ 2 h 16"/>
              <a:gd name="T10" fmla="*/ 17 w 18"/>
              <a:gd name="T1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6">
                <a:moveTo>
                  <a:pt x="17" y="0"/>
                </a:moveTo>
                <a:cubicBezTo>
                  <a:pt x="18" y="4"/>
                  <a:pt x="18" y="10"/>
                  <a:pt x="14" y="13"/>
                </a:cubicBezTo>
                <a:cubicBezTo>
                  <a:pt x="11" y="16"/>
                  <a:pt x="4" y="15"/>
                  <a:pt x="0" y="14"/>
                </a:cubicBezTo>
                <a:cubicBezTo>
                  <a:pt x="0" y="10"/>
                  <a:pt x="1" y="6"/>
                  <a:pt x="2" y="2"/>
                </a:cubicBezTo>
                <a:cubicBezTo>
                  <a:pt x="3" y="2"/>
                  <a:pt x="3" y="2"/>
                  <a:pt x="4" y="2"/>
                </a:cubicBezTo>
                <a:cubicBezTo>
                  <a:pt x="8" y="2"/>
                  <a:pt x="12" y="0"/>
                  <a:pt x="17" y="0"/>
                </a:cubicBezTo>
                <a:close/>
              </a:path>
            </a:pathLst>
          </a:custGeom>
          <a:solidFill>
            <a:srgbClr val="00A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20">
            <a:extLst>
              <a:ext uri="{FF2B5EF4-FFF2-40B4-BE49-F238E27FC236}">
                <a16:creationId xmlns:a16="http://schemas.microsoft.com/office/drawing/2014/main" id="{1FEC7DDA-F439-DC10-809C-47B1BB91FC7F}"/>
              </a:ext>
            </a:extLst>
          </p:cNvPr>
          <p:cNvSpPr>
            <a:spLocks/>
          </p:cNvSpPr>
          <p:nvPr/>
        </p:nvSpPr>
        <p:spPr bwMode="auto">
          <a:xfrm>
            <a:off x="4785344" y="1826533"/>
            <a:ext cx="38100" cy="41275"/>
          </a:xfrm>
          <a:custGeom>
            <a:avLst/>
            <a:gdLst>
              <a:gd name="T0" fmla="*/ 13 w 15"/>
              <a:gd name="T1" fmla="*/ 0 h 16"/>
              <a:gd name="T2" fmla="*/ 13 w 15"/>
              <a:gd name="T3" fmla="*/ 16 h 16"/>
              <a:gd name="T4" fmla="*/ 1 w 15"/>
              <a:gd name="T5" fmla="*/ 16 h 16"/>
              <a:gd name="T6" fmla="*/ 1 w 15"/>
              <a:gd name="T7" fmla="*/ 0 h 16"/>
              <a:gd name="T8" fmla="*/ 13 w 15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13" y="0"/>
                </a:moveTo>
                <a:cubicBezTo>
                  <a:pt x="13" y="5"/>
                  <a:pt x="15" y="11"/>
                  <a:pt x="13" y="16"/>
                </a:cubicBezTo>
                <a:cubicBezTo>
                  <a:pt x="9" y="16"/>
                  <a:pt x="5" y="16"/>
                  <a:pt x="1" y="16"/>
                </a:cubicBezTo>
                <a:cubicBezTo>
                  <a:pt x="0" y="11"/>
                  <a:pt x="0" y="5"/>
                  <a:pt x="1" y="0"/>
                </a:cubicBezTo>
                <a:cubicBezTo>
                  <a:pt x="5" y="0"/>
                  <a:pt x="9" y="0"/>
                  <a:pt x="13" y="0"/>
                </a:cubicBezTo>
                <a:close/>
              </a:path>
            </a:pathLst>
          </a:custGeom>
          <a:solidFill>
            <a:srgbClr val="00A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21">
            <a:extLst>
              <a:ext uri="{FF2B5EF4-FFF2-40B4-BE49-F238E27FC236}">
                <a16:creationId xmlns:a16="http://schemas.microsoft.com/office/drawing/2014/main" id="{4B3F57A3-59FC-1819-B326-70DF3DA52B94}"/>
              </a:ext>
            </a:extLst>
          </p:cNvPr>
          <p:cNvSpPr>
            <a:spLocks noEditPoints="1"/>
          </p:cNvSpPr>
          <p:nvPr/>
        </p:nvSpPr>
        <p:spPr bwMode="auto">
          <a:xfrm>
            <a:off x="4636119" y="1002621"/>
            <a:ext cx="836612" cy="1119188"/>
          </a:xfrm>
          <a:custGeom>
            <a:avLst/>
            <a:gdLst>
              <a:gd name="T0" fmla="*/ 327 w 330"/>
              <a:gd name="T1" fmla="*/ 146 h 441"/>
              <a:gd name="T2" fmla="*/ 321 w 330"/>
              <a:gd name="T3" fmla="*/ 364 h 441"/>
              <a:gd name="T4" fmla="*/ 212 w 330"/>
              <a:gd name="T5" fmla="*/ 440 h 441"/>
              <a:gd name="T6" fmla="*/ 7 w 330"/>
              <a:gd name="T7" fmla="*/ 388 h 441"/>
              <a:gd name="T8" fmla="*/ 7 w 330"/>
              <a:gd name="T9" fmla="*/ 223 h 441"/>
              <a:gd name="T10" fmla="*/ 30 w 330"/>
              <a:gd name="T11" fmla="*/ 51 h 441"/>
              <a:gd name="T12" fmla="*/ 104 w 330"/>
              <a:gd name="T13" fmla="*/ 39 h 441"/>
              <a:gd name="T14" fmla="*/ 172 w 330"/>
              <a:gd name="T15" fmla="*/ 4 h 441"/>
              <a:gd name="T16" fmla="*/ 203 w 330"/>
              <a:gd name="T17" fmla="*/ 35 h 441"/>
              <a:gd name="T18" fmla="*/ 228 w 330"/>
              <a:gd name="T19" fmla="*/ 38 h 441"/>
              <a:gd name="T20" fmla="*/ 232 w 330"/>
              <a:gd name="T21" fmla="*/ 56 h 441"/>
              <a:gd name="T22" fmla="*/ 318 w 330"/>
              <a:gd name="T23" fmla="*/ 160 h 441"/>
              <a:gd name="T24" fmla="*/ 311 w 330"/>
              <a:gd name="T25" fmla="*/ 89 h 441"/>
              <a:gd name="T26" fmla="*/ 301 w 330"/>
              <a:gd name="T27" fmla="*/ 252 h 441"/>
              <a:gd name="T28" fmla="*/ 265 w 330"/>
              <a:gd name="T29" fmla="*/ 417 h 441"/>
              <a:gd name="T30" fmla="*/ 105 w 330"/>
              <a:gd name="T31" fmla="*/ 408 h 441"/>
              <a:gd name="T32" fmla="*/ 13 w 330"/>
              <a:gd name="T33" fmla="*/ 396 h 441"/>
              <a:gd name="T34" fmla="*/ 135 w 330"/>
              <a:gd name="T35" fmla="*/ 432 h 441"/>
              <a:gd name="T36" fmla="*/ 280 w 330"/>
              <a:gd name="T37" fmla="*/ 423 h 441"/>
              <a:gd name="T38" fmla="*/ 312 w 330"/>
              <a:gd name="T39" fmla="*/ 242 h 441"/>
              <a:gd name="T40" fmla="*/ 298 w 330"/>
              <a:gd name="T41" fmla="*/ 134 h 441"/>
              <a:gd name="T42" fmla="*/ 231 w 330"/>
              <a:gd name="T43" fmla="*/ 64 h 441"/>
              <a:gd name="T44" fmla="*/ 279 w 330"/>
              <a:gd name="T45" fmla="*/ 95 h 441"/>
              <a:gd name="T46" fmla="*/ 268 w 330"/>
              <a:gd name="T47" fmla="*/ 383 h 441"/>
              <a:gd name="T48" fmla="*/ 152 w 330"/>
              <a:gd name="T49" fmla="*/ 399 h 441"/>
              <a:gd name="T50" fmla="*/ 28 w 330"/>
              <a:gd name="T51" fmla="*/ 260 h 441"/>
              <a:gd name="T52" fmla="*/ 54 w 330"/>
              <a:gd name="T53" fmla="*/ 69 h 441"/>
              <a:gd name="T54" fmla="*/ 102 w 330"/>
              <a:gd name="T55" fmla="*/ 65 h 441"/>
              <a:gd name="T56" fmla="*/ 99 w 330"/>
              <a:gd name="T57" fmla="*/ 54 h 441"/>
              <a:gd name="T58" fmla="*/ 32 w 330"/>
              <a:gd name="T59" fmla="*/ 62 h 441"/>
              <a:gd name="T60" fmla="*/ 17 w 330"/>
              <a:gd name="T61" fmla="*/ 173 h 441"/>
              <a:gd name="T62" fmla="*/ 13 w 330"/>
              <a:gd name="T63" fmla="*/ 386 h 441"/>
              <a:gd name="T64" fmla="*/ 178 w 330"/>
              <a:gd name="T65" fmla="*/ 409 h 441"/>
              <a:gd name="T66" fmla="*/ 286 w 330"/>
              <a:gd name="T67" fmla="*/ 398 h 441"/>
              <a:gd name="T68" fmla="*/ 294 w 330"/>
              <a:gd name="T69" fmla="*/ 282 h 441"/>
              <a:gd name="T70" fmla="*/ 273 w 330"/>
              <a:gd name="T71" fmla="*/ 158 h 441"/>
              <a:gd name="T72" fmla="*/ 227 w 330"/>
              <a:gd name="T73" fmla="*/ 82 h 441"/>
              <a:gd name="T74" fmla="*/ 206 w 330"/>
              <a:gd name="T75" fmla="*/ 93 h 441"/>
              <a:gd name="T76" fmla="*/ 108 w 330"/>
              <a:gd name="T77" fmla="*/ 75 h 441"/>
              <a:gd name="T78" fmla="*/ 66 w 330"/>
              <a:gd name="T79" fmla="*/ 77 h 441"/>
              <a:gd name="T80" fmla="*/ 41 w 330"/>
              <a:gd name="T81" fmla="*/ 177 h 441"/>
              <a:gd name="T82" fmla="*/ 63 w 330"/>
              <a:gd name="T83" fmla="*/ 378 h 441"/>
              <a:gd name="T84" fmla="*/ 238 w 330"/>
              <a:gd name="T85" fmla="*/ 384 h 441"/>
              <a:gd name="T86" fmla="*/ 265 w 330"/>
              <a:gd name="T87" fmla="*/ 356 h 441"/>
              <a:gd name="T88" fmla="*/ 273 w 330"/>
              <a:gd name="T89" fmla="*/ 158 h 441"/>
              <a:gd name="T90" fmla="*/ 224 w 330"/>
              <a:gd name="T91" fmla="*/ 42 h 441"/>
              <a:gd name="T92" fmla="*/ 192 w 330"/>
              <a:gd name="T93" fmla="*/ 41 h 441"/>
              <a:gd name="T94" fmla="*/ 189 w 330"/>
              <a:gd name="T95" fmla="*/ 40 h 441"/>
              <a:gd name="T96" fmla="*/ 189 w 330"/>
              <a:gd name="T97" fmla="*/ 37 h 441"/>
              <a:gd name="T98" fmla="*/ 190 w 330"/>
              <a:gd name="T99" fmla="*/ 37 h 441"/>
              <a:gd name="T100" fmla="*/ 170 w 330"/>
              <a:gd name="T101" fmla="*/ 11 h 441"/>
              <a:gd name="T102" fmla="*/ 143 w 330"/>
              <a:gd name="T103" fmla="*/ 31 h 441"/>
              <a:gd name="T104" fmla="*/ 108 w 330"/>
              <a:gd name="T105" fmla="*/ 40 h 441"/>
              <a:gd name="T106" fmla="*/ 110 w 330"/>
              <a:gd name="T107" fmla="*/ 41 h 441"/>
              <a:gd name="T108" fmla="*/ 162 w 330"/>
              <a:gd name="T109" fmla="*/ 85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0" h="441">
                <a:moveTo>
                  <a:pt x="305" y="66"/>
                </a:moveTo>
                <a:cubicBezTo>
                  <a:pt x="330" y="82"/>
                  <a:pt x="329" y="119"/>
                  <a:pt x="327" y="146"/>
                </a:cubicBezTo>
                <a:cubicBezTo>
                  <a:pt x="324" y="179"/>
                  <a:pt x="317" y="213"/>
                  <a:pt x="319" y="247"/>
                </a:cubicBezTo>
                <a:cubicBezTo>
                  <a:pt x="322" y="285"/>
                  <a:pt x="327" y="325"/>
                  <a:pt x="321" y="364"/>
                </a:cubicBezTo>
                <a:cubicBezTo>
                  <a:pt x="317" y="388"/>
                  <a:pt x="308" y="419"/>
                  <a:pt x="284" y="429"/>
                </a:cubicBezTo>
                <a:cubicBezTo>
                  <a:pt x="262" y="438"/>
                  <a:pt x="236" y="439"/>
                  <a:pt x="212" y="440"/>
                </a:cubicBezTo>
                <a:cubicBezTo>
                  <a:pt x="180" y="441"/>
                  <a:pt x="146" y="440"/>
                  <a:pt x="114" y="436"/>
                </a:cubicBezTo>
                <a:cubicBezTo>
                  <a:pt x="88" y="433"/>
                  <a:pt x="7" y="427"/>
                  <a:pt x="7" y="388"/>
                </a:cubicBezTo>
                <a:cubicBezTo>
                  <a:pt x="3" y="380"/>
                  <a:pt x="1" y="369"/>
                  <a:pt x="1" y="357"/>
                </a:cubicBezTo>
                <a:cubicBezTo>
                  <a:pt x="0" y="312"/>
                  <a:pt x="6" y="268"/>
                  <a:pt x="7" y="223"/>
                </a:cubicBezTo>
                <a:cubicBezTo>
                  <a:pt x="9" y="166"/>
                  <a:pt x="10" y="109"/>
                  <a:pt x="26" y="53"/>
                </a:cubicBezTo>
                <a:cubicBezTo>
                  <a:pt x="27" y="52"/>
                  <a:pt x="28" y="50"/>
                  <a:pt x="30" y="51"/>
                </a:cubicBezTo>
                <a:cubicBezTo>
                  <a:pt x="53" y="52"/>
                  <a:pt x="76" y="48"/>
                  <a:pt x="99" y="49"/>
                </a:cubicBezTo>
                <a:cubicBezTo>
                  <a:pt x="98" y="44"/>
                  <a:pt x="100" y="40"/>
                  <a:pt x="104" y="39"/>
                </a:cubicBezTo>
                <a:cubicBezTo>
                  <a:pt x="110" y="30"/>
                  <a:pt x="126" y="26"/>
                  <a:pt x="137" y="29"/>
                </a:cubicBezTo>
                <a:cubicBezTo>
                  <a:pt x="141" y="13"/>
                  <a:pt x="154" y="0"/>
                  <a:pt x="172" y="4"/>
                </a:cubicBezTo>
                <a:cubicBezTo>
                  <a:pt x="186" y="7"/>
                  <a:pt x="200" y="21"/>
                  <a:pt x="196" y="35"/>
                </a:cubicBezTo>
                <a:cubicBezTo>
                  <a:pt x="199" y="35"/>
                  <a:pt x="201" y="35"/>
                  <a:pt x="203" y="35"/>
                </a:cubicBezTo>
                <a:cubicBezTo>
                  <a:pt x="211" y="35"/>
                  <a:pt x="218" y="34"/>
                  <a:pt x="225" y="35"/>
                </a:cubicBezTo>
                <a:cubicBezTo>
                  <a:pt x="227" y="35"/>
                  <a:pt x="228" y="36"/>
                  <a:pt x="228" y="38"/>
                </a:cubicBezTo>
                <a:cubicBezTo>
                  <a:pt x="229" y="38"/>
                  <a:pt x="230" y="39"/>
                  <a:pt x="230" y="40"/>
                </a:cubicBezTo>
                <a:cubicBezTo>
                  <a:pt x="231" y="45"/>
                  <a:pt x="232" y="50"/>
                  <a:pt x="232" y="56"/>
                </a:cubicBezTo>
                <a:cubicBezTo>
                  <a:pt x="256" y="55"/>
                  <a:pt x="291" y="47"/>
                  <a:pt x="305" y="66"/>
                </a:cubicBezTo>
                <a:close/>
                <a:moveTo>
                  <a:pt x="318" y="160"/>
                </a:moveTo>
                <a:cubicBezTo>
                  <a:pt x="321" y="137"/>
                  <a:pt x="326" y="101"/>
                  <a:pt x="310" y="80"/>
                </a:cubicBezTo>
                <a:cubicBezTo>
                  <a:pt x="311" y="83"/>
                  <a:pt x="311" y="86"/>
                  <a:pt x="311" y="89"/>
                </a:cubicBezTo>
                <a:cubicBezTo>
                  <a:pt x="310" y="116"/>
                  <a:pt x="305" y="142"/>
                  <a:pt x="304" y="169"/>
                </a:cubicBezTo>
                <a:cubicBezTo>
                  <a:pt x="303" y="197"/>
                  <a:pt x="300" y="225"/>
                  <a:pt x="301" y="252"/>
                </a:cubicBezTo>
                <a:cubicBezTo>
                  <a:pt x="302" y="289"/>
                  <a:pt x="308" y="327"/>
                  <a:pt x="304" y="364"/>
                </a:cubicBezTo>
                <a:cubicBezTo>
                  <a:pt x="301" y="390"/>
                  <a:pt x="294" y="412"/>
                  <a:pt x="265" y="417"/>
                </a:cubicBezTo>
                <a:cubicBezTo>
                  <a:pt x="229" y="425"/>
                  <a:pt x="191" y="419"/>
                  <a:pt x="154" y="414"/>
                </a:cubicBezTo>
                <a:cubicBezTo>
                  <a:pt x="138" y="412"/>
                  <a:pt x="121" y="409"/>
                  <a:pt x="105" y="408"/>
                </a:cubicBezTo>
                <a:cubicBezTo>
                  <a:pt x="86" y="406"/>
                  <a:pt x="68" y="410"/>
                  <a:pt x="50" y="409"/>
                </a:cubicBezTo>
                <a:cubicBezTo>
                  <a:pt x="33" y="408"/>
                  <a:pt x="21" y="404"/>
                  <a:pt x="13" y="396"/>
                </a:cubicBezTo>
                <a:cubicBezTo>
                  <a:pt x="21" y="409"/>
                  <a:pt x="43" y="415"/>
                  <a:pt x="56" y="419"/>
                </a:cubicBezTo>
                <a:cubicBezTo>
                  <a:pt x="81" y="426"/>
                  <a:pt x="108" y="430"/>
                  <a:pt x="135" y="432"/>
                </a:cubicBezTo>
                <a:cubicBezTo>
                  <a:pt x="163" y="434"/>
                  <a:pt x="191" y="435"/>
                  <a:pt x="220" y="433"/>
                </a:cubicBezTo>
                <a:cubicBezTo>
                  <a:pt x="240" y="432"/>
                  <a:pt x="261" y="431"/>
                  <a:pt x="280" y="423"/>
                </a:cubicBezTo>
                <a:cubicBezTo>
                  <a:pt x="310" y="410"/>
                  <a:pt x="315" y="367"/>
                  <a:pt x="316" y="339"/>
                </a:cubicBezTo>
                <a:cubicBezTo>
                  <a:pt x="317" y="306"/>
                  <a:pt x="314" y="275"/>
                  <a:pt x="312" y="242"/>
                </a:cubicBezTo>
                <a:cubicBezTo>
                  <a:pt x="311" y="215"/>
                  <a:pt x="316" y="188"/>
                  <a:pt x="318" y="160"/>
                </a:cubicBezTo>
                <a:close/>
                <a:moveTo>
                  <a:pt x="298" y="134"/>
                </a:moveTo>
                <a:cubicBezTo>
                  <a:pt x="300" y="115"/>
                  <a:pt x="315" y="63"/>
                  <a:pt x="283" y="62"/>
                </a:cubicBezTo>
                <a:cubicBezTo>
                  <a:pt x="266" y="61"/>
                  <a:pt x="249" y="63"/>
                  <a:pt x="231" y="64"/>
                </a:cubicBezTo>
                <a:cubicBezTo>
                  <a:pt x="231" y="67"/>
                  <a:pt x="230" y="71"/>
                  <a:pt x="228" y="75"/>
                </a:cubicBezTo>
                <a:cubicBezTo>
                  <a:pt x="249" y="76"/>
                  <a:pt x="269" y="73"/>
                  <a:pt x="279" y="95"/>
                </a:cubicBezTo>
                <a:cubicBezTo>
                  <a:pt x="288" y="117"/>
                  <a:pt x="282" y="146"/>
                  <a:pt x="279" y="169"/>
                </a:cubicBezTo>
                <a:cubicBezTo>
                  <a:pt x="271" y="240"/>
                  <a:pt x="281" y="312"/>
                  <a:pt x="268" y="383"/>
                </a:cubicBezTo>
                <a:cubicBezTo>
                  <a:pt x="268" y="385"/>
                  <a:pt x="267" y="386"/>
                  <a:pt x="266" y="386"/>
                </a:cubicBezTo>
                <a:cubicBezTo>
                  <a:pt x="230" y="397"/>
                  <a:pt x="189" y="399"/>
                  <a:pt x="152" y="399"/>
                </a:cubicBezTo>
                <a:cubicBezTo>
                  <a:pt x="117" y="398"/>
                  <a:pt x="72" y="398"/>
                  <a:pt x="43" y="377"/>
                </a:cubicBezTo>
                <a:cubicBezTo>
                  <a:pt x="7" y="352"/>
                  <a:pt x="23" y="297"/>
                  <a:pt x="28" y="260"/>
                </a:cubicBezTo>
                <a:cubicBezTo>
                  <a:pt x="36" y="197"/>
                  <a:pt x="33" y="134"/>
                  <a:pt x="50" y="72"/>
                </a:cubicBezTo>
                <a:cubicBezTo>
                  <a:pt x="51" y="70"/>
                  <a:pt x="52" y="69"/>
                  <a:pt x="54" y="69"/>
                </a:cubicBezTo>
                <a:cubicBezTo>
                  <a:pt x="71" y="69"/>
                  <a:pt x="88" y="70"/>
                  <a:pt x="105" y="71"/>
                </a:cubicBezTo>
                <a:cubicBezTo>
                  <a:pt x="104" y="69"/>
                  <a:pt x="103" y="67"/>
                  <a:pt x="102" y="65"/>
                </a:cubicBezTo>
                <a:cubicBezTo>
                  <a:pt x="101" y="62"/>
                  <a:pt x="100" y="58"/>
                  <a:pt x="99" y="54"/>
                </a:cubicBezTo>
                <a:cubicBezTo>
                  <a:pt x="99" y="54"/>
                  <a:pt x="99" y="54"/>
                  <a:pt x="99" y="54"/>
                </a:cubicBezTo>
                <a:cubicBezTo>
                  <a:pt x="83" y="55"/>
                  <a:pt x="67" y="58"/>
                  <a:pt x="51" y="59"/>
                </a:cubicBezTo>
                <a:cubicBezTo>
                  <a:pt x="47" y="59"/>
                  <a:pt x="33" y="56"/>
                  <a:pt x="32" y="62"/>
                </a:cubicBezTo>
                <a:cubicBezTo>
                  <a:pt x="30" y="69"/>
                  <a:pt x="28" y="75"/>
                  <a:pt x="27" y="82"/>
                </a:cubicBezTo>
                <a:cubicBezTo>
                  <a:pt x="21" y="112"/>
                  <a:pt x="18" y="142"/>
                  <a:pt x="17" y="173"/>
                </a:cubicBezTo>
                <a:cubicBezTo>
                  <a:pt x="15" y="223"/>
                  <a:pt x="14" y="272"/>
                  <a:pt x="10" y="322"/>
                </a:cubicBezTo>
                <a:cubicBezTo>
                  <a:pt x="9" y="340"/>
                  <a:pt x="3" y="370"/>
                  <a:pt x="13" y="386"/>
                </a:cubicBezTo>
                <a:cubicBezTo>
                  <a:pt x="25" y="406"/>
                  <a:pt x="55" y="401"/>
                  <a:pt x="75" y="400"/>
                </a:cubicBezTo>
                <a:cubicBezTo>
                  <a:pt x="110" y="398"/>
                  <a:pt x="144" y="406"/>
                  <a:pt x="178" y="409"/>
                </a:cubicBezTo>
                <a:cubicBezTo>
                  <a:pt x="199" y="412"/>
                  <a:pt x="219" y="414"/>
                  <a:pt x="240" y="412"/>
                </a:cubicBezTo>
                <a:cubicBezTo>
                  <a:pt x="254" y="412"/>
                  <a:pt x="276" y="411"/>
                  <a:pt x="286" y="398"/>
                </a:cubicBezTo>
                <a:cubicBezTo>
                  <a:pt x="297" y="383"/>
                  <a:pt x="297" y="358"/>
                  <a:pt x="297" y="340"/>
                </a:cubicBezTo>
                <a:cubicBezTo>
                  <a:pt x="297" y="321"/>
                  <a:pt x="295" y="301"/>
                  <a:pt x="294" y="282"/>
                </a:cubicBezTo>
                <a:cubicBezTo>
                  <a:pt x="291" y="233"/>
                  <a:pt x="293" y="183"/>
                  <a:pt x="298" y="134"/>
                </a:cubicBezTo>
                <a:close/>
                <a:moveTo>
                  <a:pt x="273" y="158"/>
                </a:moveTo>
                <a:cubicBezTo>
                  <a:pt x="275" y="141"/>
                  <a:pt x="279" y="121"/>
                  <a:pt x="274" y="105"/>
                </a:cubicBezTo>
                <a:cubicBezTo>
                  <a:pt x="267" y="81"/>
                  <a:pt x="248" y="84"/>
                  <a:pt x="227" y="82"/>
                </a:cubicBezTo>
                <a:cubicBezTo>
                  <a:pt x="226" y="82"/>
                  <a:pt x="226" y="82"/>
                  <a:pt x="225" y="81"/>
                </a:cubicBezTo>
                <a:cubicBezTo>
                  <a:pt x="221" y="87"/>
                  <a:pt x="215" y="92"/>
                  <a:pt x="206" y="93"/>
                </a:cubicBezTo>
                <a:cubicBezTo>
                  <a:pt x="184" y="96"/>
                  <a:pt x="160" y="94"/>
                  <a:pt x="138" y="92"/>
                </a:cubicBezTo>
                <a:cubicBezTo>
                  <a:pt x="124" y="90"/>
                  <a:pt x="114" y="86"/>
                  <a:pt x="108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94" y="76"/>
                  <a:pt x="80" y="77"/>
                  <a:pt x="66" y="77"/>
                </a:cubicBezTo>
                <a:cubicBezTo>
                  <a:pt x="53" y="77"/>
                  <a:pt x="53" y="89"/>
                  <a:pt x="51" y="101"/>
                </a:cubicBezTo>
                <a:cubicBezTo>
                  <a:pt x="46" y="126"/>
                  <a:pt x="43" y="151"/>
                  <a:pt x="41" y="177"/>
                </a:cubicBezTo>
                <a:cubicBezTo>
                  <a:pt x="38" y="219"/>
                  <a:pt x="34" y="261"/>
                  <a:pt x="30" y="303"/>
                </a:cubicBezTo>
                <a:cubicBezTo>
                  <a:pt x="27" y="337"/>
                  <a:pt x="27" y="365"/>
                  <a:pt x="63" y="378"/>
                </a:cubicBezTo>
                <a:cubicBezTo>
                  <a:pt x="90" y="388"/>
                  <a:pt x="119" y="391"/>
                  <a:pt x="148" y="391"/>
                </a:cubicBezTo>
                <a:cubicBezTo>
                  <a:pt x="178" y="391"/>
                  <a:pt x="208" y="390"/>
                  <a:pt x="238" y="384"/>
                </a:cubicBezTo>
                <a:cubicBezTo>
                  <a:pt x="244" y="383"/>
                  <a:pt x="250" y="382"/>
                  <a:pt x="256" y="381"/>
                </a:cubicBezTo>
                <a:cubicBezTo>
                  <a:pt x="265" y="378"/>
                  <a:pt x="264" y="364"/>
                  <a:pt x="265" y="356"/>
                </a:cubicBezTo>
                <a:cubicBezTo>
                  <a:pt x="267" y="332"/>
                  <a:pt x="268" y="309"/>
                  <a:pt x="268" y="286"/>
                </a:cubicBezTo>
                <a:cubicBezTo>
                  <a:pt x="268" y="243"/>
                  <a:pt x="268" y="201"/>
                  <a:pt x="273" y="158"/>
                </a:cubicBezTo>
                <a:close/>
                <a:moveTo>
                  <a:pt x="201" y="86"/>
                </a:moveTo>
                <a:cubicBezTo>
                  <a:pt x="225" y="83"/>
                  <a:pt x="224" y="59"/>
                  <a:pt x="224" y="42"/>
                </a:cubicBezTo>
                <a:cubicBezTo>
                  <a:pt x="217" y="43"/>
                  <a:pt x="210" y="42"/>
                  <a:pt x="203" y="42"/>
                </a:cubicBezTo>
                <a:cubicBezTo>
                  <a:pt x="200" y="42"/>
                  <a:pt x="195" y="42"/>
                  <a:pt x="192" y="41"/>
                </a:cubicBezTo>
                <a:cubicBezTo>
                  <a:pt x="191" y="41"/>
                  <a:pt x="190" y="40"/>
                  <a:pt x="190" y="40"/>
                </a:cubicBezTo>
                <a:cubicBezTo>
                  <a:pt x="190" y="40"/>
                  <a:pt x="190" y="40"/>
                  <a:pt x="189" y="40"/>
                </a:cubicBezTo>
                <a:cubicBezTo>
                  <a:pt x="189" y="39"/>
                  <a:pt x="188" y="39"/>
                  <a:pt x="188" y="38"/>
                </a:cubicBezTo>
                <a:cubicBezTo>
                  <a:pt x="188" y="38"/>
                  <a:pt x="189" y="37"/>
                  <a:pt x="189" y="37"/>
                </a:cubicBezTo>
                <a:cubicBezTo>
                  <a:pt x="189" y="37"/>
                  <a:pt x="190" y="37"/>
                  <a:pt x="190" y="37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89" y="24"/>
                  <a:pt x="184" y="14"/>
                  <a:pt x="170" y="11"/>
                </a:cubicBezTo>
                <a:cubicBezTo>
                  <a:pt x="155" y="9"/>
                  <a:pt x="146" y="18"/>
                  <a:pt x="142" y="31"/>
                </a:cubicBezTo>
                <a:cubicBezTo>
                  <a:pt x="143" y="31"/>
                  <a:pt x="143" y="31"/>
                  <a:pt x="143" y="31"/>
                </a:cubicBezTo>
                <a:cubicBezTo>
                  <a:pt x="145" y="32"/>
                  <a:pt x="145" y="35"/>
                  <a:pt x="142" y="35"/>
                </a:cubicBezTo>
                <a:cubicBezTo>
                  <a:pt x="132" y="37"/>
                  <a:pt x="118" y="33"/>
                  <a:pt x="108" y="40"/>
                </a:cubicBezTo>
                <a:cubicBezTo>
                  <a:pt x="109" y="40"/>
                  <a:pt x="109" y="40"/>
                  <a:pt x="110" y="41"/>
                </a:cubicBezTo>
                <a:cubicBezTo>
                  <a:pt x="111" y="41"/>
                  <a:pt x="110" y="42"/>
                  <a:pt x="110" y="41"/>
                </a:cubicBezTo>
                <a:cubicBezTo>
                  <a:pt x="99" y="39"/>
                  <a:pt x="113" y="78"/>
                  <a:pt x="124" y="81"/>
                </a:cubicBezTo>
                <a:cubicBezTo>
                  <a:pt x="136" y="85"/>
                  <a:pt x="150" y="85"/>
                  <a:pt x="162" y="85"/>
                </a:cubicBezTo>
                <a:cubicBezTo>
                  <a:pt x="175" y="86"/>
                  <a:pt x="188" y="87"/>
                  <a:pt x="201" y="86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22">
            <a:extLst>
              <a:ext uri="{FF2B5EF4-FFF2-40B4-BE49-F238E27FC236}">
                <a16:creationId xmlns:a16="http://schemas.microsoft.com/office/drawing/2014/main" id="{6A72CE84-00AF-132C-92AD-BBAAFAF381CC}"/>
              </a:ext>
            </a:extLst>
          </p:cNvPr>
          <p:cNvSpPr>
            <a:spLocks/>
          </p:cNvSpPr>
          <p:nvPr/>
        </p:nvSpPr>
        <p:spPr bwMode="auto">
          <a:xfrm>
            <a:off x="4813919" y="1294721"/>
            <a:ext cx="450850" cy="73025"/>
          </a:xfrm>
          <a:custGeom>
            <a:avLst/>
            <a:gdLst>
              <a:gd name="T0" fmla="*/ 173 w 178"/>
              <a:gd name="T1" fmla="*/ 19 h 29"/>
              <a:gd name="T2" fmla="*/ 173 w 178"/>
              <a:gd name="T3" fmla="*/ 25 h 29"/>
              <a:gd name="T4" fmla="*/ 113 w 178"/>
              <a:gd name="T5" fmla="*/ 27 h 29"/>
              <a:gd name="T6" fmla="*/ 67 w 178"/>
              <a:gd name="T7" fmla="*/ 27 h 29"/>
              <a:gd name="T8" fmla="*/ 32 w 178"/>
              <a:gd name="T9" fmla="*/ 18 h 29"/>
              <a:gd name="T10" fmla="*/ 4 w 178"/>
              <a:gd name="T11" fmla="*/ 18 h 29"/>
              <a:gd name="T12" fmla="*/ 1 w 178"/>
              <a:gd name="T13" fmla="*/ 16 h 29"/>
              <a:gd name="T14" fmla="*/ 17 w 178"/>
              <a:gd name="T15" fmla="*/ 1 h 29"/>
              <a:gd name="T16" fmla="*/ 21 w 178"/>
              <a:gd name="T17" fmla="*/ 2 h 29"/>
              <a:gd name="T18" fmla="*/ 93 w 178"/>
              <a:gd name="T19" fmla="*/ 21 h 29"/>
              <a:gd name="T20" fmla="*/ 173 w 178"/>
              <a:gd name="T21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8" h="29">
                <a:moveTo>
                  <a:pt x="173" y="19"/>
                </a:moveTo>
                <a:cubicBezTo>
                  <a:pt x="178" y="19"/>
                  <a:pt x="178" y="25"/>
                  <a:pt x="173" y="25"/>
                </a:cubicBezTo>
                <a:cubicBezTo>
                  <a:pt x="153" y="26"/>
                  <a:pt x="133" y="24"/>
                  <a:pt x="113" y="27"/>
                </a:cubicBezTo>
                <a:cubicBezTo>
                  <a:pt x="97" y="28"/>
                  <a:pt x="82" y="29"/>
                  <a:pt x="67" y="27"/>
                </a:cubicBezTo>
                <a:cubicBezTo>
                  <a:pt x="55" y="25"/>
                  <a:pt x="43" y="24"/>
                  <a:pt x="32" y="18"/>
                </a:cubicBezTo>
                <a:cubicBezTo>
                  <a:pt x="19" y="11"/>
                  <a:pt x="17" y="1"/>
                  <a:pt x="4" y="18"/>
                </a:cubicBezTo>
                <a:cubicBezTo>
                  <a:pt x="3" y="20"/>
                  <a:pt x="0" y="17"/>
                  <a:pt x="1" y="16"/>
                </a:cubicBezTo>
                <a:cubicBezTo>
                  <a:pt x="5" y="9"/>
                  <a:pt x="10" y="5"/>
                  <a:pt x="17" y="1"/>
                </a:cubicBezTo>
                <a:cubicBezTo>
                  <a:pt x="19" y="0"/>
                  <a:pt x="20" y="1"/>
                  <a:pt x="21" y="2"/>
                </a:cubicBezTo>
                <a:cubicBezTo>
                  <a:pt x="35" y="21"/>
                  <a:pt x="72" y="22"/>
                  <a:pt x="93" y="21"/>
                </a:cubicBezTo>
                <a:cubicBezTo>
                  <a:pt x="120" y="20"/>
                  <a:pt x="146" y="18"/>
                  <a:pt x="173" y="19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3">
            <a:extLst>
              <a:ext uri="{FF2B5EF4-FFF2-40B4-BE49-F238E27FC236}">
                <a16:creationId xmlns:a16="http://schemas.microsoft.com/office/drawing/2014/main" id="{79F31E8D-F0A1-7425-931A-163754ADD1A4}"/>
              </a:ext>
            </a:extLst>
          </p:cNvPr>
          <p:cNvSpPr>
            <a:spLocks/>
          </p:cNvSpPr>
          <p:nvPr/>
        </p:nvSpPr>
        <p:spPr bwMode="auto">
          <a:xfrm>
            <a:off x="4793282" y="1409021"/>
            <a:ext cx="466725" cy="98425"/>
          </a:xfrm>
          <a:custGeom>
            <a:avLst/>
            <a:gdLst>
              <a:gd name="T0" fmla="*/ 178 w 184"/>
              <a:gd name="T1" fmla="*/ 19 h 39"/>
              <a:gd name="T2" fmla="*/ 179 w 184"/>
              <a:gd name="T3" fmla="*/ 26 h 39"/>
              <a:gd name="T4" fmla="*/ 126 w 184"/>
              <a:gd name="T5" fmla="*/ 32 h 39"/>
              <a:gd name="T6" fmla="*/ 104 w 184"/>
              <a:gd name="T7" fmla="*/ 23 h 39"/>
              <a:gd name="T8" fmla="*/ 66 w 184"/>
              <a:gd name="T9" fmla="*/ 30 h 39"/>
              <a:gd name="T10" fmla="*/ 62 w 184"/>
              <a:gd name="T11" fmla="*/ 31 h 39"/>
              <a:gd name="T12" fmla="*/ 50 w 184"/>
              <a:gd name="T13" fmla="*/ 23 h 39"/>
              <a:gd name="T14" fmla="*/ 43 w 184"/>
              <a:gd name="T15" fmla="*/ 28 h 39"/>
              <a:gd name="T16" fmla="*/ 40 w 184"/>
              <a:gd name="T17" fmla="*/ 27 h 39"/>
              <a:gd name="T18" fmla="*/ 27 w 184"/>
              <a:gd name="T19" fmla="*/ 19 h 39"/>
              <a:gd name="T20" fmla="*/ 18 w 184"/>
              <a:gd name="T21" fmla="*/ 27 h 39"/>
              <a:gd name="T22" fmla="*/ 13 w 184"/>
              <a:gd name="T23" fmla="*/ 26 h 39"/>
              <a:gd name="T24" fmla="*/ 8 w 184"/>
              <a:gd name="T25" fmla="*/ 13 h 39"/>
              <a:gd name="T26" fmla="*/ 5 w 184"/>
              <a:gd name="T27" fmla="*/ 25 h 39"/>
              <a:gd name="T28" fmla="*/ 0 w 184"/>
              <a:gd name="T29" fmla="*/ 25 h 39"/>
              <a:gd name="T30" fmla="*/ 5 w 184"/>
              <a:gd name="T31" fmla="*/ 3 h 39"/>
              <a:gd name="T32" fmla="*/ 11 w 184"/>
              <a:gd name="T33" fmla="*/ 3 h 39"/>
              <a:gd name="T34" fmla="*/ 17 w 184"/>
              <a:gd name="T35" fmla="*/ 19 h 39"/>
              <a:gd name="T36" fmla="*/ 27 w 184"/>
              <a:gd name="T37" fmla="*/ 9 h 39"/>
              <a:gd name="T38" fmla="*/ 32 w 184"/>
              <a:gd name="T39" fmla="*/ 9 h 39"/>
              <a:gd name="T40" fmla="*/ 48 w 184"/>
              <a:gd name="T41" fmla="*/ 16 h 39"/>
              <a:gd name="T42" fmla="*/ 52 w 184"/>
              <a:gd name="T43" fmla="*/ 14 h 39"/>
              <a:gd name="T44" fmla="*/ 56 w 184"/>
              <a:gd name="T45" fmla="*/ 15 h 39"/>
              <a:gd name="T46" fmla="*/ 77 w 184"/>
              <a:gd name="T47" fmla="*/ 16 h 39"/>
              <a:gd name="T48" fmla="*/ 114 w 184"/>
              <a:gd name="T49" fmla="*/ 14 h 39"/>
              <a:gd name="T50" fmla="*/ 118 w 184"/>
              <a:gd name="T51" fmla="*/ 15 h 39"/>
              <a:gd name="T52" fmla="*/ 178 w 184"/>
              <a:gd name="T53" fmla="*/ 1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39">
                <a:moveTo>
                  <a:pt x="178" y="19"/>
                </a:moveTo>
                <a:cubicBezTo>
                  <a:pt x="182" y="18"/>
                  <a:pt x="184" y="25"/>
                  <a:pt x="179" y="26"/>
                </a:cubicBezTo>
                <a:cubicBezTo>
                  <a:pt x="163" y="28"/>
                  <a:pt x="143" y="39"/>
                  <a:pt x="126" y="32"/>
                </a:cubicBezTo>
                <a:cubicBezTo>
                  <a:pt x="117" y="28"/>
                  <a:pt x="115" y="21"/>
                  <a:pt x="104" y="23"/>
                </a:cubicBezTo>
                <a:cubicBezTo>
                  <a:pt x="89" y="25"/>
                  <a:pt x="80" y="19"/>
                  <a:pt x="66" y="30"/>
                </a:cubicBezTo>
                <a:cubicBezTo>
                  <a:pt x="65" y="31"/>
                  <a:pt x="64" y="31"/>
                  <a:pt x="62" y="31"/>
                </a:cubicBezTo>
                <a:cubicBezTo>
                  <a:pt x="59" y="29"/>
                  <a:pt x="53" y="20"/>
                  <a:pt x="50" y="23"/>
                </a:cubicBezTo>
                <a:cubicBezTo>
                  <a:pt x="48" y="27"/>
                  <a:pt x="47" y="27"/>
                  <a:pt x="43" y="28"/>
                </a:cubicBezTo>
                <a:cubicBezTo>
                  <a:pt x="42" y="29"/>
                  <a:pt x="41" y="28"/>
                  <a:pt x="40" y="27"/>
                </a:cubicBezTo>
                <a:cubicBezTo>
                  <a:pt x="36" y="23"/>
                  <a:pt x="32" y="14"/>
                  <a:pt x="27" y="19"/>
                </a:cubicBezTo>
                <a:cubicBezTo>
                  <a:pt x="24" y="22"/>
                  <a:pt x="21" y="25"/>
                  <a:pt x="18" y="27"/>
                </a:cubicBezTo>
                <a:cubicBezTo>
                  <a:pt x="17" y="29"/>
                  <a:pt x="13" y="28"/>
                  <a:pt x="13" y="26"/>
                </a:cubicBezTo>
                <a:cubicBezTo>
                  <a:pt x="12" y="21"/>
                  <a:pt x="9" y="18"/>
                  <a:pt x="8" y="13"/>
                </a:cubicBezTo>
                <a:cubicBezTo>
                  <a:pt x="6" y="17"/>
                  <a:pt x="5" y="21"/>
                  <a:pt x="5" y="25"/>
                </a:cubicBezTo>
                <a:cubicBezTo>
                  <a:pt x="5" y="28"/>
                  <a:pt x="0" y="28"/>
                  <a:pt x="0" y="25"/>
                </a:cubicBezTo>
                <a:cubicBezTo>
                  <a:pt x="0" y="17"/>
                  <a:pt x="2" y="10"/>
                  <a:pt x="5" y="3"/>
                </a:cubicBezTo>
                <a:cubicBezTo>
                  <a:pt x="6" y="0"/>
                  <a:pt x="10" y="0"/>
                  <a:pt x="11" y="3"/>
                </a:cubicBezTo>
                <a:cubicBezTo>
                  <a:pt x="12" y="9"/>
                  <a:pt x="15" y="14"/>
                  <a:pt x="17" y="19"/>
                </a:cubicBezTo>
                <a:cubicBezTo>
                  <a:pt x="20" y="16"/>
                  <a:pt x="24" y="12"/>
                  <a:pt x="27" y="9"/>
                </a:cubicBezTo>
                <a:cubicBezTo>
                  <a:pt x="28" y="8"/>
                  <a:pt x="30" y="8"/>
                  <a:pt x="32" y="9"/>
                </a:cubicBezTo>
                <a:cubicBezTo>
                  <a:pt x="36" y="14"/>
                  <a:pt x="42" y="23"/>
                  <a:pt x="48" y="16"/>
                </a:cubicBezTo>
                <a:cubicBezTo>
                  <a:pt x="48" y="15"/>
                  <a:pt x="52" y="14"/>
                  <a:pt x="52" y="14"/>
                </a:cubicBezTo>
                <a:cubicBezTo>
                  <a:pt x="53" y="13"/>
                  <a:pt x="55" y="14"/>
                  <a:pt x="56" y="15"/>
                </a:cubicBezTo>
                <a:cubicBezTo>
                  <a:pt x="64" y="24"/>
                  <a:pt x="66" y="20"/>
                  <a:pt x="77" y="16"/>
                </a:cubicBezTo>
                <a:cubicBezTo>
                  <a:pt x="89" y="13"/>
                  <a:pt x="101" y="17"/>
                  <a:pt x="114" y="14"/>
                </a:cubicBezTo>
                <a:cubicBezTo>
                  <a:pt x="115" y="13"/>
                  <a:pt x="117" y="14"/>
                  <a:pt x="118" y="15"/>
                </a:cubicBezTo>
                <a:cubicBezTo>
                  <a:pt x="132" y="36"/>
                  <a:pt x="158" y="22"/>
                  <a:pt x="178" y="19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4">
            <a:extLst>
              <a:ext uri="{FF2B5EF4-FFF2-40B4-BE49-F238E27FC236}">
                <a16:creationId xmlns:a16="http://schemas.microsoft.com/office/drawing/2014/main" id="{89284246-BA93-CC0F-BF9F-2EA6093E4DD3}"/>
              </a:ext>
            </a:extLst>
          </p:cNvPr>
          <p:cNvSpPr>
            <a:spLocks/>
          </p:cNvSpPr>
          <p:nvPr/>
        </p:nvSpPr>
        <p:spPr bwMode="auto">
          <a:xfrm>
            <a:off x="4874244" y="1821771"/>
            <a:ext cx="317500" cy="58738"/>
          </a:xfrm>
          <a:custGeom>
            <a:avLst/>
            <a:gdLst>
              <a:gd name="T0" fmla="*/ 119 w 125"/>
              <a:gd name="T1" fmla="*/ 6 h 23"/>
              <a:gd name="T2" fmla="*/ 121 w 125"/>
              <a:gd name="T3" fmla="*/ 11 h 23"/>
              <a:gd name="T4" fmla="*/ 59 w 125"/>
              <a:gd name="T5" fmla="*/ 17 h 23"/>
              <a:gd name="T6" fmla="*/ 26 w 125"/>
              <a:gd name="T7" fmla="*/ 20 h 23"/>
              <a:gd name="T8" fmla="*/ 19 w 125"/>
              <a:gd name="T9" fmla="*/ 14 h 23"/>
              <a:gd name="T10" fmla="*/ 4 w 125"/>
              <a:gd name="T11" fmla="*/ 20 h 23"/>
              <a:gd name="T12" fmla="*/ 1 w 125"/>
              <a:gd name="T13" fmla="*/ 18 h 23"/>
              <a:gd name="T14" fmla="*/ 8 w 125"/>
              <a:gd name="T15" fmla="*/ 3 h 23"/>
              <a:gd name="T16" fmla="*/ 12 w 125"/>
              <a:gd name="T17" fmla="*/ 1 h 23"/>
              <a:gd name="T18" fmla="*/ 36 w 125"/>
              <a:gd name="T19" fmla="*/ 11 h 23"/>
              <a:gd name="T20" fmla="*/ 59 w 125"/>
              <a:gd name="T21" fmla="*/ 10 h 23"/>
              <a:gd name="T22" fmla="*/ 119 w 125"/>
              <a:gd name="T23" fmla="*/ 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5" h="23">
                <a:moveTo>
                  <a:pt x="119" y="6"/>
                </a:moveTo>
                <a:cubicBezTo>
                  <a:pt x="122" y="5"/>
                  <a:pt x="125" y="10"/>
                  <a:pt x="121" y="11"/>
                </a:cubicBezTo>
                <a:cubicBezTo>
                  <a:pt x="103" y="21"/>
                  <a:pt x="79" y="17"/>
                  <a:pt x="59" y="17"/>
                </a:cubicBezTo>
                <a:cubicBezTo>
                  <a:pt x="50" y="17"/>
                  <a:pt x="34" y="22"/>
                  <a:pt x="26" y="20"/>
                </a:cubicBezTo>
                <a:cubicBezTo>
                  <a:pt x="23" y="19"/>
                  <a:pt x="19" y="14"/>
                  <a:pt x="19" y="14"/>
                </a:cubicBezTo>
                <a:cubicBezTo>
                  <a:pt x="9" y="4"/>
                  <a:pt x="8" y="13"/>
                  <a:pt x="4" y="20"/>
                </a:cubicBezTo>
                <a:cubicBezTo>
                  <a:pt x="3" y="23"/>
                  <a:pt x="0" y="21"/>
                  <a:pt x="1" y="18"/>
                </a:cubicBezTo>
                <a:cubicBezTo>
                  <a:pt x="3" y="13"/>
                  <a:pt x="6" y="8"/>
                  <a:pt x="8" y="3"/>
                </a:cubicBezTo>
                <a:cubicBezTo>
                  <a:pt x="8" y="1"/>
                  <a:pt x="10" y="0"/>
                  <a:pt x="12" y="1"/>
                </a:cubicBezTo>
                <a:cubicBezTo>
                  <a:pt x="20" y="6"/>
                  <a:pt x="26" y="13"/>
                  <a:pt x="36" y="11"/>
                </a:cubicBezTo>
                <a:cubicBezTo>
                  <a:pt x="43" y="10"/>
                  <a:pt x="51" y="10"/>
                  <a:pt x="59" y="10"/>
                </a:cubicBezTo>
                <a:cubicBezTo>
                  <a:pt x="80" y="10"/>
                  <a:pt x="99" y="11"/>
                  <a:pt x="119" y="6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5">
            <a:extLst>
              <a:ext uri="{FF2B5EF4-FFF2-40B4-BE49-F238E27FC236}">
                <a16:creationId xmlns:a16="http://schemas.microsoft.com/office/drawing/2014/main" id="{24B4C916-9067-2D43-C828-50ED9D0FDA80}"/>
              </a:ext>
            </a:extLst>
          </p:cNvPr>
          <p:cNvSpPr>
            <a:spLocks/>
          </p:cNvSpPr>
          <p:nvPr/>
        </p:nvSpPr>
        <p:spPr bwMode="auto">
          <a:xfrm>
            <a:off x="4891707" y="1672546"/>
            <a:ext cx="257175" cy="80963"/>
          </a:xfrm>
          <a:custGeom>
            <a:avLst/>
            <a:gdLst>
              <a:gd name="T0" fmla="*/ 96 w 101"/>
              <a:gd name="T1" fmla="*/ 9 h 32"/>
              <a:gd name="T2" fmla="*/ 98 w 101"/>
              <a:gd name="T3" fmla="*/ 14 h 32"/>
              <a:gd name="T4" fmla="*/ 19 w 101"/>
              <a:gd name="T5" fmla="*/ 23 h 32"/>
              <a:gd name="T6" fmla="*/ 14 w 101"/>
              <a:gd name="T7" fmla="*/ 21 h 32"/>
              <a:gd name="T8" fmla="*/ 9 w 101"/>
              <a:gd name="T9" fmla="*/ 9 h 32"/>
              <a:gd name="T10" fmla="*/ 6 w 101"/>
              <a:gd name="T11" fmla="*/ 15 h 32"/>
              <a:gd name="T12" fmla="*/ 1 w 101"/>
              <a:gd name="T13" fmla="*/ 14 h 32"/>
              <a:gd name="T14" fmla="*/ 6 w 101"/>
              <a:gd name="T15" fmla="*/ 2 h 32"/>
              <a:gd name="T16" fmla="*/ 11 w 101"/>
              <a:gd name="T17" fmla="*/ 2 h 32"/>
              <a:gd name="T18" fmla="*/ 19 w 101"/>
              <a:gd name="T19" fmla="*/ 14 h 32"/>
              <a:gd name="T20" fmla="*/ 96 w 101"/>
              <a:gd name="T21" fmla="*/ 9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1" h="32">
                <a:moveTo>
                  <a:pt x="96" y="9"/>
                </a:moveTo>
                <a:cubicBezTo>
                  <a:pt x="99" y="7"/>
                  <a:pt x="101" y="12"/>
                  <a:pt x="98" y="14"/>
                </a:cubicBezTo>
                <a:cubicBezTo>
                  <a:pt x="74" y="32"/>
                  <a:pt x="43" y="4"/>
                  <a:pt x="19" y="23"/>
                </a:cubicBezTo>
                <a:cubicBezTo>
                  <a:pt x="17" y="24"/>
                  <a:pt x="14" y="23"/>
                  <a:pt x="14" y="21"/>
                </a:cubicBezTo>
                <a:cubicBezTo>
                  <a:pt x="13" y="16"/>
                  <a:pt x="11" y="13"/>
                  <a:pt x="9" y="9"/>
                </a:cubicBezTo>
                <a:cubicBezTo>
                  <a:pt x="8" y="11"/>
                  <a:pt x="7" y="13"/>
                  <a:pt x="6" y="15"/>
                </a:cubicBezTo>
                <a:cubicBezTo>
                  <a:pt x="5" y="18"/>
                  <a:pt x="0" y="17"/>
                  <a:pt x="1" y="14"/>
                </a:cubicBezTo>
                <a:cubicBezTo>
                  <a:pt x="3" y="10"/>
                  <a:pt x="4" y="6"/>
                  <a:pt x="6" y="2"/>
                </a:cubicBezTo>
                <a:cubicBezTo>
                  <a:pt x="7" y="0"/>
                  <a:pt x="10" y="0"/>
                  <a:pt x="11" y="2"/>
                </a:cubicBezTo>
                <a:cubicBezTo>
                  <a:pt x="14" y="6"/>
                  <a:pt x="17" y="10"/>
                  <a:pt x="19" y="14"/>
                </a:cubicBezTo>
                <a:cubicBezTo>
                  <a:pt x="43" y="0"/>
                  <a:pt x="70" y="20"/>
                  <a:pt x="96" y="9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6">
            <a:extLst>
              <a:ext uri="{FF2B5EF4-FFF2-40B4-BE49-F238E27FC236}">
                <a16:creationId xmlns:a16="http://schemas.microsoft.com/office/drawing/2014/main" id="{8AEE7037-8A85-CD60-B529-DF42D48CB650}"/>
              </a:ext>
            </a:extLst>
          </p:cNvPr>
          <p:cNvSpPr>
            <a:spLocks/>
          </p:cNvSpPr>
          <p:nvPr/>
        </p:nvSpPr>
        <p:spPr bwMode="auto">
          <a:xfrm>
            <a:off x="4907582" y="1542371"/>
            <a:ext cx="228600" cy="84138"/>
          </a:xfrm>
          <a:custGeom>
            <a:avLst/>
            <a:gdLst>
              <a:gd name="T0" fmla="*/ 86 w 90"/>
              <a:gd name="T1" fmla="*/ 17 h 33"/>
              <a:gd name="T2" fmla="*/ 86 w 90"/>
              <a:gd name="T3" fmla="*/ 23 h 33"/>
              <a:gd name="T4" fmla="*/ 18 w 90"/>
              <a:gd name="T5" fmla="*/ 31 h 33"/>
              <a:gd name="T6" fmla="*/ 13 w 90"/>
              <a:gd name="T7" fmla="*/ 30 h 33"/>
              <a:gd name="T8" fmla="*/ 6 w 90"/>
              <a:gd name="T9" fmla="*/ 16 h 33"/>
              <a:gd name="T10" fmla="*/ 5 w 90"/>
              <a:gd name="T11" fmla="*/ 31 h 33"/>
              <a:gd name="T12" fmla="*/ 1 w 90"/>
              <a:gd name="T13" fmla="*/ 31 h 33"/>
              <a:gd name="T14" fmla="*/ 3 w 90"/>
              <a:gd name="T15" fmla="*/ 3 h 33"/>
              <a:gd name="T16" fmla="*/ 8 w 90"/>
              <a:gd name="T17" fmla="*/ 3 h 33"/>
              <a:gd name="T18" fmla="*/ 18 w 90"/>
              <a:gd name="T19" fmla="*/ 23 h 33"/>
              <a:gd name="T20" fmla="*/ 35 w 90"/>
              <a:gd name="T21" fmla="*/ 18 h 33"/>
              <a:gd name="T22" fmla="*/ 86 w 90"/>
              <a:gd name="T2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" h="33">
                <a:moveTo>
                  <a:pt x="86" y="17"/>
                </a:moveTo>
                <a:cubicBezTo>
                  <a:pt x="90" y="17"/>
                  <a:pt x="90" y="23"/>
                  <a:pt x="86" y="23"/>
                </a:cubicBezTo>
                <a:cubicBezTo>
                  <a:pt x="63" y="24"/>
                  <a:pt x="38" y="20"/>
                  <a:pt x="18" y="31"/>
                </a:cubicBezTo>
                <a:cubicBezTo>
                  <a:pt x="16" y="32"/>
                  <a:pt x="14" y="31"/>
                  <a:pt x="13" y="30"/>
                </a:cubicBezTo>
                <a:cubicBezTo>
                  <a:pt x="11" y="25"/>
                  <a:pt x="8" y="20"/>
                  <a:pt x="6" y="16"/>
                </a:cubicBezTo>
                <a:cubicBezTo>
                  <a:pt x="5" y="21"/>
                  <a:pt x="5" y="26"/>
                  <a:pt x="5" y="31"/>
                </a:cubicBezTo>
                <a:cubicBezTo>
                  <a:pt x="5" y="33"/>
                  <a:pt x="1" y="33"/>
                  <a:pt x="1" y="31"/>
                </a:cubicBezTo>
                <a:cubicBezTo>
                  <a:pt x="0" y="21"/>
                  <a:pt x="1" y="12"/>
                  <a:pt x="3" y="3"/>
                </a:cubicBezTo>
                <a:cubicBezTo>
                  <a:pt x="3" y="1"/>
                  <a:pt x="8" y="0"/>
                  <a:pt x="8" y="3"/>
                </a:cubicBezTo>
                <a:cubicBezTo>
                  <a:pt x="9" y="6"/>
                  <a:pt x="15" y="24"/>
                  <a:pt x="18" y="23"/>
                </a:cubicBezTo>
                <a:cubicBezTo>
                  <a:pt x="23" y="21"/>
                  <a:pt x="29" y="19"/>
                  <a:pt x="35" y="18"/>
                </a:cubicBezTo>
                <a:cubicBezTo>
                  <a:pt x="52" y="16"/>
                  <a:pt x="69" y="16"/>
                  <a:pt x="86" y="1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7">
            <a:extLst>
              <a:ext uri="{FF2B5EF4-FFF2-40B4-BE49-F238E27FC236}">
                <a16:creationId xmlns:a16="http://schemas.microsoft.com/office/drawing/2014/main" id="{DB95F6EE-B015-E587-DAA5-C2BFF056ADF7}"/>
              </a:ext>
            </a:extLst>
          </p:cNvPr>
          <p:cNvSpPr>
            <a:spLocks noEditPoints="1"/>
          </p:cNvSpPr>
          <p:nvPr/>
        </p:nvSpPr>
        <p:spPr bwMode="auto">
          <a:xfrm>
            <a:off x="5013944" y="1045483"/>
            <a:ext cx="71437" cy="63500"/>
          </a:xfrm>
          <a:custGeom>
            <a:avLst/>
            <a:gdLst>
              <a:gd name="T0" fmla="*/ 18 w 28"/>
              <a:gd name="T1" fmla="*/ 2 h 25"/>
              <a:gd name="T2" fmla="*/ 28 w 28"/>
              <a:gd name="T3" fmla="*/ 21 h 25"/>
              <a:gd name="T4" fmla="*/ 23 w 28"/>
              <a:gd name="T5" fmla="*/ 24 h 25"/>
              <a:gd name="T6" fmla="*/ 5 w 28"/>
              <a:gd name="T7" fmla="*/ 18 h 25"/>
              <a:gd name="T8" fmla="*/ 5 w 28"/>
              <a:gd name="T9" fmla="*/ 18 h 25"/>
              <a:gd name="T10" fmla="*/ 5 w 28"/>
              <a:gd name="T11" fmla="*/ 18 h 25"/>
              <a:gd name="T12" fmla="*/ 2 w 28"/>
              <a:gd name="T13" fmla="*/ 11 h 25"/>
              <a:gd name="T14" fmla="*/ 18 w 28"/>
              <a:gd name="T15" fmla="*/ 2 h 25"/>
              <a:gd name="T16" fmla="*/ 21 w 28"/>
              <a:gd name="T17" fmla="*/ 17 h 25"/>
              <a:gd name="T18" fmla="*/ 11 w 28"/>
              <a:gd name="T19" fmla="*/ 10 h 25"/>
              <a:gd name="T20" fmla="*/ 8 w 28"/>
              <a:gd name="T21" fmla="*/ 14 h 25"/>
              <a:gd name="T22" fmla="*/ 8 w 28"/>
              <a:gd name="T23" fmla="*/ 14 h 25"/>
              <a:gd name="T24" fmla="*/ 21 w 28"/>
              <a:gd name="T25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" h="25">
                <a:moveTo>
                  <a:pt x="18" y="2"/>
                </a:moveTo>
                <a:cubicBezTo>
                  <a:pt x="27" y="4"/>
                  <a:pt x="28" y="14"/>
                  <a:pt x="28" y="21"/>
                </a:cubicBezTo>
                <a:cubicBezTo>
                  <a:pt x="28" y="24"/>
                  <a:pt x="25" y="25"/>
                  <a:pt x="23" y="24"/>
                </a:cubicBezTo>
                <a:cubicBezTo>
                  <a:pt x="17" y="21"/>
                  <a:pt x="11" y="21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0" y="19"/>
                  <a:pt x="1" y="14"/>
                  <a:pt x="2" y="11"/>
                </a:cubicBezTo>
                <a:cubicBezTo>
                  <a:pt x="5" y="6"/>
                  <a:pt x="12" y="0"/>
                  <a:pt x="18" y="2"/>
                </a:cubicBezTo>
                <a:close/>
                <a:moveTo>
                  <a:pt x="21" y="17"/>
                </a:moveTo>
                <a:cubicBezTo>
                  <a:pt x="20" y="11"/>
                  <a:pt x="18" y="4"/>
                  <a:pt x="11" y="10"/>
                </a:cubicBezTo>
                <a:cubicBezTo>
                  <a:pt x="10" y="11"/>
                  <a:pt x="9" y="12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2" y="16"/>
                  <a:pt x="17" y="16"/>
                  <a:pt x="21" y="17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8">
            <a:extLst>
              <a:ext uri="{FF2B5EF4-FFF2-40B4-BE49-F238E27FC236}">
                <a16:creationId xmlns:a16="http://schemas.microsoft.com/office/drawing/2014/main" id="{86F466F4-B3F8-5E30-3798-572560AA124A}"/>
              </a:ext>
            </a:extLst>
          </p:cNvPr>
          <p:cNvSpPr>
            <a:spLocks noEditPoints="1"/>
          </p:cNvSpPr>
          <p:nvPr/>
        </p:nvSpPr>
        <p:spPr bwMode="auto">
          <a:xfrm>
            <a:off x="4785344" y="1550308"/>
            <a:ext cx="71437" cy="74613"/>
          </a:xfrm>
          <a:custGeom>
            <a:avLst/>
            <a:gdLst>
              <a:gd name="T0" fmla="*/ 24 w 28"/>
              <a:gd name="T1" fmla="*/ 0 h 29"/>
              <a:gd name="T2" fmla="*/ 28 w 28"/>
              <a:gd name="T3" fmla="*/ 4 h 29"/>
              <a:gd name="T4" fmla="*/ 28 w 28"/>
              <a:gd name="T5" fmla="*/ 25 h 29"/>
              <a:gd name="T6" fmla="*/ 24 w 28"/>
              <a:gd name="T7" fmla="*/ 28 h 29"/>
              <a:gd name="T8" fmla="*/ 1 w 28"/>
              <a:gd name="T9" fmla="*/ 23 h 29"/>
              <a:gd name="T10" fmla="*/ 0 w 28"/>
              <a:gd name="T11" fmla="*/ 20 h 29"/>
              <a:gd name="T12" fmla="*/ 1 w 28"/>
              <a:gd name="T13" fmla="*/ 6 h 29"/>
              <a:gd name="T14" fmla="*/ 2 w 28"/>
              <a:gd name="T15" fmla="*/ 5 h 29"/>
              <a:gd name="T16" fmla="*/ 2 w 28"/>
              <a:gd name="T17" fmla="*/ 5 h 29"/>
              <a:gd name="T18" fmla="*/ 5 w 28"/>
              <a:gd name="T19" fmla="*/ 1 h 29"/>
              <a:gd name="T20" fmla="*/ 8 w 28"/>
              <a:gd name="T21" fmla="*/ 1 h 29"/>
              <a:gd name="T22" fmla="*/ 13 w 28"/>
              <a:gd name="T23" fmla="*/ 1 h 29"/>
              <a:gd name="T24" fmla="*/ 24 w 28"/>
              <a:gd name="T25" fmla="*/ 0 h 29"/>
              <a:gd name="T26" fmla="*/ 21 w 28"/>
              <a:gd name="T27" fmla="*/ 21 h 29"/>
              <a:gd name="T28" fmla="*/ 21 w 28"/>
              <a:gd name="T29" fmla="*/ 8 h 29"/>
              <a:gd name="T30" fmla="*/ 7 w 28"/>
              <a:gd name="T31" fmla="*/ 9 h 29"/>
              <a:gd name="T32" fmla="*/ 5 w 28"/>
              <a:gd name="T33" fmla="*/ 8 h 29"/>
              <a:gd name="T34" fmla="*/ 6 w 28"/>
              <a:gd name="T35" fmla="*/ 17 h 29"/>
              <a:gd name="T36" fmla="*/ 21 w 28"/>
              <a:gd name="T37" fmla="*/ 2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" h="29">
                <a:moveTo>
                  <a:pt x="24" y="0"/>
                </a:moveTo>
                <a:cubicBezTo>
                  <a:pt x="26" y="0"/>
                  <a:pt x="28" y="2"/>
                  <a:pt x="28" y="4"/>
                </a:cubicBezTo>
                <a:cubicBezTo>
                  <a:pt x="28" y="11"/>
                  <a:pt x="28" y="18"/>
                  <a:pt x="28" y="25"/>
                </a:cubicBezTo>
                <a:cubicBezTo>
                  <a:pt x="28" y="27"/>
                  <a:pt x="26" y="29"/>
                  <a:pt x="24" y="28"/>
                </a:cubicBezTo>
                <a:cubicBezTo>
                  <a:pt x="16" y="28"/>
                  <a:pt x="8" y="26"/>
                  <a:pt x="1" y="23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15"/>
                  <a:pt x="0" y="11"/>
                  <a:pt x="1" y="6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2"/>
                  <a:pt x="3" y="1"/>
                  <a:pt x="5" y="1"/>
                </a:cubicBezTo>
                <a:cubicBezTo>
                  <a:pt x="6" y="1"/>
                  <a:pt x="7" y="1"/>
                  <a:pt x="8" y="1"/>
                </a:cubicBezTo>
                <a:cubicBezTo>
                  <a:pt x="10" y="1"/>
                  <a:pt x="12" y="1"/>
                  <a:pt x="13" y="1"/>
                </a:cubicBezTo>
                <a:cubicBezTo>
                  <a:pt x="17" y="0"/>
                  <a:pt x="21" y="0"/>
                  <a:pt x="24" y="0"/>
                </a:cubicBezTo>
                <a:close/>
                <a:moveTo>
                  <a:pt x="21" y="21"/>
                </a:moveTo>
                <a:cubicBezTo>
                  <a:pt x="21" y="17"/>
                  <a:pt x="21" y="12"/>
                  <a:pt x="21" y="8"/>
                </a:cubicBezTo>
                <a:cubicBezTo>
                  <a:pt x="16" y="8"/>
                  <a:pt x="11" y="9"/>
                  <a:pt x="7" y="9"/>
                </a:cubicBezTo>
                <a:cubicBezTo>
                  <a:pt x="6" y="8"/>
                  <a:pt x="6" y="8"/>
                  <a:pt x="5" y="8"/>
                </a:cubicBezTo>
                <a:cubicBezTo>
                  <a:pt x="6" y="11"/>
                  <a:pt x="6" y="14"/>
                  <a:pt x="6" y="17"/>
                </a:cubicBezTo>
                <a:cubicBezTo>
                  <a:pt x="11" y="19"/>
                  <a:pt x="16" y="21"/>
                  <a:pt x="21" y="2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9">
            <a:extLst>
              <a:ext uri="{FF2B5EF4-FFF2-40B4-BE49-F238E27FC236}">
                <a16:creationId xmlns:a16="http://schemas.microsoft.com/office/drawing/2014/main" id="{2F7A7FF1-C65D-AE75-C74C-682A271B9407}"/>
              </a:ext>
            </a:extLst>
          </p:cNvPr>
          <p:cNvSpPr>
            <a:spLocks noEditPoints="1"/>
          </p:cNvSpPr>
          <p:nvPr/>
        </p:nvSpPr>
        <p:spPr bwMode="auto">
          <a:xfrm>
            <a:off x="4771057" y="1680483"/>
            <a:ext cx="85725" cy="80963"/>
          </a:xfrm>
          <a:custGeom>
            <a:avLst/>
            <a:gdLst>
              <a:gd name="T0" fmla="*/ 31 w 34"/>
              <a:gd name="T1" fmla="*/ 2 h 32"/>
              <a:gd name="T2" fmla="*/ 27 w 34"/>
              <a:gd name="T3" fmla="*/ 27 h 32"/>
              <a:gd name="T4" fmla="*/ 3 w 34"/>
              <a:gd name="T5" fmla="*/ 28 h 32"/>
              <a:gd name="T6" fmla="*/ 0 w 34"/>
              <a:gd name="T7" fmla="*/ 24 h 32"/>
              <a:gd name="T8" fmla="*/ 10 w 34"/>
              <a:gd name="T9" fmla="*/ 2 h 32"/>
              <a:gd name="T10" fmla="*/ 13 w 34"/>
              <a:gd name="T11" fmla="*/ 2 h 32"/>
              <a:gd name="T12" fmla="*/ 28 w 34"/>
              <a:gd name="T13" fmla="*/ 0 h 32"/>
              <a:gd name="T14" fmla="*/ 31 w 34"/>
              <a:gd name="T15" fmla="*/ 2 h 32"/>
              <a:gd name="T16" fmla="*/ 22 w 34"/>
              <a:gd name="T17" fmla="*/ 21 h 32"/>
              <a:gd name="T18" fmla="*/ 25 w 34"/>
              <a:gd name="T19" fmla="*/ 8 h 32"/>
              <a:gd name="T20" fmla="*/ 12 w 34"/>
              <a:gd name="T21" fmla="*/ 10 h 32"/>
              <a:gd name="T22" fmla="*/ 10 w 34"/>
              <a:gd name="T23" fmla="*/ 10 h 32"/>
              <a:gd name="T24" fmla="*/ 8 w 34"/>
              <a:gd name="T25" fmla="*/ 22 h 32"/>
              <a:gd name="T26" fmla="*/ 22 w 34"/>
              <a:gd name="T27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32">
                <a:moveTo>
                  <a:pt x="31" y="2"/>
                </a:moveTo>
                <a:cubicBezTo>
                  <a:pt x="33" y="11"/>
                  <a:pt x="34" y="21"/>
                  <a:pt x="27" y="27"/>
                </a:cubicBezTo>
                <a:cubicBezTo>
                  <a:pt x="20" y="32"/>
                  <a:pt x="10" y="30"/>
                  <a:pt x="3" y="28"/>
                </a:cubicBezTo>
                <a:cubicBezTo>
                  <a:pt x="1" y="28"/>
                  <a:pt x="0" y="26"/>
                  <a:pt x="0" y="24"/>
                </a:cubicBezTo>
                <a:cubicBezTo>
                  <a:pt x="3" y="16"/>
                  <a:pt x="4" y="8"/>
                  <a:pt x="10" y="2"/>
                </a:cubicBezTo>
                <a:cubicBezTo>
                  <a:pt x="11" y="0"/>
                  <a:pt x="13" y="1"/>
                  <a:pt x="13" y="2"/>
                </a:cubicBezTo>
                <a:cubicBezTo>
                  <a:pt x="18" y="1"/>
                  <a:pt x="23" y="0"/>
                  <a:pt x="28" y="0"/>
                </a:cubicBezTo>
                <a:cubicBezTo>
                  <a:pt x="29" y="0"/>
                  <a:pt x="31" y="1"/>
                  <a:pt x="31" y="2"/>
                </a:cubicBezTo>
                <a:close/>
                <a:moveTo>
                  <a:pt x="22" y="21"/>
                </a:moveTo>
                <a:cubicBezTo>
                  <a:pt x="26" y="18"/>
                  <a:pt x="26" y="12"/>
                  <a:pt x="25" y="8"/>
                </a:cubicBezTo>
                <a:cubicBezTo>
                  <a:pt x="20" y="8"/>
                  <a:pt x="16" y="10"/>
                  <a:pt x="12" y="10"/>
                </a:cubicBezTo>
                <a:cubicBezTo>
                  <a:pt x="11" y="10"/>
                  <a:pt x="11" y="10"/>
                  <a:pt x="10" y="10"/>
                </a:cubicBezTo>
                <a:cubicBezTo>
                  <a:pt x="9" y="14"/>
                  <a:pt x="8" y="18"/>
                  <a:pt x="8" y="22"/>
                </a:cubicBezTo>
                <a:cubicBezTo>
                  <a:pt x="12" y="23"/>
                  <a:pt x="19" y="24"/>
                  <a:pt x="22" y="2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30">
            <a:extLst>
              <a:ext uri="{FF2B5EF4-FFF2-40B4-BE49-F238E27FC236}">
                <a16:creationId xmlns:a16="http://schemas.microsoft.com/office/drawing/2014/main" id="{E3018014-6023-3DCA-7CC3-BCC92011D8B2}"/>
              </a:ext>
            </a:extLst>
          </p:cNvPr>
          <p:cNvSpPr>
            <a:spLocks noEditPoints="1"/>
          </p:cNvSpPr>
          <p:nvPr/>
        </p:nvSpPr>
        <p:spPr bwMode="auto">
          <a:xfrm>
            <a:off x="4771057" y="1804308"/>
            <a:ext cx="73025" cy="84138"/>
          </a:xfrm>
          <a:custGeom>
            <a:avLst/>
            <a:gdLst>
              <a:gd name="T0" fmla="*/ 26 w 29"/>
              <a:gd name="T1" fmla="*/ 5 h 33"/>
              <a:gd name="T2" fmla="*/ 25 w 29"/>
              <a:gd name="T3" fmla="*/ 31 h 33"/>
              <a:gd name="T4" fmla="*/ 22 w 29"/>
              <a:gd name="T5" fmla="*/ 33 h 33"/>
              <a:gd name="T6" fmla="*/ 3 w 29"/>
              <a:gd name="T7" fmla="*/ 32 h 33"/>
              <a:gd name="T8" fmla="*/ 0 w 29"/>
              <a:gd name="T9" fmla="*/ 29 h 33"/>
              <a:gd name="T10" fmla="*/ 3 w 29"/>
              <a:gd name="T11" fmla="*/ 6 h 33"/>
              <a:gd name="T12" fmla="*/ 4 w 29"/>
              <a:gd name="T13" fmla="*/ 2 h 33"/>
              <a:gd name="T14" fmla="*/ 5 w 29"/>
              <a:gd name="T15" fmla="*/ 1 h 33"/>
              <a:gd name="T16" fmla="*/ 8 w 29"/>
              <a:gd name="T17" fmla="*/ 1 h 33"/>
              <a:gd name="T18" fmla="*/ 22 w 29"/>
              <a:gd name="T19" fmla="*/ 1 h 33"/>
              <a:gd name="T20" fmla="*/ 26 w 29"/>
              <a:gd name="T21" fmla="*/ 5 h 33"/>
              <a:gd name="T22" fmla="*/ 19 w 29"/>
              <a:gd name="T23" fmla="*/ 25 h 33"/>
              <a:gd name="T24" fmla="*/ 19 w 29"/>
              <a:gd name="T25" fmla="*/ 9 h 33"/>
              <a:gd name="T26" fmla="*/ 7 w 29"/>
              <a:gd name="T27" fmla="*/ 9 h 33"/>
              <a:gd name="T28" fmla="*/ 7 w 29"/>
              <a:gd name="T29" fmla="*/ 25 h 33"/>
              <a:gd name="T30" fmla="*/ 19 w 29"/>
              <a:gd name="T31" fmla="*/ 2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33">
                <a:moveTo>
                  <a:pt x="26" y="5"/>
                </a:moveTo>
                <a:cubicBezTo>
                  <a:pt x="26" y="14"/>
                  <a:pt x="29" y="23"/>
                  <a:pt x="25" y="31"/>
                </a:cubicBezTo>
                <a:cubicBezTo>
                  <a:pt x="25" y="32"/>
                  <a:pt x="23" y="33"/>
                  <a:pt x="22" y="33"/>
                </a:cubicBezTo>
                <a:cubicBezTo>
                  <a:pt x="16" y="33"/>
                  <a:pt x="9" y="33"/>
                  <a:pt x="3" y="32"/>
                </a:cubicBezTo>
                <a:cubicBezTo>
                  <a:pt x="1" y="32"/>
                  <a:pt x="0" y="30"/>
                  <a:pt x="0" y="29"/>
                </a:cubicBezTo>
                <a:cubicBezTo>
                  <a:pt x="1" y="22"/>
                  <a:pt x="0" y="13"/>
                  <a:pt x="3" y="6"/>
                </a:cubicBezTo>
                <a:cubicBezTo>
                  <a:pt x="2" y="4"/>
                  <a:pt x="3" y="2"/>
                  <a:pt x="4" y="2"/>
                </a:cubicBezTo>
                <a:cubicBezTo>
                  <a:pt x="4" y="2"/>
                  <a:pt x="4" y="1"/>
                  <a:pt x="5" y="1"/>
                </a:cubicBezTo>
                <a:cubicBezTo>
                  <a:pt x="5" y="0"/>
                  <a:pt x="7" y="0"/>
                  <a:pt x="8" y="1"/>
                </a:cubicBezTo>
                <a:cubicBezTo>
                  <a:pt x="12" y="1"/>
                  <a:pt x="17" y="1"/>
                  <a:pt x="22" y="1"/>
                </a:cubicBezTo>
                <a:cubicBezTo>
                  <a:pt x="24" y="1"/>
                  <a:pt x="26" y="3"/>
                  <a:pt x="26" y="5"/>
                </a:cubicBezTo>
                <a:close/>
                <a:moveTo>
                  <a:pt x="19" y="25"/>
                </a:moveTo>
                <a:cubicBezTo>
                  <a:pt x="21" y="20"/>
                  <a:pt x="19" y="14"/>
                  <a:pt x="19" y="9"/>
                </a:cubicBezTo>
                <a:cubicBezTo>
                  <a:pt x="15" y="9"/>
                  <a:pt x="11" y="9"/>
                  <a:pt x="7" y="9"/>
                </a:cubicBezTo>
                <a:cubicBezTo>
                  <a:pt x="6" y="14"/>
                  <a:pt x="6" y="20"/>
                  <a:pt x="7" y="25"/>
                </a:cubicBezTo>
                <a:cubicBezTo>
                  <a:pt x="11" y="25"/>
                  <a:pt x="15" y="25"/>
                  <a:pt x="19" y="25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6E12F374-349C-414C-1D67-0B742C11D86B}"/>
              </a:ext>
            </a:extLst>
          </p:cNvPr>
          <p:cNvGrpSpPr/>
          <p:nvPr/>
        </p:nvGrpSpPr>
        <p:grpSpPr>
          <a:xfrm>
            <a:off x="4658117" y="2732996"/>
            <a:ext cx="684212" cy="1208088"/>
            <a:chOff x="3638096" y="2732996"/>
            <a:chExt cx="684212" cy="1208088"/>
          </a:xfrm>
        </p:grpSpPr>
        <p:sp>
          <p:nvSpPr>
            <p:cNvPr id="128" name="Freeform 131">
              <a:extLst>
                <a:ext uri="{FF2B5EF4-FFF2-40B4-BE49-F238E27FC236}">
                  <a16:creationId xmlns:a16="http://schemas.microsoft.com/office/drawing/2014/main" id="{919DB741-5882-ED4D-2133-ED640EB97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5084" y="3636283"/>
              <a:ext cx="631825" cy="255588"/>
            </a:xfrm>
            <a:custGeom>
              <a:avLst/>
              <a:gdLst>
                <a:gd name="T0" fmla="*/ 249 w 249"/>
                <a:gd name="T1" fmla="*/ 12 h 101"/>
                <a:gd name="T2" fmla="*/ 241 w 249"/>
                <a:gd name="T3" fmla="*/ 48 h 101"/>
                <a:gd name="T4" fmla="*/ 148 w 249"/>
                <a:gd name="T5" fmla="*/ 100 h 101"/>
                <a:gd name="T6" fmla="*/ 35 w 249"/>
                <a:gd name="T7" fmla="*/ 75 h 101"/>
                <a:gd name="T8" fmla="*/ 0 w 249"/>
                <a:gd name="T9" fmla="*/ 0 h 101"/>
                <a:gd name="T10" fmla="*/ 105 w 249"/>
                <a:gd name="T11" fmla="*/ 40 h 101"/>
                <a:gd name="T12" fmla="*/ 249 w 249"/>
                <a:gd name="T13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01">
                  <a:moveTo>
                    <a:pt x="249" y="12"/>
                  </a:moveTo>
                  <a:cubicBezTo>
                    <a:pt x="247" y="24"/>
                    <a:pt x="245" y="36"/>
                    <a:pt x="241" y="48"/>
                  </a:cubicBezTo>
                  <a:cubicBezTo>
                    <a:pt x="226" y="89"/>
                    <a:pt x="187" y="100"/>
                    <a:pt x="148" y="100"/>
                  </a:cubicBezTo>
                  <a:cubicBezTo>
                    <a:pt x="110" y="101"/>
                    <a:pt x="68" y="95"/>
                    <a:pt x="35" y="75"/>
                  </a:cubicBezTo>
                  <a:cubicBezTo>
                    <a:pt x="9" y="59"/>
                    <a:pt x="1" y="30"/>
                    <a:pt x="0" y="0"/>
                  </a:cubicBezTo>
                  <a:cubicBezTo>
                    <a:pt x="23" y="31"/>
                    <a:pt x="67" y="39"/>
                    <a:pt x="105" y="40"/>
                  </a:cubicBezTo>
                  <a:cubicBezTo>
                    <a:pt x="152" y="41"/>
                    <a:pt x="206" y="33"/>
                    <a:pt x="249" y="1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2">
              <a:extLst>
                <a:ext uri="{FF2B5EF4-FFF2-40B4-BE49-F238E27FC236}">
                  <a16:creationId xmlns:a16="http://schemas.microsoft.com/office/drawing/2014/main" id="{4882F401-D999-9D12-9579-BBA67C9E8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896" y="2956833"/>
              <a:ext cx="606425" cy="344488"/>
            </a:xfrm>
            <a:custGeom>
              <a:avLst/>
              <a:gdLst>
                <a:gd name="T0" fmla="*/ 239 w 239"/>
                <a:gd name="T1" fmla="*/ 105 h 136"/>
                <a:gd name="T2" fmla="*/ 238 w 239"/>
                <a:gd name="T3" fmla="*/ 105 h 136"/>
                <a:gd name="T4" fmla="*/ 90 w 239"/>
                <a:gd name="T5" fmla="*/ 121 h 136"/>
                <a:gd name="T6" fmla="*/ 30 w 239"/>
                <a:gd name="T7" fmla="*/ 105 h 136"/>
                <a:gd name="T8" fmla="*/ 0 w 239"/>
                <a:gd name="T9" fmla="*/ 102 h 136"/>
                <a:gd name="T10" fmla="*/ 0 w 239"/>
                <a:gd name="T11" fmla="*/ 102 h 136"/>
                <a:gd name="T12" fmla="*/ 43 w 239"/>
                <a:gd name="T13" fmla="*/ 3 h 136"/>
                <a:gd name="T14" fmla="*/ 44 w 239"/>
                <a:gd name="T15" fmla="*/ 2 h 136"/>
                <a:gd name="T16" fmla="*/ 87 w 239"/>
                <a:gd name="T17" fmla="*/ 23 h 136"/>
                <a:gd name="T18" fmla="*/ 87 w 239"/>
                <a:gd name="T19" fmla="*/ 25 h 136"/>
                <a:gd name="T20" fmla="*/ 89 w 239"/>
                <a:gd name="T21" fmla="*/ 25 h 136"/>
                <a:gd name="T22" fmla="*/ 89 w 239"/>
                <a:gd name="T23" fmla="*/ 23 h 136"/>
                <a:gd name="T24" fmla="*/ 121 w 239"/>
                <a:gd name="T25" fmla="*/ 26 h 136"/>
                <a:gd name="T26" fmla="*/ 184 w 239"/>
                <a:gd name="T27" fmla="*/ 0 h 136"/>
                <a:gd name="T28" fmla="*/ 239 w 239"/>
                <a:gd name="T29" fmla="*/ 10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36">
                  <a:moveTo>
                    <a:pt x="239" y="105"/>
                  </a:moveTo>
                  <a:cubicBezTo>
                    <a:pt x="239" y="105"/>
                    <a:pt x="238" y="105"/>
                    <a:pt x="238" y="105"/>
                  </a:cubicBezTo>
                  <a:cubicBezTo>
                    <a:pt x="200" y="136"/>
                    <a:pt x="135" y="131"/>
                    <a:pt x="90" y="121"/>
                  </a:cubicBezTo>
                  <a:cubicBezTo>
                    <a:pt x="70" y="116"/>
                    <a:pt x="50" y="111"/>
                    <a:pt x="30" y="105"/>
                  </a:cubicBezTo>
                  <a:cubicBezTo>
                    <a:pt x="20" y="103"/>
                    <a:pt x="10" y="99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" y="65"/>
                    <a:pt x="7" y="18"/>
                    <a:pt x="43" y="3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55" y="14"/>
                    <a:pt x="71" y="20"/>
                    <a:pt x="87" y="23"/>
                  </a:cubicBezTo>
                  <a:cubicBezTo>
                    <a:pt x="87" y="24"/>
                    <a:pt x="87" y="24"/>
                    <a:pt x="87" y="25"/>
                  </a:cubicBezTo>
                  <a:cubicBezTo>
                    <a:pt x="87" y="26"/>
                    <a:pt x="89" y="26"/>
                    <a:pt x="89" y="25"/>
                  </a:cubicBezTo>
                  <a:cubicBezTo>
                    <a:pt x="89" y="24"/>
                    <a:pt x="89" y="24"/>
                    <a:pt x="89" y="23"/>
                  </a:cubicBezTo>
                  <a:cubicBezTo>
                    <a:pt x="100" y="25"/>
                    <a:pt x="111" y="26"/>
                    <a:pt x="121" y="26"/>
                  </a:cubicBezTo>
                  <a:cubicBezTo>
                    <a:pt x="141" y="26"/>
                    <a:pt x="173" y="20"/>
                    <a:pt x="184" y="0"/>
                  </a:cubicBezTo>
                  <a:cubicBezTo>
                    <a:pt x="223" y="19"/>
                    <a:pt x="235" y="61"/>
                    <a:pt x="239" y="10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3">
              <a:extLst>
                <a:ext uri="{FF2B5EF4-FFF2-40B4-BE49-F238E27FC236}">
                  <a16:creationId xmlns:a16="http://schemas.microsoft.com/office/drawing/2014/main" id="{EFD4D6C8-C705-08EA-A7CD-11C222672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121" y="2829833"/>
              <a:ext cx="204787" cy="177800"/>
            </a:xfrm>
            <a:custGeom>
              <a:avLst/>
              <a:gdLst>
                <a:gd name="T0" fmla="*/ 77 w 81"/>
                <a:gd name="T1" fmla="*/ 0 h 70"/>
                <a:gd name="T2" fmla="*/ 79 w 81"/>
                <a:gd name="T3" fmla="*/ 43 h 70"/>
                <a:gd name="T4" fmla="*/ 46 w 81"/>
                <a:gd name="T5" fmla="*/ 69 h 70"/>
                <a:gd name="T6" fmla="*/ 12 w 81"/>
                <a:gd name="T7" fmla="*/ 70 h 70"/>
                <a:gd name="T8" fmla="*/ 12 w 81"/>
                <a:gd name="T9" fmla="*/ 70 h 70"/>
                <a:gd name="T10" fmla="*/ 13 w 81"/>
                <a:gd name="T11" fmla="*/ 22 h 70"/>
                <a:gd name="T12" fmla="*/ 9 w 81"/>
                <a:gd name="T13" fmla="*/ 22 h 70"/>
                <a:gd name="T14" fmla="*/ 10 w 81"/>
                <a:gd name="T15" fmla="*/ 70 h 70"/>
                <a:gd name="T16" fmla="*/ 10 w 81"/>
                <a:gd name="T17" fmla="*/ 70 h 70"/>
                <a:gd name="T18" fmla="*/ 2 w 81"/>
                <a:gd name="T19" fmla="*/ 70 h 70"/>
                <a:gd name="T20" fmla="*/ 2 w 81"/>
                <a:gd name="T21" fmla="*/ 18 h 70"/>
                <a:gd name="T22" fmla="*/ 77 w 81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77" y="16"/>
                    <a:pt x="81" y="27"/>
                    <a:pt x="79" y="43"/>
                  </a:cubicBezTo>
                  <a:cubicBezTo>
                    <a:pt x="79" y="43"/>
                    <a:pt x="46" y="69"/>
                    <a:pt x="46" y="69"/>
                  </a:cubicBezTo>
                  <a:cubicBezTo>
                    <a:pt x="42" y="70"/>
                    <a:pt x="17" y="70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3" y="54"/>
                    <a:pt x="13" y="38"/>
                    <a:pt x="13" y="22"/>
                  </a:cubicBezTo>
                  <a:cubicBezTo>
                    <a:pt x="13" y="19"/>
                    <a:pt x="9" y="19"/>
                    <a:pt x="9" y="22"/>
                  </a:cubicBezTo>
                  <a:cubicBezTo>
                    <a:pt x="9" y="38"/>
                    <a:pt x="10" y="54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7" y="70"/>
                    <a:pt x="4" y="70"/>
                    <a:pt x="2" y="70"/>
                  </a:cubicBezTo>
                  <a:cubicBezTo>
                    <a:pt x="0" y="53"/>
                    <a:pt x="1" y="35"/>
                    <a:pt x="2" y="18"/>
                  </a:cubicBezTo>
                  <a:cubicBezTo>
                    <a:pt x="11" y="19"/>
                    <a:pt x="69" y="1"/>
                    <a:pt x="77" y="0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4">
              <a:extLst>
                <a:ext uri="{FF2B5EF4-FFF2-40B4-BE49-F238E27FC236}">
                  <a16:creationId xmlns:a16="http://schemas.microsoft.com/office/drawing/2014/main" id="{E208D702-17CA-2D35-ED36-DCCBBCC93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7496" y="2867933"/>
              <a:ext cx="44450" cy="139700"/>
            </a:xfrm>
            <a:custGeom>
              <a:avLst/>
              <a:gdLst>
                <a:gd name="T0" fmla="*/ 17 w 18"/>
                <a:gd name="T1" fmla="*/ 2 h 55"/>
                <a:gd name="T2" fmla="*/ 18 w 18"/>
                <a:gd name="T3" fmla="*/ 55 h 55"/>
                <a:gd name="T4" fmla="*/ 0 w 18"/>
                <a:gd name="T5" fmla="*/ 53 h 55"/>
                <a:gd name="T6" fmla="*/ 3 w 18"/>
                <a:gd name="T7" fmla="*/ 1 h 55"/>
                <a:gd name="T8" fmla="*/ 2 w 18"/>
                <a:gd name="T9" fmla="*/ 0 h 55"/>
                <a:gd name="T10" fmla="*/ 17 w 18"/>
                <a:gd name="T11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5">
                  <a:moveTo>
                    <a:pt x="17" y="2"/>
                  </a:moveTo>
                  <a:cubicBezTo>
                    <a:pt x="15" y="20"/>
                    <a:pt x="15" y="38"/>
                    <a:pt x="18" y="55"/>
                  </a:cubicBezTo>
                  <a:cubicBezTo>
                    <a:pt x="12" y="55"/>
                    <a:pt x="6" y="54"/>
                    <a:pt x="0" y="53"/>
                  </a:cubicBezTo>
                  <a:cubicBezTo>
                    <a:pt x="0" y="36"/>
                    <a:pt x="1" y="19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7" y="1"/>
                    <a:pt x="12" y="2"/>
                    <a:pt x="17" y="2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5">
              <a:extLst>
                <a:ext uri="{FF2B5EF4-FFF2-40B4-BE49-F238E27FC236}">
                  <a16:creationId xmlns:a16="http://schemas.microsoft.com/office/drawing/2014/main" id="{B900BE4B-B148-B0A6-9722-B107C781E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221" y="2859996"/>
              <a:ext cx="41275" cy="139700"/>
            </a:xfrm>
            <a:custGeom>
              <a:avLst/>
              <a:gdLst>
                <a:gd name="T0" fmla="*/ 16 w 16"/>
                <a:gd name="T1" fmla="*/ 3 h 55"/>
                <a:gd name="T2" fmla="*/ 15 w 16"/>
                <a:gd name="T3" fmla="*/ 4 h 55"/>
                <a:gd name="T4" fmla="*/ 13 w 16"/>
                <a:gd name="T5" fmla="*/ 55 h 55"/>
                <a:gd name="T6" fmla="*/ 0 w 16"/>
                <a:gd name="T7" fmla="*/ 52 h 55"/>
                <a:gd name="T8" fmla="*/ 5 w 16"/>
                <a:gd name="T9" fmla="*/ 0 h 55"/>
                <a:gd name="T10" fmla="*/ 16 w 16"/>
                <a:gd name="T11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5">
                  <a:moveTo>
                    <a:pt x="16" y="3"/>
                  </a:moveTo>
                  <a:cubicBezTo>
                    <a:pt x="16" y="3"/>
                    <a:pt x="15" y="3"/>
                    <a:pt x="15" y="4"/>
                  </a:cubicBezTo>
                  <a:cubicBezTo>
                    <a:pt x="9" y="19"/>
                    <a:pt x="11" y="38"/>
                    <a:pt x="13" y="55"/>
                  </a:cubicBezTo>
                  <a:cubicBezTo>
                    <a:pt x="8" y="54"/>
                    <a:pt x="4" y="53"/>
                    <a:pt x="0" y="52"/>
                  </a:cubicBezTo>
                  <a:cubicBezTo>
                    <a:pt x="3" y="35"/>
                    <a:pt x="4" y="18"/>
                    <a:pt x="5" y="0"/>
                  </a:cubicBezTo>
                  <a:cubicBezTo>
                    <a:pt x="9" y="1"/>
                    <a:pt x="12" y="2"/>
                    <a:pt x="16" y="3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6">
              <a:extLst>
                <a:ext uri="{FF2B5EF4-FFF2-40B4-BE49-F238E27FC236}">
                  <a16:creationId xmlns:a16="http://schemas.microsoft.com/office/drawing/2014/main" id="{E73C1EC3-7EC9-4440-7F44-FADD75706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121" y="2847296"/>
              <a:ext cx="41275" cy="141288"/>
            </a:xfrm>
            <a:custGeom>
              <a:avLst/>
              <a:gdLst>
                <a:gd name="T0" fmla="*/ 16 w 16"/>
                <a:gd name="T1" fmla="*/ 4 h 56"/>
                <a:gd name="T2" fmla="*/ 12 w 16"/>
                <a:gd name="T3" fmla="*/ 56 h 56"/>
                <a:gd name="T4" fmla="*/ 0 w 16"/>
                <a:gd name="T5" fmla="*/ 51 h 56"/>
                <a:gd name="T6" fmla="*/ 1 w 16"/>
                <a:gd name="T7" fmla="*/ 49 h 56"/>
                <a:gd name="T8" fmla="*/ 2 w 16"/>
                <a:gd name="T9" fmla="*/ 0 h 56"/>
                <a:gd name="T10" fmla="*/ 16 w 16"/>
                <a:gd name="T1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6">
                  <a:moveTo>
                    <a:pt x="16" y="4"/>
                  </a:moveTo>
                  <a:cubicBezTo>
                    <a:pt x="13" y="21"/>
                    <a:pt x="13" y="39"/>
                    <a:pt x="12" y="56"/>
                  </a:cubicBezTo>
                  <a:cubicBezTo>
                    <a:pt x="8" y="54"/>
                    <a:pt x="4" y="53"/>
                    <a:pt x="0" y="51"/>
                  </a:cubicBezTo>
                  <a:cubicBezTo>
                    <a:pt x="1" y="50"/>
                    <a:pt x="1" y="50"/>
                    <a:pt x="1" y="49"/>
                  </a:cubicBezTo>
                  <a:cubicBezTo>
                    <a:pt x="2" y="33"/>
                    <a:pt x="3" y="16"/>
                    <a:pt x="2" y="0"/>
                  </a:cubicBezTo>
                  <a:cubicBezTo>
                    <a:pt x="6" y="2"/>
                    <a:pt x="11" y="3"/>
                    <a:pt x="16" y="4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7">
              <a:extLst>
                <a:ext uri="{FF2B5EF4-FFF2-40B4-BE49-F238E27FC236}">
                  <a16:creationId xmlns:a16="http://schemas.microsoft.com/office/drawing/2014/main" id="{88DB9F03-8C20-9142-6956-669382DD2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196" y="2834596"/>
              <a:ext cx="30162" cy="136525"/>
            </a:xfrm>
            <a:custGeom>
              <a:avLst/>
              <a:gdLst>
                <a:gd name="T0" fmla="*/ 12 w 12"/>
                <a:gd name="T1" fmla="*/ 54 h 54"/>
                <a:gd name="T2" fmla="*/ 12 w 12"/>
                <a:gd name="T3" fmla="*/ 54 h 54"/>
                <a:gd name="T4" fmla="*/ 0 w 12"/>
                <a:gd name="T5" fmla="*/ 46 h 54"/>
                <a:gd name="T6" fmla="*/ 3 w 12"/>
                <a:gd name="T7" fmla="*/ 0 h 54"/>
                <a:gd name="T8" fmla="*/ 12 w 12"/>
                <a:gd name="T9" fmla="*/ 4 h 54"/>
                <a:gd name="T10" fmla="*/ 12 w 12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54">
                  <a:moveTo>
                    <a:pt x="12" y="54"/>
                  </a:moveTo>
                  <a:cubicBezTo>
                    <a:pt x="12" y="54"/>
                    <a:pt x="12" y="54"/>
                    <a:pt x="12" y="54"/>
                  </a:cubicBezTo>
                  <a:cubicBezTo>
                    <a:pt x="8" y="52"/>
                    <a:pt x="4" y="49"/>
                    <a:pt x="0" y="46"/>
                  </a:cubicBezTo>
                  <a:cubicBezTo>
                    <a:pt x="3" y="31"/>
                    <a:pt x="4" y="15"/>
                    <a:pt x="3" y="0"/>
                  </a:cubicBezTo>
                  <a:cubicBezTo>
                    <a:pt x="6" y="1"/>
                    <a:pt x="9" y="3"/>
                    <a:pt x="12" y="4"/>
                  </a:cubicBezTo>
                  <a:cubicBezTo>
                    <a:pt x="10" y="20"/>
                    <a:pt x="12" y="38"/>
                    <a:pt x="12" y="54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8">
              <a:extLst>
                <a:ext uri="{FF2B5EF4-FFF2-40B4-BE49-F238E27FC236}">
                  <a16:creationId xmlns:a16="http://schemas.microsoft.com/office/drawing/2014/main" id="{2B68A724-E85F-5744-AC03-83F8A486E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021" y="2745696"/>
              <a:ext cx="355600" cy="122238"/>
            </a:xfrm>
            <a:custGeom>
              <a:avLst/>
              <a:gdLst>
                <a:gd name="T0" fmla="*/ 140 w 140"/>
                <a:gd name="T1" fmla="*/ 27 h 48"/>
                <a:gd name="T2" fmla="*/ 35 w 140"/>
                <a:gd name="T3" fmla="*/ 40 h 48"/>
                <a:gd name="T4" fmla="*/ 33 w 140"/>
                <a:gd name="T5" fmla="*/ 39 h 48"/>
                <a:gd name="T6" fmla="*/ 5 w 140"/>
                <a:gd name="T7" fmla="*/ 32 h 48"/>
                <a:gd name="T8" fmla="*/ 140 w 140"/>
                <a:gd name="T9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8">
                  <a:moveTo>
                    <a:pt x="140" y="27"/>
                  </a:moveTo>
                  <a:cubicBezTo>
                    <a:pt x="110" y="48"/>
                    <a:pt x="71" y="47"/>
                    <a:pt x="35" y="40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23" y="37"/>
                    <a:pt x="14" y="34"/>
                    <a:pt x="5" y="32"/>
                  </a:cubicBezTo>
                  <a:cubicBezTo>
                    <a:pt x="0" y="0"/>
                    <a:pt x="118" y="18"/>
                    <a:pt x="140" y="27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9">
              <a:extLst>
                <a:ext uri="{FF2B5EF4-FFF2-40B4-BE49-F238E27FC236}">
                  <a16:creationId xmlns:a16="http://schemas.microsoft.com/office/drawing/2014/main" id="{6DDCED22-9780-9F6D-7524-71D030622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496" y="3215596"/>
              <a:ext cx="641350" cy="511175"/>
            </a:xfrm>
            <a:custGeom>
              <a:avLst/>
              <a:gdLst>
                <a:gd name="T0" fmla="*/ 251 w 253"/>
                <a:gd name="T1" fmla="*/ 103 h 202"/>
                <a:gd name="T2" fmla="*/ 251 w 253"/>
                <a:gd name="T3" fmla="*/ 171 h 202"/>
                <a:gd name="T4" fmla="*/ 120 w 253"/>
                <a:gd name="T5" fmla="*/ 200 h 202"/>
                <a:gd name="T6" fmla="*/ 0 w 253"/>
                <a:gd name="T7" fmla="*/ 159 h 202"/>
                <a:gd name="T8" fmla="*/ 1 w 253"/>
                <a:gd name="T9" fmla="*/ 126 h 202"/>
                <a:gd name="T10" fmla="*/ 9 w 253"/>
                <a:gd name="T11" fmla="*/ 11 h 202"/>
                <a:gd name="T12" fmla="*/ 10 w 253"/>
                <a:gd name="T13" fmla="*/ 0 h 202"/>
                <a:gd name="T14" fmla="*/ 10 w 253"/>
                <a:gd name="T15" fmla="*/ 1 h 202"/>
                <a:gd name="T16" fmla="*/ 21 w 253"/>
                <a:gd name="T17" fmla="*/ 5 h 202"/>
                <a:gd name="T18" fmla="*/ 50 w 253"/>
                <a:gd name="T19" fmla="*/ 13 h 202"/>
                <a:gd name="T20" fmla="*/ 116 w 253"/>
                <a:gd name="T21" fmla="*/ 29 h 202"/>
                <a:gd name="T22" fmla="*/ 249 w 253"/>
                <a:gd name="T23" fmla="*/ 10 h 202"/>
                <a:gd name="T24" fmla="*/ 251 w 253"/>
                <a:gd name="T25" fmla="*/ 103 h 202"/>
                <a:gd name="T26" fmla="*/ 176 w 253"/>
                <a:gd name="T27" fmla="*/ 104 h 202"/>
                <a:gd name="T28" fmla="*/ 175 w 253"/>
                <a:gd name="T29" fmla="*/ 99 h 202"/>
                <a:gd name="T30" fmla="*/ 147 w 253"/>
                <a:gd name="T31" fmla="*/ 101 h 202"/>
                <a:gd name="T32" fmla="*/ 147 w 253"/>
                <a:gd name="T33" fmla="*/ 76 h 202"/>
                <a:gd name="T34" fmla="*/ 143 w 253"/>
                <a:gd name="T35" fmla="*/ 71 h 202"/>
                <a:gd name="T36" fmla="*/ 141 w 253"/>
                <a:gd name="T37" fmla="*/ 66 h 202"/>
                <a:gd name="T38" fmla="*/ 107 w 253"/>
                <a:gd name="T39" fmla="*/ 67 h 202"/>
                <a:gd name="T40" fmla="*/ 105 w 253"/>
                <a:gd name="T41" fmla="*/ 68 h 202"/>
                <a:gd name="T42" fmla="*/ 104 w 253"/>
                <a:gd name="T43" fmla="*/ 70 h 202"/>
                <a:gd name="T44" fmla="*/ 104 w 253"/>
                <a:gd name="T45" fmla="*/ 70 h 202"/>
                <a:gd name="T46" fmla="*/ 104 w 253"/>
                <a:gd name="T47" fmla="*/ 70 h 202"/>
                <a:gd name="T48" fmla="*/ 101 w 253"/>
                <a:gd name="T49" fmla="*/ 82 h 202"/>
                <a:gd name="T50" fmla="*/ 98 w 253"/>
                <a:gd name="T51" fmla="*/ 96 h 202"/>
                <a:gd name="T52" fmla="*/ 70 w 253"/>
                <a:gd name="T53" fmla="*/ 89 h 202"/>
                <a:gd name="T54" fmla="*/ 70 w 253"/>
                <a:gd name="T55" fmla="*/ 89 h 202"/>
                <a:gd name="T56" fmla="*/ 70 w 253"/>
                <a:gd name="T57" fmla="*/ 89 h 202"/>
                <a:gd name="T58" fmla="*/ 63 w 253"/>
                <a:gd name="T59" fmla="*/ 87 h 202"/>
                <a:gd name="T60" fmla="*/ 64 w 253"/>
                <a:gd name="T61" fmla="*/ 129 h 202"/>
                <a:gd name="T62" fmla="*/ 66 w 253"/>
                <a:gd name="T63" fmla="*/ 131 h 202"/>
                <a:gd name="T64" fmla="*/ 63 w 253"/>
                <a:gd name="T65" fmla="*/ 132 h 202"/>
                <a:gd name="T66" fmla="*/ 64 w 253"/>
                <a:gd name="T67" fmla="*/ 136 h 202"/>
                <a:gd name="T68" fmla="*/ 90 w 253"/>
                <a:gd name="T69" fmla="*/ 139 h 202"/>
                <a:gd name="T70" fmla="*/ 90 w 253"/>
                <a:gd name="T71" fmla="*/ 150 h 202"/>
                <a:gd name="T72" fmla="*/ 91 w 253"/>
                <a:gd name="T73" fmla="*/ 163 h 202"/>
                <a:gd name="T74" fmla="*/ 90 w 253"/>
                <a:gd name="T75" fmla="*/ 163 h 202"/>
                <a:gd name="T76" fmla="*/ 91 w 253"/>
                <a:gd name="T77" fmla="*/ 168 h 202"/>
                <a:gd name="T78" fmla="*/ 114 w 253"/>
                <a:gd name="T79" fmla="*/ 167 h 202"/>
                <a:gd name="T80" fmla="*/ 136 w 253"/>
                <a:gd name="T81" fmla="*/ 168 h 202"/>
                <a:gd name="T82" fmla="*/ 138 w 253"/>
                <a:gd name="T83" fmla="*/ 165 h 202"/>
                <a:gd name="T84" fmla="*/ 139 w 253"/>
                <a:gd name="T85" fmla="*/ 165 h 202"/>
                <a:gd name="T86" fmla="*/ 139 w 253"/>
                <a:gd name="T87" fmla="*/ 166 h 202"/>
                <a:gd name="T88" fmla="*/ 143 w 253"/>
                <a:gd name="T89" fmla="*/ 165 h 202"/>
                <a:gd name="T90" fmla="*/ 143 w 253"/>
                <a:gd name="T91" fmla="*/ 164 h 202"/>
                <a:gd name="T92" fmla="*/ 143 w 253"/>
                <a:gd name="T93" fmla="*/ 163 h 202"/>
                <a:gd name="T94" fmla="*/ 142 w 253"/>
                <a:gd name="T95" fmla="*/ 161 h 202"/>
                <a:gd name="T96" fmla="*/ 144 w 253"/>
                <a:gd name="T97" fmla="*/ 144 h 202"/>
                <a:gd name="T98" fmla="*/ 169 w 253"/>
                <a:gd name="T99" fmla="*/ 142 h 202"/>
                <a:gd name="T100" fmla="*/ 172 w 253"/>
                <a:gd name="T101" fmla="*/ 141 h 202"/>
                <a:gd name="T102" fmla="*/ 175 w 253"/>
                <a:gd name="T103" fmla="*/ 138 h 202"/>
                <a:gd name="T104" fmla="*/ 174 w 253"/>
                <a:gd name="T105" fmla="*/ 107 h 202"/>
                <a:gd name="T106" fmla="*/ 173 w 253"/>
                <a:gd name="T107" fmla="*/ 105 h 202"/>
                <a:gd name="T108" fmla="*/ 176 w 253"/>
                <a:gd name="T109" fmla="*/ 10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3" h="202">
                  <a:moveTo>
                    <a:pt x="251" y="103"/>
                  </a:moveTo>
                  <a:cubicBezTo>
                    <a:pt x="252" y="126"/>
                    <a:pt x="253" y="149"/>
                    <a:pt x="251" y="171"/>
                  </a:cubicBezTo>
                  <a:cubicBezTo>
                    <a:pt x="210" y="190"/>
                    <a:pt x="165" y="199"/>
                    <a:pt x="120" y="200"/>
                  </a:cubicBezTo>
                  <a:cubicBezTo>
                    <a:pt x="78" y="202"/>
                    <a:pt x="27" y="194"/>
                    <a:pt x="0" y="159"/>
                  </a:cubicBezTo>
                  <a:cubicBezTo>
                    <a:pt x="0" y="147"/>
                    <a:pt x="0" y="136"/>
                    <a:pt x="1" y="126"/>
                  </a:cubicBezTo>
                  <a:cubicBezTo>
                    <a:pt x="2" y="88"/>
                    <a:pt x="7" y="50"/>
                    <a:pt x="9" y="11"/>
                  </a:cubicBezTo>
                  <a:cubicBezTo>
                    <a:pt x="9" y="8"/>
                    <a:pt x="9" y="4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20" y="4"/>
                    <a:pt x="21" y="5"/>
                  </a:cubicBezTo>
                  <a:cubicBezTo>
                    <a:pt x="31" y="7"/>
                    <a:pt x="41" y="10"/>
                    <a:pt x="50" y="13"/>
                  </a:cubicBezTo>
                  <a:cubicBezTo>
                    <a:pt x="72" y="19"/>
                    <a:pt x="94" y="25"/>
                    <a:pt x="116" y="29"/>
                  </a:cubicBezTo>
                  <a:cubicBezTo>
                    <a:pt x="157" y="36"/>
                    <a:pt x="215" y="37"/>
                    <a:pt x="249" y="10"/>
                  </a:cubicBezTo>
                  <a:cubicBezTo>
                    <a:pt x="251" y="43"/>
                    <a:pt x="249" y="76"/>
                    <a:pt x="251" y="103"/>
                  </a:cubicBezTo>
                  <a:close/>
                  <a:moveTo>
                    <a:pt x="176" y="104"/>
                  </a:moveTo>
                  <a:cubicBezTo>
                    <a:pt x="179" y="103"/>
                    <a:pt x="178" y="98"/>
                    <a:pt x="175" y="99"/>
                  </a:cubicBezTo>
                  <a:cubicBezTo>
                    <a:pt x="166" y="101"/>
                    <a:pt x="156" y="101"/>
                    <a:pt x="147" y="101"/>
                  </a:cubicBezTo>
                  <a:cubicBezTo>
                    <a:pt x="146" y="92"/>
                    <a:pt x="145" y="84"/>
                    <a:pt x="147" y="76"/>
                  </a:cubicBezTo>
                  <a:cubicBezTo>
                    <a:pt x="148" y="73"/>
                    <a:pt x="145" y="71"/>
                    <a:pt x="143" y="71"/>
                  </a:cubicBezTo>
                  <a:cubicBezTo>
                    <a:pt x="145" y="70"/>
                    <a:pt x="144" y="66"/>
                    <a:pt x="141" y="66"/>
                  </a:cubicBezTo>
                  <a:cubicBezTo>
                    <a:pt x="130" y="66"/>
                    <a:pt x="118" y="66"/>
                    <a:pt x="107" y="67"/>
                  </a:cubicBezTo>
                  <a:cubicBezTo>
                    <a:pt x="106" y="67"/>
                    <a:pt x="105" y="68"/>
                    <a:pt x="105" y="68"/>
                  </a:cubicBezTo>
                  <a:cubicBezTo>
                    <a:pt x="104" y="69"/>
                    <a:pt x="104" y="69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2" y="74"/>
                    <a:pt x="102" y="78"/>
                    <a:pt x="101" y="82"/>
                  </a:cubicBezTo>
                  <a:cubicBezTo>
                    <a:pt x="100" y="87"/>
                    <a:pt x="99" y="91"/>
                    <a:pt x="98" y="96"/>
                  </a:cubicBezTo>
                  <a:cubicBezTo>
                    <a:pt x="88" y="96"/>
                    <a:pt x="79" y="94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5"/>
                    <a:pt x="64" y="83"/>
                    <a:pt x="63" y="87"/>
                  </a:cubicBezTo>
                  <a:cubicBezTo>
                    <a:pt x="60" y="101"/>
                    <a:pt x="61" y="115"/>
                    <a:pt x="64" y="129"/>
                  </a:cubicBezTo>
                  <a:cubicBezTo>
                    <a:pt x="64" y="130"/>
                    <a:pt x="65" y="131"/>
                    <a:pt x="66" y="131"/>
                  </a:cubicBezTo>
                  <a:cubicBezTo>
                    <a:pt x="65" y="131"/>
                    <a:pt x="64" y="131"/>
                    <a:pt x="63" y="132"/>
                  </a:cubicBezTo>
                  <a:cubicBezTo>
                    <a:pt x="60" y="132"/>
                    <a:pt x="61" y="136"/>
                    <a:pt x="64" y="136"/>
                  </a:cubicBezTo>
                  <a:cubicBezTo>
                    <a:pt x="72" y="134"/>
                    <a:pt x="82" y="137"/>
                    <a:pt x="90" y="139"/>
                  </a:cubicBezTo>
                  <a:cubicBezTo>
                    <a:pt x="90" y="143"/>
                    <a:pt x="90" y="146"/>
                    <a:pt x="90" y="150"/>
                  </a:cubicBezTo>
                  <a:cubicBezTo>
                    <a:pt x="90" y="154"/>
                    <a:pt x="89" y="159"/>
                    <a:pt x="91" y="163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87" y="164"/>
                    <a:pt x="88" y="168"/>
                    <a:pt x="91" y="168"/>
                  </a:cubicBezTo>
                  <a:cubicBezTo>
                    <a:pt x="98" y="167"/>
                    <a:pt x="106" y="166"/>
                    <a:pt x="114" y="167"/>
                  </a:cubicBezTo>
                  <a:cubicBezTo>
                    <a:pt x="121" y="167"/>
                    <a:pt x="128" y="169"/>
                    <a:pt x="136" y="168"/>
                  </a:cubicBezTo>
                  <a:cubicBezTo>
                    <a:pt x="137" y="168"/>
                    <a:pt x="138" y="167"/>
                    <a:pt x="138" y="165"/>
                  </a:cubicBezTo>
                  <a:cubicBezTo>
                    <a:pt x="138" y="165"/>
                    <a:pt x="139" y="165"/>
                    <a:pt x="139" y="165"/>
                  </a:cubicBezTo>
                  <a:cubicBezTo>
                    <a:pt x="139" y="166"/>
                    <a:pt x="139" y="166"/>
                    <a:pt x="139" y="166"/>
                  </a:cubicBezTo>
                  <a:cubicBezTo>
                    <a:pt x="140" y="168"/>
                    <a:pt x="143" y="167"/>
                    <a:pt x="143" y="165"/>
                  </a:cubicBezTo>
                  <a:cubicBezTo>
                    <a:pt x="143" y="165"/>
                    <a:pt x="143" y="165"/>
                    <a:pt x="143" y="164"/>
                  </a:cubicBezTo>
                  <a:cubicBezTo>
                    <a:pt x="143" y="164"/>
                    <a:pt x="143" y="163"/>
                    <a:pt x="143" y="163"/>
                  </a:cubicBezTo>
                  <a:cubicBezTo>
                    <a:pt x="143" y="162"/>
                    <a:pt x="143" y="161"/>
                    <a:pt x="142" y="161"/>
                  </a:cubicBezTo>
                  <a:cubicBezTo>
                    <a:pt x="142" y="155"/>
                    <a:pt x="143" y="150"/>
                    <a:pt x="144" y="144"/>
                  </a:cubicBezTo>
                  <a:cubicBezTo>
                    <a:pt x="152" y="142"/>
                    <a:pt x="161" y="140"/>
                    <a:pt x="169" y="142"/>
                  </a:cubicBezTo>
                  <a:cubicBezTo>
                    <a:pt x="171" y="142"/>
                    <a:pt x="172" y="142"/>
                    <a:pt x="172" y="141"/>
                  </a:cubicBezTo>
                  <a:cubicBezTo>
                    <a:pt x="174" y="141"/>
                    <a:pt x="175" y="140"/>
                    <a:pt x="175" y="138"/>
                  </a:cubicBezTo>
                  <a:cubicBezTo>
                    <a:pt x="173" y="128"/>
                    <a:pt x="174" y="117"/>
                    <a:pt x="174" y="107"/>
                  </a:cubicBezTo>
                  <a:cubicBezTo>
                    <a:pt x="174" y="106"/>
                    <a:pt x="173" y="105"/>
                    <a:pt x="173" y="105"/>
                  </a:cubicBezTo>
                  <a:cubicBezTo>
                    <a:pt x="174" y="105"/>
                    <a:pt x="175" y="104"/>
                    <a:pt x="176" y="104"/>
                  </a:cubicBezTo>
                  <a:close/>
                </a:path>
              </a:pathLst>
            </a:custGeom>
            <a:solidFill>
              <a:srgbClr val="ED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0">
              <a:extLst>
                <a:ext uri="{FF2B5EF4-FFF2-40B4-BE49-F238E27FC236}">
                  <a16:creationId xmlns:a16="http://schemas.microsoft.com/office/drawing/2014/main" id="{F6BAF1A0-846B-07A3-FC52-1F54823C1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184" y="3398158"/>
              <a:ext cx="263525" cy="230188"/>
            </a:xfrm>
            <a:custGeom>
              <a:avLst/>
              <a:gdLst>
                <a:gd name="T0" fmla="*/ 101 w 104"/>
                <a:gd name="T1" fmla="*/ 34 h 91"/>
                <a:gd name="T2" fmla="*/ 101 w 104"/>
                <a:gd name="T3" fmla="*/ 35 h 91"/>
                <a:gd name="T4" fmla="*/ 104 w 104"/>
                <a:gd name="T5" fmla="*/ 64 h 91"/>
                <a:gd name="T6" fmla="*/ 74 w 104"/>
                <a:gd name="T7" fmla="*/ 67 h 91"/>
                <a:gd name="T8" fmla="*/ 72 w 104"/>
                <a:gd name="T9" fmla="*/ 70 h 91"/>
                <a:gd name="T10" fmla="*/ 72 w 104"/>
                <a:gd name="T11" fmla="*/ 90 h 91"/>
                <a:gd name="T12" fmla="*/ 71 w 104"/>
                <a:gd name="T13" fmla="*/ 90 h 91"/>
                <a:gd name="T14" fmla="*/ 70 w 104"/>
                <a:gd name="T15" fmla="*/ 91 h 91"/>
                <a:gd name="T16" fmla="*/ 51 w 104"/>
                <a:gd name="T17" fmla="*/ 89 h 91"/>
                <a:gd name="T18" fmla="*/ 30 w 104"/>
                <a:gd name="T19" fmla="*/ 90 h 91"/>
                <a:gd name="T20" fmla="*/ 30 w 104"/>
                <a:gd name="T21" fmla="*/ 80 h 91"/>
                <a:gd name="T22" fmla="*/ 30 w 104"/>
                <a:gd name="T23" fmla="*/ 64 h 91"/>
                <a:gd name="T24" fmla="*/ 27 w 104"/>
                <a:gd name="T25" fmla="*/ 61 h 91"/>
                <a:gd name="T26" fmla="*/ 0 w 104"/>
                <a:gd name="T27" fmla="*/ 59 h 91"/>
                <a:gd name="T28" fmla="*/ 3 w 104"/>
                <a:gd name="T29" fmla="*/ 56 h 91"/>
                <a:gd name="T30" fmla="*/ 3 w 104"/>
                <a:gd name="T31" fmla="*/ 21 h 91"/>
                <a:gd name="T32" fmla="*/ 35 w 104"/>
                <a:gd name="T33" fmla="*/ 30 h 91"/>
                <a:gd name="T34" fmla="*/ 38 w 104"/>
                <a:gd name="T35" fmla="*/ 27 h 91"/>
                <a:gd name="T36" fmla="*/ 41 w 104"/>
                <a:gd name="T37" fmla="*/ 10 h 91"/>
                <a:gd name="T38" fmla="*/ 43 w 104"/>
                <a:gd name="T39" fmla="*/ 0 h 91"/>
                <a:gd name="T40" fmla="*/ 75 w 104"/>
                <a:gd name="T41" fmla="*/ 1 h 91"/>
                <a:gd name="T42" fmla="*/ 74 w 104"/>
                <a:gd name="T43" fmla="*/ 2 h 91"/>
                <a:gd name="T44" fmla="*/ 74 w 104"/>
                <a:gd name="T45" fmla="*/ 32 h 91"/>
                <a:gd name="T46" fmla="*/ 78 w 104"/>
                <a:gd name="T47" fmla="*/ 36 h 91"/>
                <a:gd name="T48" fmla="*/ 101 w 104"/>
                <a:gd name="T49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91">
                  <a:moveTo>
                    <a:pt x="101" y="34"/>
                  </a:moveTo>
                  <a:cubicBezTo>
                    <a:pt x="101" y="35"/>
                    <a:pt x="101" y="35"/>
                    <a:pt x="101" y="35"/>
                  </a:cubicBezTo>
                  <a:cubicBezTo>
                    <a:pt x="101" y="45"/>
                    <a:pt x="102" y="54"/>
                    <a:pt x="104" y="64"/>
                  </a:cubicBezTo>
                  <a:cubicBezTo>
                    <a:pt x="95" y="61"/>
                    <a:pt x="83" y="64"/>
                    <a:pt x="74" y="67"/>
                  </a:cubicBezTo>
                  <a:cubicBezTo>
                    <a:pt x="73" y="67"/>
                    <a:pt x="72" y="68"/>
                    <a:pt x="72" y="70"/>
                  </a:cubicBezTo>
                  <a:cubicBezTo>
                    <a:pt x="72" y="76"/>
                    <a:pt x="71" y="83"/>
                    <a:pt x="72" y="90"/>
                  </a:cubicBezTo>
                  <a:cubicBezTo>
                    <a:pt x="72" y="90"/>
                    <a:pt x="71" y="90"/>
                    <a:pt x="71" y="90"/>
                  </a:cubicBezTo>
                  <a:cubicBezTo>
                    <a:pt x="71" y="90"/>
                    <a:pt x="70" y="91"/>
                    <a:pt x="70" y="91"/>
                  </a:cubicBezTo>
                  <a:cubicBezTo>
                    <a:pt x="64" y="88"/>
                    <a:pt x="57" y="89"/>
                    <a:pt x="51" y="89"/>
                  </a:cubicBezTo>
                  <a:cubicBezTo>
                    <a:pt x="44" y="89"/>
                    <a:pt x="37" y="89"/>
                    <a:pt x="30" y="90"/>
                  </a:cubicBezTo>
                  <a:cubicBezTo>
                    <a:pt x="31" y="87"/>
                    <a:pt x="30" y="83"/>
                    <a:pt x="30" y="80"/>
                  </a:cubicBezTo>
                  <a:cubicBezTo>
                    <a:pt x="30" y="75"/>
                    <a:pt x="30" y="69"/>
                    <a:pt x="30" y="64"/>
                  </a:cubicBezTo>
                  <a:cubicBezTo>
                    <a:pt x="30" y="63"/>
                    <a:pt x="29" y="61"/>
                    <a:pt x="27" y="61"/>
                  </a:cubicBezTo>
                  <a:cubicBezTo>
                    <a:pt x="18" y="62"/>
                    <a:pt x="9" y="58"/>
                    <a:pt x="0" y="59"/>
                  </a:cubicBezTo>
                  <a:cubicBezTo>
                    <a:pt x="2" y="58"/>
                    <a:pt x="3" y="57"/>
                    <a:pt x="3" y="56"/>
                  </a:cubicBezTo>
                  <a:cubicBezTo>
                    <a:pt x="1" y="44"/>
                    <a:pt x="1" y="33"/>
                    <a:pt x="3" y="21"/>
                  </a:cubicBezTo>
                  <a:cubicBezTo>
                    <a:pt x="12" y="27"/>
                    <a:pt x="24" y="30"/>
                    <a:pt x="35" y="30"/>
                  </a:cubicBezTo>
                  <a:cubicBezTo>
                    <a:pt x="37" y="30"/>
                    <a:pt x="38" y="28"/>
                    <a:pt x="38" y="27"/>
                  </a:cubicBezTo>
                  <a:cubicBezTo>
                    <a:pt x="38" y="21"/>
                    <a:pt x="40" y="16"/>
                    <a:pt x="41" y="10"/>
                  </a:cubicBezTo>
                  <a:cubicBezTo>
                    <a:pt x="42" y="7"/>
                    <a:pt x="43" y="3"/>
                    <a:pt x="43" y="0"/>
                  </a:cubicBezTo>
                  <a:cubicBezTo>
                    <a:pt x="53" y="1"/>
                    <a:pt x="64" y="1"/>
                    <a:pt x="75" y="1"/>
                  </a:cubicBezTo>
                  <a:cubicBezTo>
                    <a:pt x="74" y="1"/>
                    <a:pt x="74" y="1"/>
                    <a:pt x="74" y="2"/>
                  </a:cubicBezTo>
                  <a:cubicBezTo>
                    <a:pt x="71" y="12"/>
                    <a:pt x="74" y="22"/>
                    <a:pt x="74" y="32"/>
                  </a:cubicBezTo>
                  <a:cubicBezTo>
                    <a:pt x="74" y="34"/>
                    <a:pt x="76" y="36"/>
                    <a:pt x="78" y="36"/>
                  </a:cubicBezTo>
                  <a:cubicBezTo>
                    <a:pt x="85" y="36"/>
                    <a:pt x="93" y="36"/>
                    <a:pt x="101" y="34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1">
              <a:extLst>
                <a:ext uri="{FF2B5EF4-FFF2-40B4-BE49-F238E27FC236}">
                  <a16:creationId xmlns:a16="http://schemas.microsoft.com/office/drawing/2014/main" id="{E6DD4786-EDC8-6180-7F4E-4EDFD7C779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096" y="2732996"/>
              <a:ext cx="684212" cy="1208088"/>
            </a:xfrm>
            <a:custGeom>
              <a:avLst/>
              <a:gdLst>
                <a:gd name="T0" fmla="*/ 19 w 270"/>
                <a:gd name="T1" fmla="*/ 201 h 476"/>
                <a:gd name="T2" fmla="*/ 10 w 270"/>
                <a:gd name="T3" fmla="*/ 349 h 476"/>
                <a:gd name="T4" fmla="*/ 261 w 270"/>
                <a:gd name="T5" fmla="*/ 361 h 476"/>
                <a:gd name="T6" fmla="*/ 259 w 270"/>
                <a:gd name="T7" fmla="*/ 200 h 476"/>
                <a:gd name="T8" fmla="*/ 60 w 270"/>
                <a:gd name="T9" fmla="*/ 203 h 476"/>
                <a:gd name="T10" fmla="*/ 20 w 270"/>
                <a:gd name="T11" fmla="*/ 191 h 476"/>
                <a:gd name="T12" fmla="*/ 20 w 270"/>
                <a:gd name="T13" fmla="*/ 190 h 476"/>
                <a:gd name="T14" fmla="*/ 20 w 270"/>
                <a:gd name="T15" fmla="*/ 190 h 476"/>
                <a:gd name="T16" fmla="*/ 20 w 270"/>
                <a:gd name="T17" fmla="*/ 190 h 476"/>
                <a:gd name="T18" fmla="*/ 110 w 270"/>
                <a:gd name="T19" fmla="*/ 209 h 476"/>
                <a:gd name="T20" fmla="*/ 259 w 270"/>
                <a:gd name="T21" fmla="*/ 193 h 476"/>
                <a:gd name="T22" fmla="*/ 141 w 270"/>
                <a:gd name="T23" fmla="*/ 114 h 476"/>
                <a:gd name="T24" fmla="*/ 109 w 270"/>
                <a:gd name="T25" fmla="*/ 113 h 476"/>
                <a:gd name="T26" fmla="*/ 107 w 270"/>
                <a:gd name="T27" fmla="*/ 111 h 476"/>
                <a:gd name="T28" fmla="*/ 63 w 270"/>
                <a:gd name="T29" fmla="*/ 91 h 476"/>
                <a:gd name="T30" fmla="*/ 268 w 270"/>
                <a:gd name="T31" fmla="*/ 302 h 476"/>
                <a:gd name="T32" fmla="*/ 81 w 270"/>
                <a:gd name="T33" fmla="*/ 453 h 476"/>
                <a:gd name="T34" fmla="*/ 4 w 270"/>
                <a:gd name="T35" fmla="*/ 344 h 476"/>
                <a:gd name="T36" fmla="*/ 3 w 270"/>
                <a:gd name="T37" fmla="*/ 336 h 476"/>
                <a:gd name="T38" fmla="*/ 8 w 270"/>
                <a:gd name="T39" fmla="*/ 272 h 476"/>
                <a:gd name="T40" fmla="*/ 62 w 270"/>
                <a:gd name="T41" fmla="*/ 87 h 476"/>
                <a:gd name="T42" fmla="*/ 62 w 270"/>
                <a:gd name="T43" fmla="*/ 85 h 476"/>
                <a:gd name="T44" fmla="*/ 66 w 270"/>
                <a:gd name="T45" fmla="*/ 36 h 476"/>
                <a:gd name="T46" fmla="*/ 209 w 270"/>
                <a:gd name="T47" fmla="*/ 28 h 476"/>
                <a:gd name="T48" fmla="*/ 211 w 270"/>
                <a:gd name="T49" fmla="*/ 32 h 476"/>
                <a:gd name="T50" fmla="*/ 212 w 270"/>
                <a:gd name="T51" fmla="*/ 81 h 476"/>
                <a:gd name="T52" fmla="*/ 204 w 270"/>
                <a:gd name="T53" fmla="*/ 39 h 476"/>
                <a:gd name="T54" fmla="*/ 188 w 270"/>
                <a:gd name="T55" fmla="*/ 88 h 476"/>
                <a:gd name="T56" fmla="*/ 193 w 270"/>
                <a:gd name="T57" fmla="*/ 68 h 476"/>
                <a:gd name="T58" fmla="*/ 161 w 270"/>
                <a:gd name="T59" fmla="*/ 56 h 476"/>
                <a:gd name="T60" fmla="*/ 157 w 270"/>
                <a:gd name="T61" fmla="*/ 106 h 476"/>
                <a:gd name="T62" fmla="*/ 176 w 270"/>
                <a:gd name="T63" fmla="*/ 54 h 476"/>
                <a:gd name="T64" fmla="*/ 179 w 270"/>
                <a:gd name="T65" fmla="*/ 98 h 476"/>
                <a:gd name="T66" fmla="*/ 202 w 270"/>
                <a:gd name="T67" fmla="*/ 80 h 476"/>
                <a:gd name="T68" fmla="*/ 207 w 270"/>
                <a:gd name="T69" fmla="*/ 82 h 476"/>
                <a:gd name="T70" fmla="*/ 264 w 270"/>
                <a:gd name="T71" fmla="*/ 189 h 476"/>
                <a:gd name="T72" fmla="*/ 252 w 270"/>
                <a:gd name="T73" fmla="*/ 404 h 476"/>
                <a:gd name="T74" fmla="*/ 116 w 270"/>
                <a:gd name="T75" fmla="*/ 396 h 476"/>
                <a:gd name="T76" fmla="*/ 46 w 270"/>
                <a:gd name="T77" fmla="*/ 431 h 476"/>
                <a:gd name="T78" fmla="*/ 252 w 270"/>
                <a:gd name="T79" fmla="*/ 404 h 476"/>
                <a:gd name="T80" fmla="*/ 157 w 270"/>
                <a:gd name="T81" fmla="*/ 56 h 476"/>
                <a:gd name="T82" fmla="*/ 131 w 270"/>
                <a:gd name="T83" fmla="*/ 108 h 476"/>
                <a:gd name="T84" fmla="*/ 139 w 270"/>
                <a:gd name="T85" fmla="*/ 108 h 476"/>
                <a:gd name="T86" fmla="*/ 142 w 270"/>
                <a:gd name="T87" fmla="*/ 60 h 476"/>
                <a:gd name="T88" fmla="*/ 141 w 270"/>
                <a:gd name="T89" fmla="*/ 108 h 476"/>
                <a:gd name="T90" fmla="*/ 155 w 270"/>
                <a:gd name="T91" fmla="*/ 105 h 476"/>
                <a:gd name="T92" fmla="*/ 204 w 270"/>
                <a:gd name="T93" fmla="*/ 32 h 476"/>
                <a:gd name="T94" fmla="*/ 97 w 270"/>
                <a:gd name="T95" fmla="*/ 44 h 476"/>
                <a:gd name="T96" fmla="*/ 128 w 270"/>
                <a:gd name="T97" fmla="*/ 108 h 476"/>
                <a:gd name="T98" fmla="*/ 112 w 270"/>
                <a:gd name="T99" fmla="*/ 53 h 476"/>
                <a:gd name="T100" fmla="*/ 110 w 270"/>
                <a:gd name="T101" fmla="*/ 106 h 476"/>
                <a:gd name="T102" fmla="*/ 109 w 270"/>
                <a:gd name="T103" fmla="*/ 54 h 476"/>
                <a:gd name="T104" fmla="*/ 99 w 270"/>
                <a:gd name="T105" fmla="*/ 50 h 476"/>
                <a:gd name="T106" fmla="*/ 107 w 270"/>
                <a:gd name="T107" fmla="*/ 105 h 476"/>
                <a:gd name="T108" fmla="*/ 91 w 270"/>
                <a:gd name="T109" fmla="*/ 101 h 476"/>
                <a:gd name="T110" fmla="*/ 81 w 270"/>
                <a:gd name="T111" fmla="*/ 45 h 476"/>
                <a:gd name="T112" fmla="*/ 79 w 270"/>
                <a:gd name="T113" fmla="*/ 96 h 476"/>
                <a:gd name="T114" fmla="*/ 77 w 270"/>
                <a:gd name="T115" fmla="*/ 94 h 476"/>
                <a:gd name="T116" fmla="*/ 77 w 270"/>
                <a:gd name="T117" fmla="*/ 44 h 476"/>
                <a:gd name="T118" fmla="*/ 65 w 270"/>
                <a:gd name="T119" fmla="*/ 8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476">
                  <a:moveTo>
                    <a:pt x="20" y="190"/>
                  </a:moveTo>
                  <a:cubicBezTo>
                    <a:pt x="19" y="194"/>
                    <a:pt x="19" y="198"/>
                    <a:pt x="19" y="201"/>
                  </a:cubicBezTo>
                  <a:cubicBezTo>
                    <a:pt x="17" y="240"/>
                    <a:pt x="12" y="278"/>
                    <a:pt x="11" y="316"/>
                  </a:cubicBezTo>
                  <a:cubicBezTo>
                    <a:pt x="10" y="326"/>
                    <a:pt x="10" y="337"/>
                    <a:pt x="10" y="349"/>
                  </a:cubicBezTo>
                  <a:cubicBezTo>
                    <a:pt x="37" y="384"/>
                    <a:pt x="88" y="392"/>
                    <a:pt x="130" y="390"/>
                  </a:cubicBezTo>
                  <a:cubicBezTo>
                    <a:pt x="175" y="389"/>
                    <a:pt x="220" y="380"/>
                    <a:pt x="261" y="361"/>
                  </a:cubicBezTo>
                  <a:cubicBezTo>
                    <a:pt x="263" y="339"/>
                    <a:pt x="262" y="316"/>
                    <a:pt x="261" y="293"/>
                  </a:cubicBezTo>
                  <a:cubicBezTo>
                    <a:pt x="259" y="266"/>
                    <a:pt x="261" y="233"/>
                    <a:pt x="259" y="200"/>
                  </a:cubicBezTo>
                  <a:cubicBezTo>
                    <a:pt x="225" y="227"/>
                    <a:pt x="167" y="226"/>
                    <a:pt x="126" y="219"/>
                  </a:cubicBezTo>
                  <a:cubicBezTo>
                    <a:pt x="104" y="215"/>
                    <a:pt x="82" y="209"/>
                    <a:pt x="60" y="203"/>
                  </a:cubicBezTo>
                  <a:cubicBezTo>
                    <a:pt x="51" y="200"/>
                    <a:pt x="41" y="197"/>
                    <a:pt x="31" y="195"/>
                  </a:cubicBezTo>
                  <a:cubicBezTo>
                    <a:pt x="30" y="194"/>
                    <a:pt x="22" y="191"/>
                    <a:pt x="20" y="191"/>
                  </a:cubicBezTo>
                  <a:cubicBezTo>
                    <a:pt x="20" y="191"/>
                    <a:pt x="20" y="191"/>
                    <a:pt x="20" y="190"/>
                  </a:cubicBezTo>
                  <a:close/>
                  <a:moveTo>
                    <a:pt x="20" y="190"/>
                  </a:moveTo>
                  <a:cubicBezTo>
                    <a:pt x="20" y="190"/>
                    <a:pt x="20" y="190"/>
                    <a:pt x="20" y="190"/>
                  </a:cubicBezTo>
                  <a:cubicBezTo>
                    <a:pt x="20" y="190"/>
                    <a:pt x="20" y="190"/>
                    <a:pt x="20" y="190"/>
                  </a:cubicBezTo>
                  <a:close/>
                  <a:moveTo>
                    <a:pt x="20" y="190"/>
                  </a:moveTo>
                  <a:cubicBezTo>
                    <a:pt x="20" y="190"/>
                    <a:pt x="20" y="190"/>
                    <a:pt x="20" y="190"/>
                  </a:cubicBezTo>
                  <a:cubicBezTo>
                    <a:pt x="30" y="187"/>
                    <a:pt x="40" y="191"/>
                    <a:pt x="50" y="193"/>
                  </a:cubicBezTo>
                  <a:cubicBezTo>
                    <a:pt x="70" y="199"/>
                    <a:pt x="90" y="204"/>
                    <a:pt x="110" y="209"/>
                  </a:cubicBezTo>
                  <a:cubicBezTo>
                    <a:pt x="155" y="219"/>
                    <a:pt x="220" y="224"/>
                    <a:pt x="258" y="193"/>
                  </a:cubicBezTo>
                  <a:cubicBezTo>
                    <a:pt x="258" y="193"/>
                    <a:pt x="259" y="193"/>
                    <a:pt x="259" y="193"/>
                  </a:cubicBezTo>
                  <a:cubicBezTo>
                    <a:pt x="255" y="149"/>
                    <a:pt x="243" y="107"/>
                    <a:pt x="204" y="88"/>
                  </a:cubicBezTo>
                  <a:cubicBezTo>
                    <a:pt x="193" y="108"/>
                    <a:pt x="161" y="114"/>
                    <a:pt x="141" y="114"/>
                  </a:cubicBezTo>
                  <a:cubicBezTo>
                    <a:pt x="131" y="114"/>
                    <a:pt x="120" y="113"/>
                    <a:pt x="109" y="111"/>
                  </a:cubicBezTo>
                  <a:cubicBezTo>
                    <a:pt x="109" y="112"/>
                    <a:pt x="109" y="112"/>
                    <a:pt x="109" y="113"/>
                  </a:cubicBezTo>
                  <a:cubicBezTo>
                    <a:pt x="109" y="114"/>
                    <a:pt x="107" y="114"/>
                    <a:pt x="107" y="113"/>
                  </a:cubicBezTo>
                  <a:cubicBezTo>
                    <a:pt x="107" y="112"/>
                    <a:pt x="107" y="112"/>
                    <a:pt x="107" y="111"/>
                  </a:cubicBezTo>
                  <a:cubicBezTo>
                    <a:pt x="91" y="108"/>
                    <a:pt x="75" y="102"/>
                    <a:pt x="64" y="90"/>
                  </a:cubicBezTo>
                  <a:cubicBezTo>
                    <a:pt x="64" y="90"/>
                    <a:pt x="64" y="90"/>
                    <a:pt x="63" y="91"/>
                  </a:cubicBezTo>
                  <a:cubicBezTo>
                    <a:pt x="27" y="106"/>
                    <a:pt x="22" y="153"/>
                    <a:pt x="20" y="190"/>
                  </a:cubicBezTo>
                  <a:close/>
                  <a:moveTo>
                    <a:pt x="268" y="302"/>
                  </a:moveTo>
                  <a:cubicBezTo>
                    <a:pt x="269" y="338"/>
                    <a:pt x="270" y="376"/>
                    <a:pt x="257" y="410"/>
                  </a:cubicBezTo>
                  <a:cubicBezTo>
                    <a:pt x="230" y="476"/>
                    <a:pt x="138" y="470"/>
                    <a:pt x="81" y="453"/>
                  </a:cubicBezTo>
                  <a:cubicBezTo>
                    <a:pt x="52" y="444"/>
                    <a:pt x="22" y="430"/>
                    <a:pt x="12" y="398"/>
                  </a:cubicBezTo>
                  <a:cubicBezTo>
                    <a:pt x="6" y="381"/>
                    <a:pt x="4" y="363"/>
                    <a:pt x="4" y="344"/>
                  </a:cubicBezTo>
                  <a:cubicBezTo>
                    <a:pt x="2" y="342"/>
                    <a:pt x="1" y="340"/>
                    <a:pt x="0" y="337"/>
                  </a:cubicBezTo>
                  <a:cubicBezTo>
                    <a:pt x="0" y="336"/>
                    <a:pt x="2" y="335"/>
                    <a:pt x="3" y="336"/>
                  </a:cubicBezTo>
                  <a:cubicBezTo>
                    <a:pt x="3" y="337"/>
                    <a:pt x="3" y="337"/>
                    <a:pt x="3" y="338"/>
                  </a:cubicBezTo>
                  <a:cubicBezTo>
                    <a:pt x="3" y="315"/>
                    <a:pt x="6" y="293"/>
                    <a:pt x="8" y="272"/>
                  </a:cubicBezTo>
                  <a:cubicBezTo>
                    <a:pt x="11" y="236"/>
                    <a:pt x="11" y="199"/>
                    <a:pt x="16" y="164"/>
                  </a:cubicBezTo>
                  <a:cubicBezTo>
                    <a:pt x="21" y="133"/>
                    <a:pt x="30" y="99"/>
                    <a:pt x="62" y="87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1" y="86"/>
                    <a:pt x="61" y="86"/>
                    <a:pt x="62" y="85"/>
                  </a:cubicBezTo>
                  <a:cubicBezTo>
                    <a:pt x="63" y="69"/>
                    <a:pt x="62" y="54"/>
                    <a:pt x="63" y="38"/>
                  </a:cubicBezTo>
                  <a:cubicBezTo>
                    <a:pt x="63" y="36"/>
                    <a:pt x="65" y="36"/>
                    <a:pt x="66" y="36"/>
                  </a:cubicBezTo>
                  <a:cubicBezTo>
                    <a:pt x="54" y="0"/>
                    <a:pt x="190" y="15"/>
                    <a:pt x="208" y="28"/>
                  </a:cubicBezTo>
                  <a:cubicBezTo>
                    <a:pt x="209" y="28"/>
                    <a:pt x="209" y="28"/>
                    <a:pt x="209" y="28"/>
                  </a:cubicBezTo>
                  <a:cubicBezTo>
                    <a:pt x="209" y="28"/>
                    <a:pt x="209" y="28"/>
                    <a:pt x="209" y="28"/>
                  </a:cubicBezTo>
                  <a:cubicBezTo>
                    <a:pt x="211" y="28"/>
                    <a:pt x="212" y="30"/>
                    <a:pt x="211" y="32"/>
                  </a:cubicBezTo>
                  <a:cubicBezTo>
                    <a:pt x="211" y="32"/>
                    <a:pt x="210" y="33"/>
                    <a:pt x="210" y="33"/>
                  </a:cubicBezTo>
                  <a:cubicBezTo>
                    <a:pt x="210" y="49"/>
                    <a:pt x="210" y="65"/>
                    <a:pt x="212" y="81"/>
                  </a:cubicBezTo>
                  <a:cubicBezTo>
                    <a:pt x="212" y="83"/>
                    <a:pt x="208" y="84"/>
                    <a:pt x="208" y="81"/>
                  </a:cubicBezTo>
                  <a:cubicBezTo>
                    <a:pt x="205" y="67"/>
                    <a:pt x="204" y="53"/>
                    <a:pt x="204" y="39"/>
                  </a:cubicBezTo>
                  <a:cubicBezTo>
                    <a:pt x="201" y="41"/>
                    <a:pt x="199" y="43"/>
                    <a:pt x="196" y="45"/>
                  </a:cubicBezTo>
                  <a:cubicBezTo>
                    <a:pt x="198" y="55"/>
                    <a:pt x="204" y="94"/>
                    <a:pt x="188" y="88"/>
                  </a:cubicBezTo>
                  <a:cubicBezTo>
                    <a:pt x="186" y="87"/>
                    <a:pt x="187" y="84"/>
                    <a:pt x="189" y="85"/>
                  </a:cubicBezTo>
                  <a:cubicBezTo>
                    <a:pt x="196" y="87"/>
                    <a:pt x="193" y="72"/>
                    <a:pt x="193" y="68"/>
                  </a:cubicBezTo>
                  <a:cubicBezTo>
                    <a:pt x="192" y="61"/>
                    <a:pt x="191" y="54"/>
                    <a:pt x="191" y="47"/>
                  </a:cubicBezTo>
                  <a:cubicBezTo>
                    <a:pt x="182" y="52"/>
                    <a:pt x="172" y="54"/>
                    <a:pt x="161" y="56"/>
                  </a:cubicBezTo>
                  <a:cubicBezTo>
                    <a:pt x="161" y="72"/>
                    <a:pt x="161" y="89"/>
                    <a:pt x="158" y="105"/>
                  </a:cubicBezTo>
                  <a:cubicBezTo>
                    <a:pt x="158" y="105"/>
                    <a:pt x="157" y="106"/>
                    <a:pt x="157" y="106"/>
                  </a:cubicBezTo>
                  <a:cubicBezTo>
                    <a:pt x="164" y="104"/>
                    <a:pt x="170" y="102"/>
                    <a:pt x="176" y="100"/>
                  </a:cubicBezTo>
                  <a:cubicBezTo>
                    <a:pt x="175" y="85"/>
                    <a:pt x="174" y="68"/>
                    <a:pt x="176" y="54"/>
                  </a:cubicBezTo>
                  <a:cubicBezTo>
                    <a:pt x="176" y="52"/>
                    <a:pt x="179" y="52"/>
                    <a:pt x="179" y="54"/>
                  </a:cubicBezTo>
                  <a:cubicBezTo>
                    <a:pt x="181" y="68"/>
                    <a:pt x="180" y="84"/>
                    <a:pt x="179" y="98"/>
                  </a:cubicBezTo>
                  <a:cubicBezTo>
                    <a:pt x="186" y="95"/>
                    <a:pt x="193" y="90"/>
                    <a:pt x="198" y="84"/>
                  </a:cubicBezTo>
                  <a:cubicBezTo>
                    <a:pt x="198" y="82"/>
                    <a:pt x="200" y="80"/>
                    <a:pt x="202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4" y="77"/>
                    <a:pt x="207" y="79"/>
                    <a:pt x="207" y="82"/>
                  </a:cubicBezTo>
                  <a:cubicBezTo>
                    <a:pt x="207" y="82"/>
                    <a:pt x="206" y="82"/>
                    <a:pt x="206" y="82"/>
                  </a:cubicBezTo>
                  <a:cubicBezTo>
                    <a:pt x="248" y="101"/>
                    <a:pt x="261" y="146"/>
                    <a:pt x="264" y="189"/>
                  </a:cubicBezTo>
                  <a:cubicBezTo>
                    <a:pt x="267" y="226"/>
                    <a:pt x="266" y="265"/>
                    <a:pt x="268" y="302"/>
                  </a:cubicBezTo>
                  <a:close/>
                  <a:moveTo>
                    <a:pt x="252" y="404"/>
                  </a:moveTo>
                  <a:cubicBezTo>
                    <a:pt x="256" y="392"/>
                    <a:pt x="258" y="380"/>
                    <a:pt x="260" y="368"/>
                  </a:cubicBezTo>
                  <a:cubicBezTo>
                    <a:pt x="217" y="389"/>
                    <a:pt x="163" y="397"/>
                    <a:pt x="116" y="396"/>
                  </a:cubicBezTo>
                  <a:cubicBezTo>
                    <a:pt x="78" y="395"/>
                    <a:pt x="34" y="387"/>
                    <a:pt x="11" y="356"/>
                  </a:cubicBezTo>
                  <a:cubicBezTo>
                    <a:pt x="12" y="386"/>
                    <a:pt x="20" y="415"/>
                    <a:pt x="46" y="431"/>
                  </a:cubicBezTo>
                  <a:cubicBezTo>
                    <a:pt x="79" y="451"/>
                    <a:pt x="121" y="457"/>
                    <a:pt x="159" y="456"/>
                  </a:cubicBezTo>
                  <a:cubicBezTo>
                    <a:pt x="198" y="456"/>
                    <a:pt x="237" y="445"/>
                    <a:pt x="252" y="404"/>
                  </a:cubicBezTo>
                  <a:close/>
                  <a:moveTo>
                    <a:pt x="155" y="105"/>
                  </a:moveTo>
                  <a:cubicBezTo>
                    <a:pt x="157" y="89"/>
                    <a:pt x="157" y="72"/>
                    <a:pt x="157" y="56"/>
                  </a:cubicBezTo>
                  <a:cubicBezTo>
                    <a:pt x="148" y="57"/>
                    <a:pt x="140" y="57"/>
                    <a:pt x="131" y="56"/>
                  </a:cubicBezTo>
                  <a:cubicBezTo>
                    <a:pt x="130" y="73"/>
                    <a:pt x="129" y="91"/>
                    <a:pt x="131" y="108"/>
                  </a:cubicBezTo>
                  <a:cubicBezTo>
                    <a:pt x="133" y="108"/>
                    <a:pt x="136" y="108"/>
                    <a:pt x="139" y="10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92"/>
                    <a:pt x="138" y="76"/>
                    <a:pt x="138" y="60"/>
                  </a:cubicBezTo>
                  <a:cubicBezTo>
                    <a:pt x="138" y="57"/>
                    <a:pt x="142" y="57"/>
                    <a:pt x="142" y="60"/>
                  </a:cubicBezTo>
                  <a:cubicBezTo>
                    <a:pt x="142" y="76"/>
                    <a:pt x="142" y="92"/>
                    <a:pt x="141" y="108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6" y="108"/>
                    <a:pt x="151" y="107"/>
                    <a:pt x="155" y="106"/>
                  </a:cubicBezTo>
                  <a:cubicBezTo>
                    <a:pt x="155" y="106"/>
                    <a:pt x="155" y="105"/>
                    <a:pt x="155" y="105"/>
                  </a:cubicBezTo>
                  <a:close/>
                  <a:moveTo>
                    <a:pt x="99" y="45"/>
                  </a:moveTo>
                  <a:cubicBezTo>
                    <a:pt x="135" y="52"/>
                    <a:pt x="174" y="53"/>
                    <a:pt x="204" y="32"/>
                  </a:cubicBezTo>
                  <a:cubicBezTo>
                    <a:pt x="182" y="23"/>
                    <a:pt x="64" y="5"/>
                    <a:pt x="69" y="37"/>
                  </a:cubicBezTo>
                  <a:cubicBezTo>
                    <a:pt x="78" y="39"/>
                    <a:pt x="87" y="42"/>
                    <a:pt x="97" y="44"/>
                  </a:cubicBezTo>
                  <a:cubicBezTo>
                    <a:pt x="98" y="44"/>
                    <a:pt x="98" y="44"/>
                    <a:pt x="99" y="45"/>
                  </a:cubicBezTo>
                  <a:close/>
                  <a:moveTo>
                    <a:pt x="128" y="108"/>
                  </a:moveTo>
                  <a:cubicBezTo>
                    <a:pt x="125" y="91"/>
                    <a:pt x="125" y="73"/>
                    <a:pt x="127" y="55"/>
                  </a:cubicBezTo>
                  <a:cubicBezTo>
                    <a:pt x="122" y="55"/>
                    <a:pt x="117" y="54"/>
                    <a:pt x="112" y="53"/>
                  </a:cubicBezTo>
                  <a:cubicBezTo>
                    <a:pt x="112" y="54"/>
                    <a:pt x="113" y="54"/>
                    <a:pt x="113" y="54"/>
                  </a:cubicBezTo>
                  <a:cubicBezTo>
                    <a:pt x="111" y="72"/>
                    <a:pt x="110" y="89"/>
                    <a:pt x="110" y="106"/>
                  </a:cubicBezTo>
                  <a:cubicBezTo>
                    <a:pt x="116" y="107"/>
                    <a:pt x="122" y="108"/>
                    <a:pt x="128" y="108"/>
                  </a:cubicBezTo>
                  <a:close/>
                  <a:moveTo>
                    <a:pt x="109" y="54"/>
                  </a:moveTo>
                  <a:cubicBezTo>
                    <a:pt x="109" y="53"/>
                    <a:pt x="110" y="53"/>
                    <a:pt x="110" y="53"/>
                  </a:cubicBezTo>
                  <a:cubicBezTo>
                    <a:pt x="106" y="52"/>
                    <a:pt x="103" y="51"/>
                    <a:pt x="99" y="50"/>
                  </a:cubicBezTo>
                  <a:cubicBezTo>
                    <a:pt x="98" y="68"/>
                    <a:pt x="97" y="85"/>
                    <a:pt x="94" y="102"/>
                  </a:cubicBezTo>
                  <a:cubicBezTo>
                    <a:pt x="98" y="103"/>
                    <a:pt x="102" y="104"/>
                    <a:pt x="107" y="105"/>
                  </a:cubicBezTo>
                  <a:cubicBezTo>
                    <a:pt x="105" y="88"/>
                    <a:pt x="103" y="69"/>
                    <a:pt x="109" y="54"/>
                  </a:cubicBezTo>
                  <a:close/>
                  <a:moveTo>
                    <a:pt x="91" y="101"/>
                  </a:moveTo>
                  <a:cubicBezTo>
                    <a:pt x="92" y="84"/>
                    <a:pt x="92" y="66"/>
                    <a:pt x="95" y="49"/>
                  </a:cubicBezTo>
                  <a:cubicBezTo>
                    <a:pt x="90" y="48"/>
                    <a:pt x="85" y="47"/>
                    <a:pt x="81" y="45"/>
                  </a:cubicBezTo>
                  <a:cubicBezTo>
                    <a:pt x="82" y="61"/>
                    <a:pt x="81" y="78"/>
                    <a:pt x="80" y="94"/>
                  </a:cubicBezTo>
                  <a:cubicBezTo>
                    <a:pt x="80" y="95"/>
                    <a:pt x="80" y="95"/>
                    <a:pt x="79" y="96"/>
                  </a:cubicBezTo>
                  <a:cubicBezTo>
                    <a:pt x="83" y="98"/>
                    <a:pt x="87" y="99"/>
                    <a:pt x="91" y="101"/>
                  </a:cubicBezTo>
                  <a:close/>
                  <a:moveTo>
                    <a:pt x="77" y="94"/>
                  </a:moveTo>
                  <a:cubicBezTo>
                    <a:pt x="77" y="94"/>
                    <a:pt x="77" y="94"/>
                    <a:pt x="77" y="94"/>
                  </a:cubicBezTo>
                  <a:cubicBezTo>
                    <a:pt x="77" y="78"/>
                    <a:pt x="75" y="60"/>
                    <a:pt x="77" y="44"/>
                  </a:cubicBezTo>
                  <a:cubicBezTo>
                    <a:pt x="74" y="43"/>
                    <a:pt x="71" y="41"/>
                    <a:pt x="68" y="40"/>
                  </a:cubicBezTo>
                  <a:cubicBezTo>
                    <a:pt x="69" y="55"/>
                    <a:pt x="68" y="71"/>
                    <a:pt x="65" y="86"/>
                  </a:cubicBezTo>
                  <a:cubicBezTo>
                    <a:pt x="69" y="89"/>
                    <a:pt x="73" y="92"/>
                    <a:pt x="77" y="9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2">
              <a:extLst>
                <a:ext uri="{FF2B5EF4-FFF2-40B4-BE49-F238E27FC236}">
                  <a16:creationId xmlns:a16="http://schemas.microsoft.com/office/drawing/2014/main" id="{A26FECFE-F65E-EBB4-3BB2-D35F46643F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5896" y="3382283"/>
              <a:ext cx="301625" cy="261938"/>
            </a:xfrm>
            <a:custGeom>
              <a:avLst/>
              <a:gdLst>
                <a:gd name="T0" fmla="*/ 33 w 119"/>
                <a:gd name="T1" fmla="*/ 67 h 103"/>
                <a:gd name="T2" fmla="*/ 36 w 119"/>
                <a:gd name="T3" fmla="*/ 86 h 103"/>
                <a:gd name="T4" fmla="*/ 57 w 119"/>
                <a:gd name="T5" fmla="*/ 95 h 103"/>
                <a:gd name="T6" fmla="*/ 77 w 119"/>
                <a:gd name="T7" fmla="*/ 96 h 103"/>
                <a:gd name="T8" fmla="*/ 78 w 119"/>
                <a:gd name="T9" fmla="*/ 76 h 103"/>
                <a:gd name="T10" fmla="*/ 110 w 119"/>
                <a:gd name="T11" fmla="*/ 70 h 103"/>
                <a:gd name="T12" fmla="*/ 107 w 119"/>
                <a:gd name="T13" fmla="*/ 40 h 103"/>
                <a:gd name="T14" fmla="*/ 80 w 119"/>
                <a:gd name="T15" fmla="*/ 38 h 103"/>
                <a:gd name="T16" fmla="*/ 81 w 119"/>
                <a:gd name="T17" fmla="*/ 7 h 103"/>
                <a:gd name="T18" fmla="*/ 47 w 119"/>
                <a:gd name="T19" fmla="*/ 16 h 103"/>
                <a:gd name="T20" fmla="*/ 41 w 119"/>
                <a:gd name="T21" fmla="*/ 36 h 103"/>
                <a:gd name="T22" fmla="*/ 9 w 119"/>
                <a:gd name="T23" fmla="*/ 62 h 103"/>
                <a:gd name="T24" fmla="*/ 6 w 119"/>
                <a:gd name="T25" fmla="*/ 65 h 103"/>
                <a:gd name="T26" fmla="*/ 3 w 119"/>
                <a:gd name="T27" fmla="*/ 21 h 103"/>
                <a:gd name="T28" fmla="*/ 10 w 119"/>
                <a:gd name="T29" fmla="*/ 23 h 103"/>
                <a:gd name="T30" fmla="*/ 38 w 119"/>
                <a:gd name="T31" fmla="*/ 30 h 103"/>
                <a:gd name="T32" fmla="*/ 44 w 119"/>
                <a:gd name="T33" fmla="*/ 4 h 103"/>
                <a:gd name="T34" fmla="*/ 44 w 119"/>
                <a:gd name="T35" fmla="*/ 4 h 103"/>
                <a:gd name="T36" fmla="*/ 47 w 119"/>
                <a:gd name="T37" fmla="*/ 1 h 103"/>
                <a:gd name="T38" fmla="*/ 83 w 119"/>
                <a:gd name="T39" fmla="*/ 5 h 103"/>
                <a:gd name="T40" fmla="*/ 87 w 119"/>
                <a:gd name="T41" fmla="*/ 35 h 103"/>
                <a:gd name="T42" fmla="*/ 116 w 119"/>
                <a:gd name="T43" fmla="*/ 38 h 103"/>
                <a:gd name="T44" fmla="*/ 114 w 119"/>
                <a:gd name="T45" fmla="*/ 41 h 103"/>
                <a:gd name="T46" fmla="*/ 112 w 119"/>
                <a:gd name="T47" fmla="*/ 75 h 103"/>
                <a:gd name="T48" fmla="*/ 84 w 119"/>
                <a:gd name="T49" fmla="*/ 78 h 103"/>
                <a:gd name="T50" fmla="*/ 83 w 119"/>
                <a:gd name="T51" fmla="*/ 97 h 103"/>
                <a:gd name="T52" fmla="*/ 83 w 119"/>
                <a:gd name="T53" fmla="*/ 99 h 103"/>
                <a:gd name="T54" fmla="*/ 79 w 119"/>
                <a:gd name="T55" fmla="*/ 99 h 103"/>
                <a:gd name="T56" fmla="*/ 76 w 119"/>
                <a:gd name="T57" fmla="*/ 102 h 103"/>
                <a:gd name="T58" fmla="*/ 31 w 119"/>
                <a:gd name="T59" fmla="*/ 102 h 103"/>
                <a:gd name="T60" fmla="*/ 31 w 119"/>
                <a:gd name="T61" fmla="*/ 97 h 103"/>
                <a:gd name="T62" fmla="*/ 30 w 119"/>
                <a:gd name="T63" fmla="*/ 73 h 103"/>
                <a:gd name="T64" fmla="*/ 3 w 119"/>
                <a:gd name="T65" fmla="*/ 6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" h="103">
                  <a:moveTo>
                    <a:pt x="6" y="65"/>
                  </a:moveTo>
                  <a:cubicBezTo>
                    <a:pt x="15" y="64"/>
                    <a:pt x="24" y="68"/>
                    <a:pt x="33" y="67"/>
                  </a:cubicBezTo>
                  <a:cubicBezTo>
                    <a:pt x="35" y="67"/>
                    <a:pt x="36" y="69"/>
                    <a:pt x="36" y="70"/>
                  </a:cubicBezTo>
                  <a:cubicBezTo>
                    <a:pt x="36" y="75"/>
                    <a:pt x="36" y="81"/>
                    <a:pt x="36" y="86"/>
                  </a:cubicBezTo>
                  <a:cubicBezTo>
                    <a:pt x="36" y="89"/>
                    <a:pt x="37" y="93"/>
                    <a:pt x="36" y="96"/>
                  </a:cubicBezTo>
                  <a:cubicBezTo>
                    <a:pt x="43" y="95"/>
                    <a:pt x="50" y="95"/>
                    <a:pt x="57" y="95"/>
                  </a:cubicBezTo>
                  <a:cubicBezTo>
                    <a:pt x="63" y="95"/>
                    <a:pt x="70" y="94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ubicBezTo>
                    <a:pt x="77" y="96"/>
                    <a:pt x="78" y="96"/>
                    <a:pt x="78" y="96"/>
                  </a:cubicBezTo>
                  <a:cubicBezTo>
                    <a:pt x="77" y="89"/>
                    <a:pt x="78" y="82"/>
                    <a:pt x="78" y="76"/>
                  </a:cubicBezTo>
                  <a:cubicBezTo>
                    <a:pt x="78" y="74"/>
                    <a:pt x="79" y="73"/>
                    <a:pt x="80" y="73"/>
                  </a:cubicBezTo>
                  <a:cubicBezTo>
                    <a:pt x="89" y="70"/>
                    <a:pt x="101" y="67"/>
                    <a:pt x="110" y="70"/>
                  </a:cubicBezTo>
                  <a:cubicBezTo>
                    <a:pt x="108" y="60"/>
                    <a:pt x="107" y="51"/>
                    <a:pt x="107" y="41"/>
                  </a:cubicBezTo>
                  <a:cubicBezTo>
                    <a:pt x="107" y="41"/>
                    <a:pt x="107" y="41"/>
                    <a:pt x="107" y="40"/>
                  </a:cubicBezTo>
                  <a:cubicBezTo>
                    <a:pt x="99" y="42"/>
                    <a:pt x="91" y="42"/>
                    <a:pt x="84" y="42"/>
                  </a:cubicBezTo>
                  <a:cubicBezTo>
                    <a:pt x="82" y="42"/>
                    <a:pt x="80" y="40"/>
                    <a:pt x="80" y="38"/>
                  </a:cubicBezTo>
                  <a:cubicBezTo>
                    <a:pt x="80" y="28"/>
                    <a:pt x="77" y="18"/>
                    <a:pt x="80" y="8"/>
                  </a:cubicBezTo>
                  <a:cubicBezTo>
                    <a:pt x="80" y="7"/>
                    <a:pt x="80" y="7"/>
                    <a:pt x="81" y="7"/>
                  </a:cubicBezTo>
                  <a:cubicBezTo>
                    <a:pt x="70" y="7"/>
                    <a:pt x="59" y="7"/>
                    <a:pt x="49" y="6"/>
                  </a:cubicBezTo>
                  <a:cubicBezTo>
                    <a:pt x="49" y="9"/>
                    <a:pt x="48" y="13"/>
                    <a:pt x="47" y="16"/>
                  </a:cubicBezTo>
                  <a:cubicBezTo>
                    <a:pt x="46" y="22"/>
                    <a:pt x="44" y="27"/>
                    <a:pt x="44" y="33"/>
                  </a:cubicBezTo>
                  <a:cubicBezTo>
                    <a:pt x="44" y="34"/>
                    <a:pt x="43" y="36"/>
                    <a:pt x="41" y="36"/>
                  </a:cubicBezTo>
                  <a:cubicBezTo>
                    <a:pt x="30" y="36"/>
                    <a:pt x="18" y="33"/>
                    <a:pt x="9" y="27"/>
                  </a:cubicBezTo>
                  <a:cubicBezTo>
                    <a:pt x="7" y="39"/>
                    <a:pt x="7" y="50"/>
                    <a:pt x="9" y="62"/>
                  </a:cubicBezTo>
                  <a:cubicBezTo>
                    <a:pt x="9" y="63"/>
                    <a:pt x="8" y="64"/>
                    <a:pt x="6" y="65"/>
                  </a:cubicBezTo>
                  <a:close/>
                  <a:moveTo>
                    <a:pt x="6" y="65"/>
                  </a:moveTo>
                  <a:cubicBezTo>
                    <a:pt x="5" y="65"/>
                    <a:pt x="4" y="64"/>
                    <a:pt x="4" y="63"/>
                  </a:cubicBezTo>
                  <a:cubicBezTo>
                    <a:pt x="1" y="49"/>
                    <a:pt x="0" y="35"/>
                    <a:pt x="3" y="21"/>
                  </a:cubicBezTo>
                  <a:cubicBezTo>
                    <a:pt x="4" y="17"/>
                    <a:pt x="10" y="19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9" y="28"/>
                    <a:pt x="28" y="30"/>
                    <a:pt x="38" y="30"/>
                  </a:cubicBezTo>
                  <a:cubicBezTo>
                    <a:pt x="39" y="25"/>
                    <a:pt x="40" y="21"/>
                    <a:pt x="41" y="16"/>
                  </a:cubicBezTo>
                  <a:cubicBezTo>
                    <a:pt x="42" y="12"/>
                    <a:pt x="42" y="8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3"/>
                    <a:pt x="44" y="3"/>
                    <a:pt x="45" y="2"/>
                  </a:cubicBezTo>
                  <a:cubicBezTo>
                    <a:pt x="45" y="2"/>
                    <a:pt x="46" y="1"/>
                    <a:pt x="47" y="1"/>
                  </a:cubicBezTo>
                  <a:cubicBezTo>
                    <a:pt x="58" y="0"/>
                    <a:pt x="70" y="0"/>
                    <a:pt x="81" y="0"/>
                  </a:cubicBezTo>
                  <a:cubicBezTo>
                    <a:pt x="84" y="0"/>
                    <a:pt x="85" y="4"/>
                    <a:pt x="83" y="5"/>
                  </a:cubicBezTo>
                  <a:cubicBezTo>
                    <a:pt x="85" y="5"/>
                    <a:pt x="88" y="7"/>
                    <a:pt x="87" y="10"/>
                  </a:cubicBezTo>
                  <a:cubicBezTo>
                    <a:pt x="85" y="18"/>
                    <a:pt x="86" y="26"/>
                    <a:pt x="87" y="35"/>
                  </a:cubicBezTo>
                  <a:cubicBezTo>
                    <a:pt x="96" y="35"/>
                    <a:pt x="106" y="35"/>
                    <a:pt x="115" y="33"/>
                  </a:cubicBezTo>
                  <a:cubicBezTo>
                    <a:pt x="118" y="32"/>
                    <a:pt x="119" y="37"/>
                    <a:pt x="116" y="38"/>
                  </a:cubicBezTo>
                  <a:cubicBezTo>
                    <a:pt x="115" y="38"/>
                    <a:pt x="114" y="39"/>
                    <a:pt x="113" y="39"/>
                  </a:cubicBezTo>
                  <a:cubicBezTo>
                    <a:pt x="113" y="39"/>
                    <a:pt x="114" y="40"/>
                    <a:pt x="114" y="41"/>
                  </a:cubicBezTo>
                  <a:cubicBezTo>
                    <a:pt x="114" y="51"/>
                    <a:pt x="113" y="62"/>
                    <a:pt x="115" y="72"/>
                  </a:cubicBezTo>
                  <a:cubicBezTo>
                    <a:pt x="115" y="74"/>
                    <a:pt x="114" y="75"/>
                    <a:pt x="112" y="75"/>
                  </a:cubicBezTo>
                  <a:cubicBezTo>
                    <a:pt x="112" y="76"/>
                    <a:pt x="111" y="76"/>
                    <a:pt x="109" y="76"/>
                  </a:cubicBezTo>
                  <a:cubicBezTo>
                    <a:pt x="101" y="74"/>
                    <a:pt x="92" y="76"/>
                    <a:pt x="84" y="78"/>
                  </a:cubicBezTo>
                  <a:cubicBezTo>
                    <a:pt x="83" y="84"/>
                    <a:pt x="82" y="89"/>
                    <a:pt x="82" y="95"/>
                  </a:cubicBezTo>
                  <a:cubicBezTo>
                    <a:pt x="83" y="95"/>
                    <a:pt x="83" y="96"/>
                    <a:pt x="83" y="97"/>
                  </a:cubicBezTo>
                  <a:cubicBezTo>
                    <a:pt x="83" y="97"/>
                    <a:pt x="83" y="98"/>
                    <a:pt x="83" y="98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83" y="101"/>
                    <a:pt x="80" y="102"/>
                    <a:pt x="79" y="100"/>
                  </a:cubicBezTo>
                  <a:cubicBezTo>
                    <a:pt x="79" y="100"/>
                    <a:pt x="79" y="100"/>
                    <a:pt x="79" y="99"/>
                  </a:cubicBezTo>
                  <a:cubicBezTo>
                    <a:pt x="79" y="99"/>
                    <a:pt x="78" y="99"/>
                    <a:pt x="78" y="99"/>
                  </a:cubicBezTo>
                  <a:cubicBezTo>
                    <a:pt x="78" y="101"/>
                    <a:pt x="77" y="102"/>
                    <a:pt x="76" y="102"/>
                  </a:cubicBezTo>
                  <a:cubicBezTo>
                    <a:pt x="68" y="103"/>
                    <a:pt x="61" y="101"/>
                    <a:pt x="54" y="101"/>
                  </a:cubicBezTo>
                  <a:cubicBezTo>
                    <a:pt x="46" y="100"/>
                    <a:pt x="38" y="101"/>
                    <a:pt x="31" y="102"/>
                  </a:cubicBezTo>
                  <a:cubicBezTo>
                    <a:pt x="28" y="102"/>
                    <a:pt x="27" y="98"/>
                    <a:pt x="30" y="97"/>
                  </a:cubicBezTo>
                  <a:cubicBezTo>
                    <a:pt x="30" y="97"/>
                    <a:pt x="30" y="97"/>
                    <a:pt x="31" y="97"/>
                  </a:cubicBezTo>
                  <a:cubicBezTo>
                    <a:pt x="29" y="93"/>
                    <a:pt x="30" y="88"/>
                    <a:pt x="30" y="84"/>
                  </a:cubicBezTo>
                  <a:cubicBezTo>
                    <a:pt x="30" y="80"/>
                    <a:pt x="30" y="77"/>
                    <a:pt x="30" y="73"/>
                  </a:cubicBezTo>
                  <a:cubicBezTo>
                    <a:pt x="22" y="71"/>
                    <a:pt x="12" y="68"/>
                    <a:pt x="4" y="70"/>
                  </a:cubicBezTo>
                  <a:cubicBezTo>
                    <a:pt x="1" y="70"/>
                    <a:pt x="0" y="66"/>
                    <a:pt x="3" y="66"/>
                  </a:cubicBezTo>
                  <a:cubicBezTo>
                    <a:pt x="4" y="65"/>
                    <a:pt x="5" y="65"/>
                    <a:pt x="6" y="6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3">
              <a:extLst>
                <a:ext uri="{FF2B5EF4-FFF2-40B4-BE49-F238E27FC236}">
                  <a16:creationId xmlns:a16="http://schemas.microsoft.com/office/drawing/2014/main" id="{E0BFEDB6-AFCD-A10D-97D6-D9E9B8776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896" y="32155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EBB366D5-578D-C54D-1256-6BEB4B7309C7}"/>
              </a:ext>
            </a:extLst>
          </p:cNvPr>
          <p:cNvGrpSpPr/>
          <p:nvPr/>
        </p:nvGrpSpPr>
        <p:grpSpPr>
          <a:xfrm>
            <a:off x="9950675" y="2930528"/>
            <a:ext cx="1349375" cy="982663"/>
            <a:chOff x="2760209" y="6733496"/>
            <a:chExt cx="1349375" cy="982663"/>
          </a:xfrm>
        </p:grpSpPr>
        <p:sp>
          <p:nvSpPr>
            <p:cNvPr id="141" name="Freeform 144">
              <a:extLst>
                <a:ext uri="{FF2B5EF4-FFF2-40B4-BE49-F238E27FC236}">
                  <a16:creationId xmlns:a16="http://schemas.microsoft.com/office/drawing/2014/main" id="{75FD1B12-6C9D-795F-4E11-8CA2679E3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846" y="7208158"/>
              <a:ext cx="49212" cy="58738"/>
            </a:xfrm>
            <a:custGeom>
              <a:avLst/>
              <a:gdLst>
                <a:gd name="T0" fmla="*/ 18 w 19"/>
                <a:gd name="T1" fmla="*/ 4 h 23"/>
                <a:gd name="T2" fmla="*/ 16 w 19"/>
                <a:gd name="T3" fmla="*/ 18 h 23"/>
                <a:gd name="T4" fmla="*/ 15 w 19"/>
                <a:gd name="T5" fmla="*/ 21 h 23"/>
                <a:gd name="T6" fmla="*/ 8 w 19"/>
                <a:gd name="T7" fmla="*/ 23 h 23"/>
                <a:gd name="T8" fmla="*/ 1 w 19"/>
                <a:gd name="T9" fmla="*/ 23 h 23"/>
                <a:gd name="T10" fmla="*/ 2 w 19"/>
                <a:gd name="T11" fmla="*/ 0 h 23"/>
                <a:gd name="T12" fmla="*/ 5 w 19"/>
                <a:gd name="T13" fmla="*/ 2 h 23"/>
                <a:gd name="T14" fmla="*/ 18 w 19"/>
                <a:gd name="T1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4"/>
                  </a:moveTo>
                  <a:cubicBezTo>
                    <a:pt x="19" y="8"/>
                    <a:pt x="17" y="14"/>
                    <a:pt x="16" y="18"/>
                  </a:cubicBezTo>
                  <a:cubicBezTo>
                    <a:pt x="16" y="19"/>
                    <a:pt x="15" y="21"/>
                    <a:pt x="15" y="21"/>
                  </a:cubicBezTo>
                  <a:cubicBezTo>
                    <a:pt x="13" y="22"/>
                    <a:pt x="11" y="22"/>
                    <a:pt x="8" y="23"/>
                  </a:cubicBezTo>
                  <a:cubicBezTo>
                    <a:pt x="6" y="23"/>
                    <a:pt x="3" y="23"/>
                    <a:pt x="1" y="23"/>
                  </a:cubicBezTo>
                  <a:cubicBezTo>
                    <a:pt x="1" y="15"/>
                    <a:pt x="0" y="8"/>
                    <a:pt x="2" y="0"/>
                  </a:cubicBezTo>
                  <a:cubicBezTo>
                    <a:pt x="2" y="1"/>
                    <a:pt x="3" y="2"/>
                    <a:pt x="5" y="2"/>
                  </a:cubicBezTo>
                  <a:cubicBezTo>
                    <a:pt x="8" y="2"/>
                    <a:pt x="17" y="1"/>
                    <a:pt x="18" y="4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5">
              <a:extLst>
                <a:ext uri="{FF2B5EF4-FFF2-40B4-BE49-F238E27FC236}">
                  <a16:creationId xmlns:a16="http://schemas.microsoft.com/office/drawing/2014/main" id="{D5290865-77DF-13F3-9E0F-9DC141219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321" y="6931933"/>
              <a:ext cx="50800" cy="53975"/>
            </a:xfrm>
            <a:custGeom>
              <a:avLst/>
              <a:gdLst>
                <a:gd name="T0" fmla="*/ 19 w 20"/>
                <a:gd name="T1" fmla="*/ 2 h 21"/>
                <a:gd name="T2" fmla="*/ 16 w 20"/>
                <a:gd name="T3" fmla="*/ 16 h 21"/>
                <a:gd name="T4" fmla="*/ 2 w 20"/>
                <a:gd name="T5" fmla="*/ 20 h 21"/>
                <a:gd name="T6" fmla="*/ 1 w 20"/>
                <a:gd name="T7" fmla="*/ 0 h 21"/>
                <a:gd name="T8" fmla="*/ 4 w 20"/>
                <a:gd name="T9" fmla="*/ 2 h 21"/>
                <a:gd name="T10" fmla="*/ 19 w 20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19" y="2"/>
                  </a:moveTo>
                  <a:cubicBezTo>
                    <a:pt x="20" y="7"/>
                    <a:pt x="20" y="12"/>
                    <a:pt x="16" y="16"/>
                  </a:cubicBezTo>
                  <a:cubicBezTo>
                    <a:pt x="13" y="20"/>
                    <a:pt x="7" y="21"/>
                    <a:pt x="2" y="20"/>
                  </a:cubicBezTo>
                  <a:cubicBezTo>
                    <a:pt x="1" y="14"/>
                    <a:pt x="0" y="7"/>
                    <a:pt x="1" y="0"/>
                  </a:cubicBezTo>
                  <a:cubicBezTo>
                    <a:pt x="2" y="1"/>
                    <a:pt x="2" y="2"/>
                    <a:pt x="4" y="2"/>
                  </a:cubicBezTo>
                  <a:cubicBezTo>
                    <a:pt x="9" y="2"/>
                    <a:pt x="14" y="2"/>
                    <a:pt x="19" y="2"/>
                  </a:cubicBezTo>
                  <a:close/>
                </a:path>
              </a:pathLst>
            </a:custGeom>
            <a:solidFill>
              <a:srgbClr val="70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6">
              <a:extLst>
                <a:ext uri="{FF2B5EF4-FFF2-40B4-BE49-F238E27FC236}">
                  <a16:creationId xmlns:a16="http://schemas.microsoft.com/office/drawing/2014/main" id="{3664BE51-C09F-F8BD-DAFA-61DAF73CB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046" y="6757308"/>
              <a:ext cx="1136650" cy="101600"/>
            </a:xfrm>
            <a:custGeom>
              <a:avLst/>
              <a:gdLst>
                <a:gd name="T0" fmla="*/ 441 w 448"/>
                <a:gd name="T1" fmla="*/ 11 h 40"/>
                <a:gd name="T2" fmla="*/ 425 w 448"/>
                <a:gd name="T3" fmla="*/ 40 h 40"/>
                <a:gd name="T4" fmla="*/ 343 w 448"/>
                <a:gd name="T5" fmla="*/ 18 h 40"/>
                <a:gd name="T6" fmla="*/ 244 w 448"/>
                <a:gd name="T7" fmla="*/ 29 h 40"/>
                <a:gd name="T8" fmla="*/ 0 w 448"/>
                <a:gd name="T9" fmla="*/ 38 h 40"/>
                <a:gd name="T10" fmla="*/ 58 w 448"/>
                <a:gd name="T11" fmla="*/ 9 h 40"/>
                <a:gd name="T12" fmla="*/ 132 w 448"/>
                <a:gd name="T13" fmla="*/ 4 h 40"/>
                <a:gd name="T14" fmla="*/ 214 w 448"/>
                <a:gd name="T15" fmla="*/ 2 h 40"/>
                <a:gd name="T16" fmla="*/ 361 w 448"/>
                <a:gd name="T17" fmla="*/ 1 h 40"/>
                <a:gd name="T18" fmla="*/ 418 w 448"/>
                <a:gd name="T19" fmla="*/ 4 h 40"/>
                <a:gd name="T20" fmla="*/ 441 w 448"/>
                <a:gd name="T21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40">
                  <a:moveTo>
                    <a:pt x="441" y="11"/>
                  </a:moveTo>
                  <a:cubicBezTo>
                    <a:pt x="448" y="17"/>
                    <a:pt x="433" y="32"/>
                    <a:pt x="425" y="40"/>
                  </a:cubicBezTo>
                  <a:cubicBezTo>
                    <a:pt x="407" y="14"/>
                    <a:pt x="372" y="15"/>
                    <a:pt x="343" y="18"/>
                  </a:cubicBezTo>
                  <a:cubicBezTo>
                    <a:pt x="310" y="21"/>
                    <a:pt x="278" y="30"/>
                    <a:pt x="244" y="29"/>
                  </a:cubicBezTo>
                  <a:cubicBezTo>
                    <a:pt x="221" y="29"/>
                    <a:pt x="70" y="21"/>
                    <a:pt x="0" y="38"/>
                  </a:cubicBezTo>
                  <a:cubicBezTo>
                    <a:pt x="18" y="27"/>
                    <a:pt x="36" y="14"/>
                    <a:pt x="58" y="9"/>
                  </a:cubicBezTo>
                  <a:cubicBezTo>
                    <a:pt x="81" y="3"/>
                    <a:pt x="108" y="5"/>
                    <a:pt x="132" y="4"/>
                  </a:cubicBezTo>
                  <a:cubicBezTo>
                    <a:pt x="159" y="2"/>
                    <a:pt x="187" y="2"/>
                    <a:pt x="214" y="2"/>
                  </a:cubicBezTo>
                  <a:cubicBezTo>
                    <a:pt x="263" y="1"/>
                    <a:pt x="312" y="0"/>
                    <a:pt x="361" y="1"/>
                  </a:cubicBezTo>
                  <a:cubicBezTo>
                    <a:pt x="380" y="2"/>
                    <a:pt x="399" y="2"/>
                    <a:pt x="418" y="4"/>
                  </a:cubicBezTo>
                  <a:cubicBezTo>
                    <a:pt x="425" y="5"/>
                    <a:pt x="435" y="6"/>
                    <a:pt x="441" y="1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7">
              <a:extLst>
                <a:ext uri="{FF2B5EF4-FFF2-40B4-BE49-F238E27FC236}">
                  <a16:creationId xmlns:a16="http://schemas.microsoft.com/office/drawing/2014/main" id="{0CBE4283-DC1C-1433-9389-C36BDECE3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034" y="7558996"/>
              <a:ext cx="504825" cy="107950"/>
            </a:xfrm>
            <a:custGeom>
              <a:avLst/>
              <a:gdLst>
                <a:gd name="T0" fmla="*/ 143 w 199"/>
                <a:gd name="T1" fmla="*/ 1 h 43"/>
                <a:gd name="T2" fmla="*/ 199 w 199"/>
                <a:gd name="T3" fmla="*/ 0 h 43"/>
                <a:gd name="T4" fmla="*/ 192 w 199"/>
                <a:gd name="T5" fmla="*/ 26 h 43"/>
                <a:gd name="T6" fmla="*/ 161 w 199"/>
                <a:gd name="T7" fmla="*/ 28 h 43"/>
                <a:gd name="T8" fmla="*/ 100 w 199"/>
                <a:gd name="T9" fmla="*/ 37 h 43"/>
                <a:gd name="T10" fmla="*/ 29 w 199"/>
                <a:gd name="T11" fmla="*/ 42 h 43"/>
                <a:gd name="T12" fmla="*/ 2 w 199"/>
                <a:gd name="T13" fmla="*/ 31 h 43"/>
                <a:gd name="T14" fmla="*/ 1 w 199"/>
                <a:gd name="T15" fmla="*/ 9 h 43"/>
                <a:gd name="T16" fmla="*/ 143 w 199"/>
                <a:gd name="T17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43">
                  <a:moveTo>
                    <a:pt x="143" y="1"/>
                  </a:moveTo>
                  <a:cubicBezTo>
                    <a:pt x="162" y="1"/>
                    <a:pt x="180" y="0"/>
                    <a:pt x="199" y="0"/>
                  </a:cubicBezTo>
                  <a:cubicBezTo>
                    <a:pt x="199" y="7"/>
                    <a:pt x="198" y="26"/>
                    <a:pt x="192" y="26"/>
                  </a:cubicBezTo>
                  <a:cubicBezTo>
                    <a:pt x="182" y="26"/>
                    <a:pt x="171" y="27"/>
                    <a:pt x="161" y="28"/>
                  </a:cubicBezTo>
                  <a:cubicBezTo>
                    <a:pt x="141" y="31"/>
                    <a:pt x="121" y="34"/>
                    <a:pt x="100" y="37"/>
                  </a:cubicBezTo>
                  <a:cubicBezTo>
                    <a:pt x="77" y="40"/>
                    <a:pt x="53" y="43"/>
                    <a:pt x="29" y="42"/>
                  </a:cubicBezTo>
                  <a:cubicBezTo>
                    <a:pt x="19" y="41"/>
                    <a:pt x="3" y="43"/>
                    <a:pt x="2" y="31"/>
                  </a:cubicBezTo>
                  <a:cubicBezTo>
                    <a:pt x="1" y="24"/>
                    <a:pt x="0" y="17"/>
                    <a:pt x="1" y="9"/>
                  </a:cubicBezTo>
                  <a:cubicBezTo>
                    <a:pt x="48" y="5"/>
                    <a:pt x="95" y="2"/>
                    <a:pt x="143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8">
              <a:extLst>
                <a:ext uri="{FF2B5EF4-FFF2-40B4-BE49-F238E27FC236}">
                  <a16:creationId xmlns:a16="http://schemas.microsoft.com/office/drawing/2014/main" id="{D8EF05C4-FD2C-333E-4330-951E27D19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559" y="7558996"/>
              <a:ext cx="84137" cy="68263"/>
            </a:xfrm>
            <a:custGeom>
              <a:avLst/>
              <a:gdLst>
                <a:gd name="T0" fmla="*/ 4 w 33"/>
                <a:gd name="T1" fmla="*/ 0 h 27"/>
                <a:gd name="T2" fmla="*/ 33 w 33"/>
                <a:gd name="T3" fmla="*/ 1 h 27"/>
                <a:gd name="T4" fmla="*/ 0 w 33"/>
                <a:gd name="T5" fmla="*/ 27 h 27"/>
                <a:gd name="T6" fmla="*/ 4 w 3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7">
                  <a:moveTo>
                    <a:pt x="4" y="0"/>
                  </a:moveTo>
                  <a:cubicBezTo>
                    <a:pt x="14" y="1"/>
                    <a:pt x="23" y="1"/>
                    <a:pt x="33" y="1"/>
                  </a:cubicBezTo>
                  <a:cubicBezTo>
                    <a:pt x="24" y="12"/>
                    <a:pt x="14" y="23"/>
                    <a:pt x="0" y="27"/>
                  </a:cubicBezTo>
                  <a:cubicBezTo>
                    <a:pt x="2" y="18"/>
                    <a:pt x="3" y="9"/>
                    <a:pt x="4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9">
              <a:extLst>
                <a:ext uri="{FF2B5EF4-FFF2-40B4-BE49-F238E27FC236}">
                  <a16:creationId xmlns:a16="http://schemas.microsoft.com/office/drawing/2014/main" id="{B7B6BFBE-4655-7D30-C869-1DCA525B0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7659" y="6814458"/>
              <a:ext cx="144462" cy="727075"/>
            </a:xfrm>
            <a:custGeom>
              <a:avLst/>
              <a:gdLst>
                <a:gd name="T0" fmla="*/ 33 w 57"/>
                <a:gd name="T1" fmla="*/ 151 h 286"/>
                <a:gd name="T2" fmla="*/ 15 w 57"/>
                <a:gd name="T3" fmla="*/ 286 h 286"/>
                <a:gd name="T4" fmla="*/ 13 w 57"/>
                <a:gd name="T5" fmla="*/ 137 h 286"/>
                <a:gd name="T6" fmla="*/ 0 w 57"/>
                <a:gd name="T7" fmla="*/ 25 h 286"/>
                <a:gd name="T8" fmla="*/ 18 w 57"/>
                <a:gd name="T9" fmla="*/ 0 h 286"/>
                <a:gd name="T10" fmla="*/ 33 w 57"/>
                <a:gd name="T11" fmla="*/ 15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86">
                  <a:moveTo>
                    <a:pt x="33" y="151"/>
                  </a:moveTo>
                  <a:cubicBezTo>
                    <a:pt x="38" y="193"/>
                    <a:pt x="57" y="258"/>
                    <a:pt x="15" y="286"/>
                  </a:cubicBezTo>
                  <a:cubicBezTo>
                    <a:pt x="14" y="236"/>
                    <a:pt x="11" y="186"/>
                    <a:pt x="13" y="137"/>
                  </a:cubicBezTo>
                  <a:cubicBezTo>
                    <a:pt x="14" y="100"/>
                    <a:pt x="17" y="58"/>
                    <a:pt x="0" y="25"/>
                  </a:cubicBezTo>
                  <a:cubicBezTo>
                    <a:pt x="7" y="18"/>
                    <a:pt x="15" y="9"/>
                    <a:pt x="18" y="0"/>
                  </a:cubicBezTo>
                  <a:cubicBezTo>
                    <a:pt x="47" y="42"/>
                    <a:pt x="26" y="104"/>
                    <a:pt x="33" y="15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0">
              <a:extLst>
                <a:ext uri="{FF2B5EF4-FFF2-40B4-BE49-F238E27FC236}">
                  <a16:creationId xmlns:a16="http://schemas.microsoft.com/office/drawing/2014/main" id="{43587755-E410-94FC-F6D2-4DB65A153E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7671" y="6800171"/>
              <a:ext cx="1196975" cy="804863"/>
            </a:xfrm>
            <a:custGeom>
              <a:avLst/>
              <a:gdLst>
                <a:gd name="T0" fmla="*/ 452 w 472"/>
                <a:gd name="T1" fmla="*/ 36 h 317"/>
                <a:gd name="T2" fmla="*/ 464 w 472"/>
                <a:gd name="T3" fmla="*/ 153 h 317"/>
                <a:gd name="T4" fmla="*/ 466 w 472"/>
                <a:gd name="T5" fmla="*/ 294 h 317"/>
                <a:gd name="T6" fmla="*/ 460 w 472"/>
                <a:gd name="T7" fmla="*/ 294 h 317"/>
                <a:gd name="T8" fmla="*/ 435 w 472"/>
                <a:gd name="T9" fmla="*/ 292 h 317"/>
                <a:gd name="T10" fmla="*/ 391 w 472"/>
                <a:gd name="T11" fmla="*/ 291 h 317"/>
                <a:gd name="T12" fmla="*/ 293 w 472"/>
                <a:gd name="T13" fmla="*/ 291 h 317"/>
                <a:gd name="T14" fmla="*/ 107 w 472"/>
                <a:gd name="T15" fmla="*/ 302 h 317"/>
                <a:gd name="T16" fmla="*/ 21 w 472"/>
                <a:gd name="T17" fmla="*/ 302 h 317"/>
                <a:gd name="T18" fmla="*/ 9 w 472"/>
                <a:gd name="T19" fmla="*/ 236 h 317"/>
                <a:gd name="T20" fmla="*/ 2 w 472"/>
                <a:gd name="T21" fmla="*/ 45 h 317"/>
                <a:gd name="T22" fmla="*/ 273 w 472"/>
                <a:gd name="T23" fmla="*/ 22 h 317"/>
                <a:gd name="T24" fmla="*/ 349 w 472"/>
                <a:gd name="T25" fmla="*/ 14 h 317"/>
                <a:gd name="T26" fmla="*/ 452 w 472"/>
                <a:gd name="T27" fmla="*/ 36 h 317"/>
                <a:gd name="T28" fmla="*/ 427 w 472"/>
                <a:gd name="T29" fmla="*/ 178 h 317"/>
                <a:gd name="T30" fmla="*/ 427 w 472"/>
                <a:gd name="T31" fmla="*/ 160 h 317"/>
                <a:gd name="T32" fmla="*/ 407 w 472"/>
                <a:gd name="T33" fmla="*/ 155 h 317"/>
                <a:gd name="T34" fmla="*/ 403 w 472"/>
                <a:gd name="T35" fmla="*/ 157 h 317"/>
                <a:gd name="T36" fmla="*/ 399 w 472"/>
                <a:gd name="T37" fmla="*/ 158 h 317"/>
                <a:gd name="T38" fmla="*/ 395 w 472"/>
                <a:gd name="T39" fmla="*/ 188 h 317"/>
                <a:gd name="T40" fmla="*/ 399 w 472"/>
                <a:gd name="T41" fmla="*/ 192 h 317"/>
                <a:gd name="T42" fmla="*/ 416 w 472"/>
                <a:gd name="T43" fmla="*/ 191 h 317"/>
                <a:gd name="T44" fmla="*/ 423 w 472"/>
                <a:gd name="T45" fmla="*/ 188 h 317"/>
                <a:gd name="T46" fmla="*/ 427 w 472"/>
                <a:gd name="T47" fmla="*/ 178 h 317"/>
                <a:gd name="T48" fmla="*/ 425 w 472"/>
                <a:gd name="T49" fmla="*/ 126 h 317"/>
                <a:gd name="T50" fmla="*/ 424 w 472"/>
                <a:gd name="T51" fmla="*/ 103 h 317"/>
                <a:gd name="T52" fmla="*/ 420 w 472"/>
                <a:gd name="T53" fmla="*/ 99 h 317"/>
                <a:gd name="T54" fmla="*/ 404 w 472"/>
                <a:gd name="T55" fmla="*/ 99 h 317"/>
                <a:gd name="T56" fmla="*/ 404 w 472"/>
                <a:gd name="T57" fmla="*/ 107 h 317"/>
                <a:gd name="T58" fmla="*/ 417 w 472"/>
                <a:gd name="T59" fmla="*/ 107 h 317"/>
                <a:gd name="T60" fmla="*/ 417 w 472"/>
                <a:gd name="T61" fmla="*/ 124 h 317"/>
                <a:gd name="T62" fmla="*/ 402 w 472"/>
                <a:gd name="T63" fmla="*/ 126 h 317"/>
                <a:gd name="T64" fmla="*/ 401 w 472"/>
                <a:gd name="T65" fmla="*/ 106 h 317"/>
                <a:gd name="T66" fmla="*/ 397 w 472"/>
                <a:gd name="T67" fmla="*/ 105 h 317"/>
                <a:gd name="T68" fmla="*/ 395 w 472"/>
                <a:gd name="T69" fmla="*/ 115 h 317"/>
                <a:gd name="T70" fmla="*/ 395 w 472"/>
                <a:gd name="T71" fmla="*/ 128 h 317"/>
                <a:gd name="T72" fmla="*/ 399 w 472"/>
                <a:gd name="T73" fmla="*/ 133 h 317"/>
                <a:gd name="T74" fmla="*/ 425 w 472"/>
                <a:gd name="T75" fmla="*/ 126 h 317"/>
                <a:gd name="T76" fmla="*/ 420 w 472"/>
                <a:gd name="T77" fmla="*/ 74 h 317"/>
                <a:gd name="T78" fmla="*/ 424 w 472"/>
                <a:gd name="T79" fmla="*/ 48 h 317"/>
                <a:gd name="T80" fmla="*/ 420 w 472"/>
                <a:gd name="T81" fmla="*/ 45 h 317"/>
                <a:gd name="T82" fmla="*/ 402 w 472"/>
                <a:gd name="T83" fmla="*/ 45 h 317"/>
                <a:gd name="T84" fmla="*/ 398 w 472"/>
                <a:gd name="T85" fmla="*/ 50 h 317"/>
                <a:gd name="T86" fmla="*/ 394 w 472"/>
                <a:gd name="T87" fmla="*/ 51 h 317"/>
                <a:gd name="T88" fmla="*/ 392 w 472"/>
                <a:gd name="T89" fmla="*/ 76 h 317"/>
                <a:gd name="T90" fmla="*/ 396 w 472"/>
                <a:gd name="T91" fmla="*/ 80 h 317"/>
                <a:gd name="T92" fmla="*/ 420 w 472"/>
                <a:gd name="T93" fmla="*/ 74 h 317"/>
                <a:gd name="T94" fmla="*/ 373 w 472"/>
                <a:gd name="T95" fmla="*/ 268 h 317"/>
                <a:gd name="T96" fmla="*/ 374 w 472"/>
                <a:gd name="T97" fmla="*/ 264 h 317"/>
                <a:gd name="T98" fmla="*/ 356 w 472"/>
                <a:gd name="T99" fmla="*/ 45 h 317"/>
                <a:gd name="T100" fmla="*/ 351 w 472"/>
                <a:gd name="T101" fmla="*/ 42 h 317"/>
                <a:gd name="T102" fmla="*/ 26 w 472"/>
                <a:gd name="T103" fmla="*/ 57 h 317"/>
                <a:gd name="T104" fmla="*/ 24 w 472"/>
                <a:gd name="T105" fmla="*/ 63 h 317"/>
                <a:gd name="T106" fmla="*/ 20 w 472"/>
                <a:gd name="T107" fmla="*/ 131 h 317"/>
                <a:gd name="T108" fmla="*/ 24 w 472"/>
                <a:gd name="T109" fmla="*/ 224 h 317"/>
                <a:gd name="T110" fmla="*/ 53 w 472"/>
                <a:gd name="T111" fmla="*/ 290 h 317"/>
                <a:gd name="T112" fmla="*/ 368 w 472"/>
                <a:gd name="T113" fmla="*/ 275 h 317"/>
                <a:gd name="T114" fmla="*/ 373 w 472"/>
                <a:gd name="T115" fmla="*/ 268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317">
                  <a:moveTo>
                    <a:pt x="452" y="36"/>
                  </a:moveTo>
                  <a:cubicBezTo>
                    <a:pt x="472" y="68"/>
                    <a:pt x="465" y="116"/>
                    <a:pt x="464" y="153"/>
                  </a:cubicBezTo>
                  <a:cubicBezTo>
                    <a:pt x="462" y="200"/>
                    <a:pt x="466" y="247"/>
                    <a:pt x="466" y="294"/>
                  </a:cubicBezTo>
                  <a:cubicBezTo>
                    <a:pt x="464" y="293"/>
                    <a:pt x="462" y="292"/>
                    <a:pt x="460" y="294"/>
                  </a:cubicBezTo>
                  <a:cubicBezTo>
                    <a:pt x="458" y="295"/>
                    <a:pt x="436" y="292"/>
                    <a:pt x="435" y="292"/>
                  </a:cubicBezTo>
                  <a:cubicBezTo>
                    <a:pt x="420" y="291"/>
                    <a:pt x="405" y="291"/>
                    <a:pt x="391" y="291"/>
                  </a:cubicBezTo>
                  <a:cubicBezTo>
                    <a:pt x="358" y="290"/>
                    <a:pt x="325" y="290"/>
                    <a:pt x="293" y="291"/>
                  </a:cubicBezTo>
                  <a:cubicBezTo>
                    <a:pt x="232" y="292"/>
                    <a:pt x="168" y="292"/>
                    <a:pt x="107" y="302"/>
                  </a:cubicBezTo>
                  <a:cubicBezTo>
                    <a:pt x="80" y="306"/>
                    <a:pt x="47" y="317"/>
                    <a:pt x="21" y="302"/>
                  </a:cubicBezTo>
                  <a:cubicBezTo>
                    <a:pt x="0" y="290"/>
                    <a:pt x="8" y="256"/>
                    <a:pt x="9" y="236"/>
                  </a:cubicBezTo>
                  <a:cubicBezTo>
                    <a:pt x="11" y="173"/>
                    <a:pt x="6" y="108"/>
                    <a:pt x="2" y="45"/>
                  </a:cubicBezTo>
                  <a:cubicBezTo>
                    <a:pt x="23" y="13"/>
                    <a:pt x="246" y="21"/>
                    <a:pt x="273" y="22"/>
                  </a:cubicBezTo>
                  <a:cubicBezTo>
                    <a:pt x="299" y="23"/>
                    <a:pt x="324" y="18"/>
                    <a:pt x="349" y="14"/>
                  </a:cubicBezTo>
                  <a:cubicBezTo>
                    <a:pt x="384" y="9"/>
                    <a:pt x="431" y="0"/>
                    <a:pt x="452" y="36"/>
                  </a:cubicBezTo>
                  <a:close/>
                  <a:moveTo>
                    <a:pt x="427" y="178"/>
                  </a:moveTo>
                  <a:cubicBezTo>
                    <a:pt x="428" y="172"/>
                    <a:pt x="429" y="166"/>
                    <a:pt x="427" y="160"/>
                  </a:cubicBezTo>
                  <a:cubicBezTo>
                    <a:pt x="424" y="154"/>
                    <a:pt x="412" y="155"/>
                    <a:pt x="407" y="155"/>
                  </a:cubicBezTo>
                  <a:cubicBezTo>
                    <a:pt x="405" y="155"/>
                    <a:pt x="404" y="156"/>
                    <a:pt x="403" y="157"/>
                  </a:cubicBezTo>
                  <a:cubicBezTo>
                    <a:pt x="402" y="156"/>
                    <a:pt x="400" y="156"/>
                    <a:pt x="399" y="158"/>
                  </a:cubicBezTo>
                  <a:cubicBezTo>
                    <a:pt x="395" y="167"/>
                    <a:pt x="395" y="178"/>
                    <a:pt x="395" y="188"/>
                  </a:cubicBezTo>
                  <a:cubicBezTo>
                    <a:pt x="395" y="190"/>
                    <a:pt x="397" y="192"/>
                    <a:pt x="399" y="192"/>
                  </a:cubicBezTo>
                  <a:cubicBezTo>
                    <a:pt x="405" y="192"/>
                    <a:pt x="410" y="192"/>
                    <a:pt x="416" y="191"/>
                  </a:cubicBezTo>
                  <a:cubicBezTo>
                    <a:pt x="418" y="191"/>
                    <a:pt x="422" y="190"/>
                    <a:pt x="423" y="188"/>
                  </a:cubicBezTo>
                  <a:cubicBezTo>
                    <a:pt x="425" y="186"/>
                    <a:pt x="426" y="181"/>
                    <a:pt x="427" y="178"/>
                  </a:cubicBezTo>
                  <a:close/>
                  <a:moveTo>
                    <a:pt x="425" y="126"/>
                  </a:moveTo>
                  <a:cubicBezTo>
                    <a:pt x="427" y="119"/>
                    <a:pt x="424" y="110"/>
                    <a:pt x="424" y="103"/>
                  </a:cubicBezTo>
                  <a:cubicBezTo>
                    <a:pt x="424" y="101"/>
                    <a:pt x="422" y="99"/>
                    <a:pt x="420" y="99"/>
                  </a:cubicBezTo>
                  <a:cubicBezTo>
                    <a:pt x="415" y="99"/>
                    <a:pt x="410" y="99"/>
                    <a:pt x="404" y="99"/>
                  </a:cubicBezTo>
                  <a:cubicBezTo>
                    <a:pt x="399" y="99"/>
                    <a:pt x="399" y="107"/>
                    <a:pt x="404" y="107"/>
                  </a:cubicBezTo>
                  <a:cubicBezTo>
                    <a:pt x="408" y="107"/>
                    <a:pt x="412" y="107"/>
                    <a:pt x="417" y="107"/>
                  </a:cubicBezTo>
                  <a:cubicBezTo>
                    <a:pt x="417" y="112"/>
                    <a:pt x="418" y="119"/>
                    <a:pt x="417" y="124"/>
                  </a:cubicBezTo>
                  <a:cubicBezTo>
                    <a:pt x="412" y="126"/>
                    <a:pt x="407" y="126"/>
                    <a:pt x="402" y="126"/>
                  </a:cubicBezTo>
                  <a:cubicBezTo>
                    <a:pt x="401" y="119"/>
                    <a:pt x="400" y="112"/>
                    <a:pt x="401" y="106"/>
                  </a:cubicBezTo>
                  <a:cubicBezTo>
                    <a:pt x="401" y="103"/>
                    <a:pt x="398" y="103"/>
                    <a:pt x="397" y="105"/>
                  </a:cubicBezTo>
                  <a:cubicBezTo>
                    <a:pt x="396" y="108"/>
                    <a:pt x="395" y="112"/>
                    <a:pt x="395" y="115"/>
                  </a:cubicBezTo>
                  <a:cubicBezTo>
                    <a:pt x="395" y="120"/>
                    <a:pt x="396" y="124"/>
                    <a:pt x="395" y="128"/>
                  </a:cubicBezTo>
                  <a:cubicBezTo>
                    <a:pt x="395" y="131"/>
                    <a:pt x="396" y="133"/>
                    <a:pt x="399" y="133"/>
                  </a:cubicBezTo>
                  <a:cubicBezTo>
                    <a:pt x="406" y="133"/>
                    <a:pt x="422" y="135"/>
                    <a:pt x="425" y="126"/>
                  </a:cubicBezTo>
                  <a:close/>
                  <a:moveTo>
                    <a:pt x="420" y="74"/>
                  </a:moveTo>
                  <a:cubicBezTo>
                    <a:pt x="427" y="67"/>
                    <a:pt x="427" y="57"/>
                    <a:pt x="424" y="48"/>
                  </a:cubicBezTo>
                  <a:cubicBezTo>
                    <a:pt x="424" y="46"/>
                    <a:pt x="422" y="45"/>
                    <a:pt x="420" y="45"/>
                  </a:cubicBezTo>
                  <a:cubicBezTo>
                    <a:pt x="414" y="45"/>
                    <a:pt x="408" y="45"/>
                    <a:pt x="402" y="45"/>
                  </a:cubicBezTo>
                  <a:cubicBezTo>
                    <a:pt x="399" y="45"/>
                    <a:pt x="397" y="48"/>
                    <a:pt x="398" y="50"/>
                  </a:cubicBezTo>
                  <a:cubicBezTo>
                    <a:pt x="396" y="49"/>
                    <a:pt x="395" y="49"/>
                    <a:pt x="394" y="51"/>
                  </a:cubicBezTo>
                  <a:cubicBezTo>
                    <a:pt x="390" y="59"/>
                    <a:pt x="393" y="67"/>
                    <a:pt x="392" y="76"/>
                  </a:cubicBezTo>
                  <a:cubicBezTo>
                    <a:pt x="392" y="78"/>
                    <a:pt x="394" y="80"/>
                    <a:pt x="396" y="80"/>
                  </a:cubicBezTo>
                  <a:cubicBezTo>
                    <a:pt x="405" y="81"/>
                    <a:pt x="414" y="80"/>
                    <a:pt x="420" y="74"/>
                  </a:cubicBezTo>
                  <a:close/>
                  <a:moveTo>
                    <a:pt x="373" y="268"/>
                  </a:moveTo>
                  <a:cubicBezTo>
                    <a:pt x="374" y="267"/>
                    <a:pt x="375" y="266"/>
                    <a:pt x="374" y="264"/>
                  </a:cubicBezTo>
                  <a:cubicBezTo>
                    <a:pt x="346" y="195"/>
                    <a:pt x="369" y="117"/>
                    <a:pt x="356" y="45"/>
                  </a:cubicBezTo>
                  <a:cubicBezTo>
                    <a:pt x="355" y="43"/>
                    <a:pt x="353" y="42"/>
                    <a:pt x="351" y="42"/>
                  </a:cubicBezTo>
                  <a:cubicBezTo>
                    <a:pt x="242" y="50"/>
                    <a:pt x="135" y="68"/>
                    <a:pt x="26" y="57"/>
                  </a:cubicBezTo>
                  <a:cubicBezTo>
                    <a:pt x="23" y="57"/>
                    <a:pt x="22" y="61"/>
                    <a:pt x="24" y="63"/>
                  </a:cubicBezTo>
                  <a:cubicBezTo>
                    <a:pt x="15" y="83"/>
                    <a:pt x="18" y="109"/>
                    <a:pt x="20" y="131"/>
                  </a:cubicBezTo>
                  <a:cubicBezTo>
                    <a:pt x="22" y="162"/>
                    <a:pt x="24" y="193"/>
                    <a:pt x="24" y="224"/>
                  </a:cubicBezTo>
                  <a:cubicBezTo>
                    <a:pt x="24" y="248"/>
                    <a:pt x="16" y="296"/>
                    <a:pt x="53" y="290"/>
                  </a:cubicBezTo>
                  <a:cubicBezTo>
                    <a:pt x="155" y="274"/>
                    <a:pt x="266" y="249"/>
                    <a:pt x="368" y="275"/>
                  </a:cubicBezTo>
                  <a:cubicBezTo>
                    <a:pt x="372" y="276"/>
                    <a:pt x="375" y="271"/>
                    <a:pt x="373" y="268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1">
              <a:extLst>
                <a:ext uri="{FF2B5EF4-FFF2-40B4-BE49-F238E27FC236}">
                  <a16:creationId xmlns:a16="http://schemas.microsoft.com/office/drawing/2014/main" id="{85E62827-8C35-549A-6172-28EC87D248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346" y="6931933"/>
              <a:ext cx="857250" cy="584200"/>
            </a:xfrm>
            <a:custGeom>
              <a:avLst/>
              <a:gdLst>
                <a:gd name="T0" fmla="*/ 325 w 338"/>
                <a:gd name="T1" fmla="*/ 87 h 230"/>
                <a:gd name="T2" fmla="*/ 220 w 338"/>
                <a:gd name="T3" fmla="*/ 204 h 230"/>
                <a:gd name="T4" fmla="*/ 17 w 338"/>
                <a:gd name="T5" fmla="*/ 230 h 230"/>
                <a:gd name="T6" fmla="*/ 4 w 338"/>
                <a:gd name="T7" fmla="*/ 91 h 230"/>
                <a:gd name="T8" fmla="*/ 275 w 338"/>
                <a:gd name="T9" fmla="*/ 5 h 230"/>
                <a:gd name="T10" fmla="*/ 323 w 338"/>
                <a:gd name="T11" fmla="*/ 18 h 230"/>
                <a:gd name="T12" fmla="*/ 312 w 338"/>
                <a:gd name="T13" fmla="*/ 185 h 230"/>
                <a:gd name="T14" fmla="*/ 283 w 338"/>
                <a:gd name="T15" fmla="*/ 178 h 230"/>
                <a:gd name="T16" fmla="*/ 270 w 338"/>
                <a:gd name="T17" fmla="*/ 173 h 230"/>
                <a:gd name="T18" fmla="*/ 263 w 338"/>
                <a:gd name="T19" fmla="*/ 186 h 230"/>
                <a:gd name="T20" fmla="*/ 270 w 338"/>
                <a:gd name="T21" fmla="*/ 178 h 230"/>
                <a:gd name="T22" fmla="*/ 281 w 338"/>
                <a:gd name="T23" fmla="*/ 191 h 230"/>
                <a:gd name="T24" fmla="*/ 311 w 338"/>
                <a:gd name="T25" fmla="*/ 189 h 230"/>
                <a:gd name="T26" fmla="*/ 298 w 338"/>
                <a:gd name="T27" fmla="*/ 68 h 230"/>
                <a:gd name="T28" fmla="*/ 227 w 338"/>
                <a:gd name="T29" fmla="*/ 69 h 230"/>
                <a:gd name="T30" fmla="*/ 214 w 338"/>
                <a:gd name="T31" fmla="*/ 31 h 230"/>
                <a:gd name="T32" fmla="*/ 189 w 338"/>
                <a:gd name="T33" fmla="*/ 106 h 230"/>
                <a:gd name="T34" fmla="*/ 177 w 338"/>
                <a:gd name="T35" fmla="*/ 52 h 230"/>
                <a:gd name="T36" fmla="*/ 100 w 338"/>
                <a:gd name="T37" fmla="*/ 81 h 230"/>
                <a:gd name="T38" fmla="*/ 97 w 338"/>
                <a:gd name="T39" fmla="*/ 43 h 230"/>
                <a:gd name="T40" fmla="*/ 73 w 338"/>
                <a:gd name="T41" fmla="*/ 114 h 230"/>
                <a:gd name="T42" fmla="*/ 68 w 338"/>
                <a:gd name="T43" fmla="*/ 53 h 230"/>
                <a:gd name="T44" fmla="*/ 59 w 338"/>
                <a:gd name="T45" fmla="*/ 53 h 230"/>
                <a:gd name="T46" fmla="*/ 55 w 338"/>
                <a:gd name="T47" fmla="*/ 76 h 230"/>
                <a:gd name="T48" fmla="*/ 20 w 338"/>
                <a:gd name="T49" fmla="*/ 83 h 230"/>
                <a:gd name="T50" fmla="*/ 62 w 338"/>
                <a:gd name="T51" fmla="*/ 82 h 230"/>
                <a:gd name="T52" fmla="*/ 75 w 338"/>
                <a:gd name="T53" fmla="*/ 133 h 230"/>
                <a:gd name="T54" fmla="*/ 92 w 338"/>
                <a:gd name="T55" fmla="*/ 104 h 230"/>
                <a:gd name="T56" fmla="*/ 108 w 338"/>
                <a:gd name="T57" fmla="*/ 90 h 230"/>
                <a:gd name="T58" fmla="*/ 147 w 338"/>
                <a:gd name="T59" fmla="*/ 92 h 230"/>
                <a:gd name="T60" fmla="*/ 182 w 338"/>
                <a:gd name="T61" fmla="*/ 125 h 230"/>
                <a:gd name="T62" fmla="*/ 209 w 338"/>
                <a:gd name="T63" fmla="*/ 51 h 230"/>
                <a:gd name="T64" fmla="*/ 228 w 338"/>
                <a:gd name="T65" fmla="*/ 153 h 230"/>
                <a:gd name="T66" fmla="*/ 298 w 338"/>
                <a:gd name="T67" fmla="*/ 7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8" h="230">
                  <a:moveTo>
                    <a:pt x="323" y="18"/>
                  </a:moveTo>
                  <a:cubicBezTo>
                    <a:pt x="326" y="41"/>
                    <a:pt x="325" y="64"/>
                    <a:pt x="325" y="87"/>
                  </a:cubicBezTo>
                  <a:cubicBezTo>
                    <a:pt x="324" y="129"/>
                    <a:pt x="323" y="172"/>
                    <a:pt x="338" y="212"/>
                  </a:cubicBezTo>
                  <a:cubicBezTo>
                    <a:pt x="301" y="199"/>
                    <a:pt x="257" y="202"/>
                    <a:pt x="220" y="204"/>
                  </a:cubicBezTo>
                  <a:cubicBezTo>
                    <a:pt x="170" y="207"/>
                    <a:pt x="121" y="213"/>
                    <a:pt x="72" y="221"/>
                  </a:cubicBezTo>
                  <a:cubicBezTo>
                    <a:pt x="54" y="224"/>
                    <a:pt x="36" y="229"/>
                    <a:pt x="17" y="230"/>
                  </a:cubicBezTo>
                  <a:cubicBezTo>
                    <a:pt x="2" y="230"/>
                    <a:pt x="7" y="181"/>
                    <a:pt x="7" y="172"/>
                  </a:cubicBezTo>
                  <a:cubicBezTo>
                    <a:pt x="7" y="145"/>
                    <a:pt x="7" y="118"/>
                    <a:pt x="4" y="91"/>
                  </a:cubicBezTo>
                  <a:cubicBezTo>
                    <a:pt x="2" y="64"/>
                    <a:pt x="0" y="38"/>
                    <a:pt x="4" y="12"/>
                  </a:cubicBezTo>
                  <a:cubicBezTo>
                    <a:pt x="92" y="29"/>
                    <a:pt x="186" y="14"/>
                    <a:pt x="275" y="5"/>
                  </a:cubicBezTo>
                  <a:cubicBezTo>
                    <a:pt x="285" y="3"/>
                    <a:pt x="296" y="2"/>
                    <a:pt x="306" y="1"/>
                  </a:cubicBezTo>
                  <a:cubicBezTo>
                    <a:pt x="323" y="0"/>
                    <a:pt x="322" y="1"/>
                    <a:pt x="323" y="18"/>
                  </a:cubicBezTo>
                  <a:close/>
                  <a:moveTo>
                    <a:pt x="311" y="189"/>
                  </a:moveTo>
                  <a:cubicBezTo>
                    <a:pt x="314" y="190"/>
                    <a:pt x="315" y="185"/>
                    <a:pt x="312" y="185"/>
                  </a:cubicBezTo>
                  <a:cubicBezTo>
                    <a:pt x="303" y="182"/>
                    <a:pt x="294" y="179"/>
                    <a:pt x="285" y="177"/>
                  </a:cubicBezTo>
                  <a:cubicBezTo>
                    <a:pt x="284" y="176"/>
                    <a:pt x="283" y="177"/>
                    <a:pt x="283" y="178"/>
                  </a:cubicBezTo>
                  <a:cubicBezTo>
                    <a:pt x="282" y="181"/>
                    <a:pt x="281" y="183"/>
                    <a:pt x="280" y="186"/>
                  </a:cubicBezTo>
                  <a:cubicBezTo>
                    <a:pt x="277" y="181"/>
                    <a:pt x="273" y="177"/>
                    <a:pt x="270" y="173"/>
                  </a:cubicBezTo>
                  <a:cubicBezTo>
                    <a:pt x="269" y="171"/>
                    <a:pt x="267" y="172"/>
                    <a:pt x="267" y="173"/>
                  </a:cubicBezTo>
                  <a:cubicBezTo>
                    <a:pt x="267" y="178"/>
                    <a:pt x="266" y="182"/>
                    <a:pt x="263" y="186"/>
                  </a:cubicBezTo>
                  <a:cubicBezTo>
                    <a:pt x="262" y="187"/>
                    <a:pt x="264" y="188"/>
                    <a:pt x="264" y="187"/>
                  </a:cubicBezTo>
                  <a:cubicBezTo>
                    <a:pt x="267" y="185"/>
                    <a:pt x="269" y="181"/>
                    <a:pt x="270" y="178"/>
                  </a:cubicBezTo>
                  <a:cubicBezTo>
                    <a:pt x="272" y="182"/>
                    <a:pt x="275" y="186"/>
                    <a:pt x="278" y="190"/>
                  </a:cubicBezTo>
                  <a:cubicBezTo>
                    <a:pt x="278" y="191"/>
                    <a:pt x="280" y="192"/>
                    <a:pt x="281" y="191"/>
                  </a:cubicBezTo>
                  <a:cubicBezTo>
                    <a:pt x="283" y="188"/>
                    <a:pt x="285" y="185"/>
                    <a:pt x="286" y="181"/>
                  </a:cubicBezTo>
                  <a:cubicBezTo>
                    <a:pt x="295" y="183"/>
                    <a:pt x="303" y="186"/>
                    <a:pt x="311" y="189"/>
                  </a:cubicBezTo>
                  <a:close/>
                  <a:moveTo>
                    <a:pt x="298" y="76"/>
                  </a:moveTo>
                  <a:cubicBezTo>
                    <a:pt x="304" y="76"/>
                    <a:pt x="304" y="68"/>
                    <a:pt x="298" y="68"/>
                  </a:cubicBezTo>
                  <a:cubicBezTo>
                    <a:pt x="276" y="68"/>
                    <a:pt x="254" y="68"/>
                    <a:pt x="232" y="65"/>
                  </a:cubicBezTo>
                  <a:cubicBezTo>
                    <a:pt x="229" y="65"/>
                    <a:pt x="227" y="67"/>
                    <a:pt x="227" y="69"/>
                  </a:cubicBezTo>
                  <a:cubicBezTo>
                    <a:pt x="227" y="89"/>
                    <a:pt x="227" y="109"/>
                    <a:pt x="224" y="128"/>
                  </a:cubicBezTo>
                  <a:cubicBezTo>
                    <a:pt x="220" y="96"/>
                    <a:pt x="220" y="63"/>
                    <a:pt x="214" y="31"/>
                  </a:cubicBezTo>
                  <a:cubicBezTo>
                    <a:pt x="213" y="27"/>
                    <a:pt x="208" y="27"/>
                    <a:pt x="206" y="31"/>
                  </a:cubicBezTo>
                  <a:cubicBezTo>
                    <a:pt x="198" y="55"/>
                    <a:pt x="196" y="81"/>
                    <a:pt x="189" y="106"/>
                  </a:cubicBezTo>
                  <a:cubicBezTo>
                    <a:pt x="188" y="88"/>
                    <a:pt x="187" y="71"/>
                    <a:pt x="185" y="53"/>
                  </a:cubicBezTo>
                  <a:cubicBezTo>
                    <a:pt x="185" y="49"/>
                    <a:pt x="178" y="47"/>
                    <a:pt x="177" y="52"/>
                  </a:cubicBezTo>
                  <a:cubicBezTo>
                    <a:pt x="173" y="84"/>
                    <a:pt x="131" y="94"/>
                    <a:pt x="106" y="79"/>
                  </a:cubicBezTo>
                  <a:cubicBezTo>
                    <a:pt x="104" y="78"/>
                    <a:pt x="101" y="79"/>
                    <a:pt x="100" y="81"/>
                  </a:cubicBezTo>
                  <a:cubicBezTo>
                    <a:pt x="99" y="83"/>
                    <a:pt x="99" y="84"/>
                    <a:pt x="98" y="86"/>
                  </a:cubicBezTo>
                  <a:cubicBezTo>
                    <a:pt x="97" y="72"/>
                    <a:pt x="97" y="57"/>
                    <a:pt x="97" y="43"/>
                  </a:cubicBezTo>
                  <a:cubicBezTo>
                    <a:pt x="97" y="38"/>
                    <a:pt x="90" y="37"/>
                    <a:pt x="89" y="42"/>
                  </a:cubicBezTo>
                  <a:cubicBezTo>
                    <a:pt x="82" y="66"/>
                    <a:pt x="81" y="91"/>
                    <a:pt x="73" y="114"/>
                  </a:cubicBezTo>
                  <a:cubicBezTo>
                    <a:pt x="71" y="94"/>
                    <a:pt x="70" y="74"/>
                    <a:pt x="68" y="53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53"/>
                    <a:pt x="68" y="53"/>
                    <a:pt x="68" y="52"/>
                  </a:cubicBezTo>
                  <a:cubicBezTo>
                    <a:pt x="67" y="48"/>
                    <a:pt x="59" y="49"/>
                    <a:pt x="59" y="53"/>
                  </a:cubicBezTo>
                  <a:cubicBezTo>
                    <a:pt x="59" y="54"/>
                    <a:pt x="60" y="55"/>
                    <a:pt x="60" y="56"/>
                  </a:cubicBezTo>
                  <a:cubicBezTo>
                    <a:pt x="60" y="63"/>
                    <a:pt x="57" y="70"/>
                    <a:pt x="55" y="76"/>
                  </a:cubicBezTo>
                  <a:cubicBezTo>
                    <a:pt x="44" y="77"/>
                    <a:pt x="33" y="79"/>
                    <a:pt x="22" y="77"/>
                  </a:cubicBezTo>
                  <a:cubicBezTo>
                    <a:pt x="18" y="77"/>
                    <a:pt x="16" y="82"/>
                    <a:pt x="20" y="83"/>
                  </a:cubicBezTo>
                  <a:cubicBezTo>
                    <a:pt x="33" y="85"/>
                    <a:pt x="45" y="84"/>
                    <a:pt x="58" y="84"/>
                  </a:cubicBezTo>
                  <a:cubicBezTo>
                    <a:pt x="60" y="84"/>
                    <a:pt x="61" y="83"/>
                    <a:pt x="62" y="82"/>
                  </a:cubicBezTo>
                  <a:cubicBezTo>
                    <a:pt x="63" y="99"/>
                    <a:pt x="64" y="116"/>
                    <a:pt x="67" y="132"/>
                  </a:cubicBezTo>
                  <a:cubicBezTo>
                    <a:pt x="68" y="135"/>
                    <a:pt x="74" y="136"/>
                    <a:pt x="75" y="133"/>
                  </a:cubicBezTo>
                  <a:cubicBezTo>
                    <a:pt x="83" y="116"/>
                    <a:pt x="87" y="99"/>
                    <a:pt x="90" y="81"/>
                  </a:cubicBezTo>
                  <a:cubicBezTo>
                    <a:pt x="90" y="89"/>
                    <a:pt x="91" y="96"/>
                    <a:pt x="92" y="104"/>
                  </a:cubicBezTo>
                  <a:cubicBezTo>
                    <a:pt x="92" y="108"/>
                    <a:pt x="99" y="110"/>
                    <a:pt x="99" y="105"/>
                  </a:cubicBezTo>
                  <a:cubicBezTo>
                    <a:pt x="100" y="99"/>
                    <a:pt x="102" y="87"/>
                    <a:pt x="108" y="90"/>
                  </a:cubicBezTo>
                  <a:cubicBezTo>
                    <a:pt x="112" y="91"/>
                    <a:pt x="116" y="92"/>
                    <a:pt x="120" y="93"/>
                  </a:cubicBezTo>
                  <a:cubicBezTo>
                    <a:pt x="129" y="95"/>
                    <a:pt x="138" y="94"/>
                    <a:pt x="147" y="92"/>
                  </a:cubicBezTo>
                  <a:cubicBezTo>
                    <a:pt x="160" y="89"/>
                    <a:pt x="171" y="82"/>
                    <a:pt x="178" y="72"/>
                  </a:cubicBezTo>
                  <a:cubicBezTo>
                    <a:pt x="180" y="90"/>
                    <a:pt x="180" y="108"/>
                    <a:pt x="182" y="125"/>
                  </a:cubicBezTo>
                  <a:cubicBezTo>
                    <a:pt x="183" y="130"/>
                    <a:pt x="188" y="131"/>
                    <a:pt x="190" y="126"/>
                  </a:cubicBezTo>
                  <a:cubicBezTo>
                    <a:pt x="200" y="102"/>
                    <a:pt x="203" y="76"/>
                    <a:pt x="209" y="51"/>
                  </a:cubicBezTo>
                  <a:cubicBezTo>
                    <a:pt x="213" y="85"/>
                    <a:pt x="213" y="119"/>
                    <a:pt x="220" y="153"/>
                  </a:cubicBezTo>
                  <a:cubicBezTo>
                    <a:pt x="220" y="157"/>
                    <a:pt x="227" y="157"/>
                    <a:pt x="228" y="153"/>
                  </a:cubicBezTo>
                  <a:cubicBezTo>
                    <a:pt x="235" y="127"/>
                    <a:pt x="236" y="101"/>
                    <a:pt x="236" y="74"/>
                  </a:cubicBezTo>
                  <a:cubicBezTo>
                    <a:pt x="257" y="76"/>
                    <a:pt x="277" y="76"/>
                    <a:pt x="298" y="76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2">
              <a:extLst>
                <a:ext uri="{FF2B5EF4-FFF2-40B4-BE49-F238E27FC236}">
                  <a16:creationId xmlns:a16="http://schemas.microsoft.com/office/drawing/2014/main" id="{77170BE8-8B3C-F9B3-DE67-E8FB5BA6F3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0209" y="6733496"/>
              <a:ext cx="1349375" cy="982663"/>
            </a:xfrm>
            <a:custGeom>
              <a:avLst/>
              <a:gdLst>
                <a:gd name="T0" fmla="*/ 482 w 532"/>
                <a:gd name="T1" fmla="*/ 325 h 387"/>
                <a:gd name="T2" fmla="*/ 473 w 532"/>
                <a:gd name="T3" fmla="*/ 327 h 387"/>
                <a:gd name="T4" fmla="*/ 405 w 532"/>
                <a:gd name="T5" fmla="*/ 326 h 387"/>
                <a:gd name="T6" fmla="*/ 351 w 532"/>
                <a:gd name="T7" fmla="*/ 358 h 387"/>
                <a:gd name="T8" fmla="*/ 146 w 532"/>
                <a:gd name="T9" fmla="*/ 370 h 387"/>
                <a:gd name="T10" fmla="*/ 143 w 532"/>
                <a:gd name="T11" fmla="*/ 335 h 387"/>
                <a:gd name="T12" fmla="*/ 16 w 532"/>
                <a:gd name="T13" fmla="*/ 330 h 387"/>
                <a:gd name="T14" fmla="*/ 3 w 532"/>
                <a:gd name="T15" fmla="*/ 74 h 387"/>
                <a:gd name="T16" fmla="*/ 3 w 532"/>
                <a:gd name="T17" fmla="*/ 67 h 387"/>
                <a:gd name="T18" fmla="*/ 5 w 532"/>
                <a:gd name="T19" fmla="*/ 64 h 387"/>
                <a:gd name="T20" fmla="*/ 2 w 532"/>
                <a:gd name="T21" fmla="*/ 60 h 387"/>
                <a:gd name="T22" fmla="*/ 120 w 532"/>
                <a:gd name="T23" fmla="*/ 7 h 387"/>
                <a:gd name="T24" fmla="*/ 407 w 532"/>
                <a:gd name="T25" fmla="*/ 1 h 387"/>
                <a:gd name="T26" fmla="*/ 488 w 532"/>
                <a:gd name="T27" fmla="*/ 22 h 387"/>
                <a:gd name="T28" fmla="*/ 510 w 532"/>
                <a:gd name="T29" fmla="*/ 100 h 387"/>
                <a:gd name="T30" fmla="*/ 483 w 532"/>
                <a:gd name="T31" fmla="*/ 318 h 387"/>
                <a:gd name="T32" fmla="*/ 486 w 532"/>
                <a:gd name="T33" fmla="*/ 32 h 387"/>
                <a:gd name="T34" fmla="*/ 481 w 532"/>
                <a:gd name="T35" fmla="*/ 169 h 387"/>
                <a:gd name="T36" fmla="*/ 463 w 532"/>
                <a:gd name="T37" fmla="*/ 49 h 387"/>
                <a:gd name="T38" fmla="*/ 456 w 532"/>
                <a:gd name="T39" fmla="*/ 13 h 387"/>
                <a:gd name="T40" fmla="*/ 252 w 532"/>
                <a:gd name="T41" fmla="*/ 11 h 387"/>
                <a:gd name="T42" fmla="*/ 96 w 532"/>
                <a:gd name="T43" fmla="*/ 18 h 387"/>
                <a:gd name="T44" fmla="*/ 282 w 532"/>
                <a:gd name="T45" fmla="*/ 38 h 387"/>
                <a:gd name="T46" fmla="*/ 463 w 532"/>
                <a:gd name="T47" fmla="*/ 49 h 387"/>
                <a:gd name="T48" fmla="*/ 459 w 532"/>
                <a:gd name="T49" fmla="*/ 62 h 387"/>
                <a:gd name="T50" fmla="*/ 280 w 532"/>
                <a:gd name="T51" fmla="*/ 48 h 387"/>
                <a:gd name="T52" fmla="*/ 16 w 532"/>
                <a:gd name="T53" fmla="*/ 262 h 387"/>
                <a:gd name="T54" fmla="*/ 114 w 532"/>
                <a:gd name="T55" fmla="*/ 328 h 387"/>
                <a:gd name="T56" fmla="*/ 398 w 532"/>
                <a:gd name="T57" fmla="*/ 317 h 387"/>
                <a:gd name="T58" fmla="*/ 467 w 532"/>
                <a:gd name="T59" fmla="*/ 320 h 387"/>
                <a:gd name="T60" fmla="*/ 471 w 532"/>
                <a:gd name="T61" fmla="*/ 179 h 387"/>
                <a:gd name="T62" fmla="*/ 357 w 532"/>
                <a:gd name="T63" fmla="*/ 325 h 387"/>
                <a:gd name="T64" fmla="*/ 386 w 532"/>
                <a:gd name="T65" fmla="*/ 326 h 387"/>
                <a:gd name="T66" fmla="*/ 292 w 532"/>
                <a:gd name="T67" fmla="*/ 326 h 387"/>
                <a:gd name="T68" fmla="*/ 151 w 532"/>
                <a:gd name="T69" fmla="*/ 356 h 387"/>
                <a:gd name="T70" fmla="*/ 249 w 532"/>
                <a:gd name="T71" fmla="*/ 362 h 387"/>
                <a:gd name="T72" fmla="*/ 341 w 532"/>
                <a:gd name="T73" fmla="*/ 351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2" h="387">
                  <a:moveTo>
                    <a:pt x="511" y="193"/>
                  </a:moveTo>
                  <a:cubicBezTo>
                    <a:pt x="517" y="234"/>
                    <a:pt x="532" y="306"/>
                    <a:pt x="482" y="325"/>
                  </a:cubicBezTo>
                  <a:cubicBezTo>
                    <a:pt x="482" y="328"/>
                    <a:pt x="476" y="329"/>
                    <a:pt x="474" y="326"/>
                  </a:cubicBezTo>
                  <a:cubicBezTo>
                    <a:pt x="474" y="326"/>
                    <a:pt x="474" y="327"/>
                    <a:pt x="473" y="327"/>
                  </a:cubicBezTo>
                  <a:cubicBezTo>
                    <a:pt x="468" y="331"/>
                    <a:pt x="463" y="328"/>
                    <a:pt x="457" y="328"/>
                  </a:cubicBezTo>
                  <a:cubicBezTo>
                    <a:pt x="439" y="327"/>
                    <a:pt x="422" y="327"/>
                    <a:pt x="405" y="326"/>
                  </a:cubicBezTo>
                  <a:cubicBezTo>
                    <a:pt x="402" y="326"/>
                    <a:pt x="399" y="326"/>
                    <a:pt x="396" y="326"/>
                  </a:cubicBezTo>
                  <a:cubicBezTo>
                    <a:pt x="385" y="341"/>
                    <a:pt x="371" y="356"/>
                    <a:pt x="351" y="358"/>
                  </a:cubicBezTo>
                  <a:cubicBezTo>
                    <a:pt x="350" y="359"/>
                    <a:pt x="349" y="360"/>
                    <a:pt x="347" y="360"/>
                  </a:cubicBezTo>
                  <a:cubicBezTo>
                    <a:pt x="280" y="361"/>
                    <a:pt x="213" y="387"/>
                    <a:pt x="146" y="370"/>
                  </a:cubicBezTo>
                  <a:cubicBezTo>
                    <a:pt x="144" y="370"/>
                    <a:pt x="143" y="368"/>
                    <a:pt x="143" y="366"/>
                  </a:cubicBezTo>
                  <a:cubicBezTo>
                    <a:pt x="143" y="356"/>
                    <a:pt x="142" y="345"/>
                    <a:pt x="143" y="335"/>
                  </a:cubicBezTo>
                  <a:cubicBezTo>
                    <a:pt x="123" y="337"/>
                    <a:pt x="102" y="339"/>
                    <a:pt x="81" y="342"/>
                  </a:cubicBezTo>
                  <a:cubicBezTo>
                    <a:pt x="61" y="345"/>
                    <a:pt x="31" y="348"/>
                    <a:pt x="16" y="330"/>
                  </a:cubicBezTo>
                  <a:cubicBezTo>
                    <a:pt x="3" y="315"/>
                    <a:pt x="5" y="297"/>
                    <a:pt x="6" y="278"/>
                  </a:cubicBezTo>
                  <a:cubicBezTo>
                    <a:pt x="10" y="210"/>
                    <a:pt x="0" y="142"/>
                    <a:pt x="3" y="74"/>
                  </a:cubicBezTo>
                  <a:cubicBezTo>
                    <a:pt x="3" y="72"/>
                    <a:pt x="3" y="70"/>
                    <a:pt x="3" y="68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6"/>
                    <a:pt x="4" y="66"/>
                    <a:pt x="4" y="65"/>
                  </a:cubicBezTo>
                  <a:cubicBezTo>
                    <a:pt x="5" y="65"/>
                    <a:pt x="5" y="64"/>
                    <a:pt x="5" y="64"/>
                  </a:cubicBezTo>
                  <a:cubicBezTo>
                    <a:pt x="5" y="64"/>
                    <a:pt x="4" y="64"/>
                    <a:pt x="4" y="64"/>
                  </a:cubicBezTo>
                  <a:cubicBezTo>
                    <a:pt x="1" y="65"/>
                    <a:pt x="0" y="61"/>
                    <a:pt x="2" y="60"/>
                  </a:cubicBezTo>
                  <a:cubicBezTo>
                    <a:pt x="23" y="50"/>
                    <a:pt x="40" y="36"/>
                    <a:pt x="59" y="24"/>
                  </a:cubicBezTo>
                  <a:cubicBezTo>
                    <a:pt x="78" y="13"/>
                    <a:pt x="98" y="8"/>
                    <a:pt x="120" y="7"/>
                  </a:cubicBezTo>
                  <a:cubicBezTo>
                    <a:pt x="183" y="3"/>
                    <a:pt x="247" y="2"/>
                    <a:pt x="311" y="1"/>
                  </a:cubicBezTo>
                  <a:cubicBezTo>
                    <a:pt x="343" y="0"/>
                    <a:pt x="375" y="0"/>
                    <a:pt x="407" y="1"/>
                  </a:cubicBezTo>
                  <a:cubicBezTo>
                    <a:pt x="427" y="2"/>
                    <a:pt x="450" y="1"/>
                    <a:pt x="470" y="6"/>
                  </a:cubicBezTo>
                  <a:cubicBezTo>
                    <a:pt x="483" y="9"/>
                    <a:pt x="488" y="15"/>
                    <a:pt x="488" y="22"/>
                  </a:cubicBezTo>
                  <a:cubicBezTo>
                    <a:pt x="489" y="22"/>
                    <a:pt x="489" y="22"/>
                    <a:pt x="489" y="22"/>
                  </a:cubicBezTo>
                  <a:cubicBezTo>
                    <a:pt x="508" y="41"/>
                    <a:pt x="509" y="74"/>
                    <a:pt x="510" y="100"/>
                  </a:cubicBezTo>
                  <a:cubicBezTo>
                    <a:pt x="510" y="131"/>
                    <a:pt x="506" y="162"/>
                    <a:pt x="511" y="193"/>
                  </a:cubicBezTo>
                  <a:close/>
                  <a:moveTo>
                    <a:pt x="483" y="318"/>
                  </a:moveTo>
                  <a:cubicBezTo>
                    <a:pt x="525" y="290"/>
                    <a:pt x="506" y="225"/>
                    <a:pt x="501" y="183"/>
                  </a:cubicBezTo>
                  <a:cubicBezTo>
                    <a:pt x="494" y="136"/>
                    <a:pt x="515" y="74"/>
                    <a:pt x="486" y="32"/>
                  </a:cubicBezTo>
                  <a:cubicBezTo>
                    <a:pt x="483" y="41"/>
                    <a:pt x="475" y="50"/>
                    <a:pt x="468" y="57"/>
                  </a:cubicBezTo>
                  <a:cubicBezTo>
                    <a:pt x="485" y="90"/>
                    <a:pt x="482" y="132"/>
                    <a:pt x="481" y="169"/>
                  </a:cubicBezTo>
                  <a:cubicBezTo>
                    <a:pt x="479" y="218"/>
                    <a:pt x="482" y="268"/>
                    <a:pt x="483" y="318"/>
                  </a:cubicBezTo>
                  <a:close/>
                  <a:moveTo>
                    <a:pt x="463" y="49"/>
                  </a:moveTo>
                  <a:cubicBezTo>
                    <a:pt x="471" y="41"/>
                    <a:pt x="486" y="26"/>
                    <a:pt x="479" y="20"/>
                  </a:cubicBezTo>
                  <a:cubicBezTo>
                    <a:pt x="473" y="15"/>
                    <a:pt x="463" y="14"/>
                    <a:pt x="456" y="13"/>
                  </a:cubicBezTo>
                  <a:cubicBezTo>
                    <a:pt x="437" y="11"/>
                    <a:pt x="418" y="11"/>
                    <a:pt x="399" y="10"/>
                  </a:cubicBezTo>
                  <a:cubicBezTo>
                    <a:pt x="350" y="9"/>
                    <a:pt x="301" y="10"/>
                    <a:pt x="252" y="11"/>
                  </a:cubicBezTo>
                  <a:cubicBezTo>
                    <a:pt x="225" y="11"/>
                    <a:pt x="197" y="11"/>
                    <a:pt x="170" y="13"/>
                  </a:cubicBezTo>
                  <a:cubicBezTo>
                    <a:pt x="146" y="14"/>
                    <a:pt x="119" y="12"/>
                    <a:pt x="96" y="18"/>
                  </a:cubicBezTo>
                  <a:cubicBezTo>
                    <a:pt x="74" y="23"/>
                    <a:pt x="56" y="36"/>
                    <a:pt x="38" y="47"/>
                  </a:cubicBezTo>
                  <a:cubicBezTo>
                    <a:pt x="108" y="30"/>
                    <a:pt x="259" y="38"/>
                    <a:pt x="282" y="38"/>
                  </a:cubicBezTo>
                  <a:cubicBezTo>
                    <a:pt x="316" y="39"/>
                    <a:pt x="348" y="30"/>
                    <a:pt x="381" y="27"/>
                  </a:cubicBezTo>
                  <a:cubicBezTo>
                    <a:pt x="410" y="24"/>
                    <a:pt x="445" y="23"/>
                    <a:pt x="463" y="49"/>
                  </a:cubicBezTo>
                  <a:close/>
                  <a:moveTo>
                    <a:pt x="471" y="179"/>
                  </a:moveTo>
                  <a:cubicBezTo>
                    <a:pt x="472" y="142"/>
                    <a:pt x="479" y="94"/>
                    <a:pt x="459" y="62"/>
                  </a:cubicBezTo>
                  <a:cubicBezTo>
                    <a:pt x="438" y="26"/>
                    <a:pt x="391" y="35"/>
                    <a:pt x="356" y="40"/>
                  </a:cubicBezTo>
                  <a:cubicBezTo>
                    <a:pt x="331" y="44"/>
                    <a:pt x="306" y="49"/>
                    <a:pt x="280" y="48"/>
                  </a:cubicBezTo>
                  <a:cubicBezTo>
                    <a:pt x="253" y="47"/>
                    <a:pt x="30" y="39"/>
                    <a:pt x="9" y="71"/>
                  </a:cubicBezTo>
                  <a:cubicBezTo>
                    <a:pt x="13" y="134"/>
                    <a:pt x="18" y="199"/>
                    <a:pt x="16" y="262"/>
                  </a:cubicBezTo>
                  <a:cubicBezTo>
                    <a:pt x="15" y="282"/>
                    <a:pt x="7" y="316"/>
                    <a:pt x="28" y="328"/>
                  </a:cubicBezTo>
                  <a:cubicBezTo>
                    <a:pt x="54" y="343"/>
                    <a:pt x="87" y="332"/>
                    <a:pt x="114" y="328"/>
                  </a:cubicBezTo>
                  <a:cubicBezTo>
                    <a:pt x="175" y="318"/>
                    <a:pt x="239" y="318"/>
                    <a:pt x="300" y="317"/>
                  </a:cubicBezTo>
                  <a:cubicBezTo>
                    <a:pt x="332" y="316"/>
                    <a:pt x="365" y="316"/>
                    <a:pt x="398" y="317"/>
                  </a:cubicBezTo>
                  <a:cubicBezTo>
                    <a:pt x="412" y="317"/>
                    <a:pt x="427" y="317"/>
                    <a:pt x="442" y="318"/>
                  </a:cubicBezTo>
                  <a:cubicBezTo>
                    <a:pt x="443" y="318"/>
                    <a:pt x="465" y="321"/>
                    <a:pt x="467" y="320"/>
                  </a:cubicBezTo>
                  <a:cubicBezTo>
                    <a:pt x="469" y="318"/>
                    <a:pt x="471" y="319"/>
                    <a:pt x="473" y="320"/>
                  </a:cubicBezTo>
                  <a:cubicBezTo>
                    <a:pt x="473" y="273"/>
                    <a:pt x="469" y="226"/>
                    <a:pt x="471" y="179"/>
                  </a:cubicBezTo>
                  <a:close/>
                  <a:moveTo>
                    <a:pt x="386" y="326"/>
                  </a:moveTo>
                  <a:cubicBezTo>
                    <a:pt x="376" y="326"/>
                    <a:pt x="367" y="326"/>
                    <a:pt x="357" y="325"/>
                  </a:cubicBezTo>
                  <a:cubicBezTo>
                    <a:pt x="356" y="334"/>
                    <a:pt x="355" y="343"/>
                    <a:pt x="353" y="352"/>
                  </a:cubicBezTo>
                  <a:cubicBezTo>
                    <a:pt x="367" y="348"/>
                    <a:pt x="377" y="337"/>
                    <a:pt x="386" y="326"/>
                  </a:cubicBezTo>
                  <a:close/>
                  <a:moveTo>
                    <a:pt x="348" y="325"/>
                  </a:moveTo>
                  <a:cubicBezTo>
                    <a:pt x="329" y="325"/>
                    <a:pt x="311" y="326"/>
                    <a:pt x="292" y="326"/>
                  </a:cubicBezTo>
                  <a:cubicBezTo>
                    <a:pt x="244" y="327"/>
                    <a:pt x="197" y="330"/>
                    <a:pt x="150" y="334"/>
                  </a:cubicBezTo>
                  <a:cubicBezTo>
                    <a:pt x="149" y="342"/>
                    <a:pt x="150" y="349"/>
                    <a:pt x="151" y="356"/>
                  </a:cubicBezTo>
                  <a:cubicBezTo>
                    <a:pt x="152" y="368"/>
                    <a:pt x="168" y="366"/>
                    <a:pt x="178" y="367"/>
                  </a:cubicBezTo>
                  <a:cubicBezTo>
                    <a:pt x="202" y="368"/>
                    <a:pt x="226" y="365"/>
                    <a:pt x="249" y="362"/>
                  </a:cubicBezTo>
                  <a:cubicBezTo>
                    <a:pt x="270" y="359"/>
                    <a:pt x="290" y="356"/>
                    <a:pt x="310" y="353"/>
                  </a:cubicBezTo>
                  <a:cubicBezTo>
                    <a:pt x="320" y="352"/>
                    <a:pt x="331" y="351"/>
                    <a:pt x="341" y="351"/>
                  </a:cubicBezTo>
                  <a:cubicBezTo>
                    <a:pt x="347" y="351"/>
                    <a:pt x="348" y="332"/>
                    <a:pt x="348" y="32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3">
              <a:extLst>
                <a:ext uri="{FF2B5EF4-FFF2-40B4-BE49-F238E27FC236}">
                  <a16:creationId xmlns:a16="http://schemas.microsoft.com/office/drawing/2014/main" id="{E5FFC80B-692E-999E-CC5C-2FB81E5C5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9384" y="7190696"/>
              <a:ext cx="87312" cy="96838"/>
            </a:xfrm>
            <a:custGeom>
              <a:avLst/>
              <a:gdLst>
                <a:gd name="T0" fmla="*/ 32 w 34"/>
                <a:gd name="T1" fmla="*/ 6 h 38"/>
                <a:gd name="T2" fmla="*/ 32 w 34"/>
                <a:gd name="T3" fmla="*/ 24 h 38"/>
                <a:gd name="T4" fmla="*/ 28 w 34"/>
                <a:gd name="T5" fmla="*/ 34 h 38"/>
                <a:gd name="T6" fmla="*/ 21 w 34"/>
                <a:gd name="T7" fmla="*/ 37 h 38"/>
                <a:gd name="T8" fmla="*/ 4 w 34"/>
                <a:gd name="T9" fmla="*/ 38 h 38"/>
                <a:gd name="T10" fmla="*/ 0 w 34"/>
                <a:gd name="T11" fmla="*/ 34 h 38"/>
                <a:gd name="T12" fmla="*/ 4 w 34"/>
                <a:gd name="T13" fmla="*/ 4 h 38"/>
                <a:gd name="T14" fmla="*/ 8 w 34"/>
                <a:gd name="T15" fmla="*/ 3 h 38"/>
                <a:gd name="T16" fmla="*/ 12 w 34"/>
                <a:gd name="T17" fmla="*/ 1 h 38"/>
                <a:gd name="T18" fmla="*/ 32 w 34"/>
                <a:gd name="T19" fmla="*/ 6 h 38"/>
                <a:gd name="T20" fmla="*/ 23 w 34"/>
                <a:gd name="T21" fmla="*/ 25 h 38"/>
                <a:gd name="T22" fmla="*/ 25 w 34"/>
                <a:gd name="T23" fmla="*/ 11 h 38"/>
                <a:gd name="T24" fmla="*/ 12 w 34"/>
                <a:gd name="T25" fmla="*/ 9 h 38"/>
                <a:gd name="T26" fmla="*/ 9 w 34"/>
                <a:gd name="T27" fmla="*/ 7 h 38"/>
                <a:gd name="T28" fmla="*/ 8 w 34"/>
                <a:gd name="T29" fmla="*/ 30 h 38"/>
                <a:gd name="T30" fmla="*/ 15 w 34"/>
                <a:gd name="T31" fmla="*/ 30 h 38"/>
                <a:gd name="T32" fmla="*/ 22 w 34"/>
                <a:gd name="T33" fmla="*/ 28 h 38"/>
                <a:gd name="T34" fmla="*/ 23 w 34"/>
                <a:gd name="T35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2" y="6"/>
                  </a:moveTo>
                  <a:cubicBezTo>
                    <a:pt x="34" y="12"/>
                    <a:pt x="33" y="18"/>
                    <a:pt x="32" y="24"/>
                  </a:cubicBezTo>
                  <a:cubicBezTo>
                    <a:pt x="31" y="27"/>
                    <a:pt x="30" y="32"/>
                    <a:pt x="28" y="34"/>
                  </a:cubicBezTo>
                  <a:cubicBezTo>
                    <a:pt x="27" y="36"/>
                    <a:pt x="23" y="37"/>
                    <a:pt x="21" y="37"/>
                  </a:cubicBezTo>
                  <a:cubicBezTo>
                    <a:pt x="15" y="38"/>
                    <a:pt x="10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24"/>
                    <a:pt x="0" y="13"/>
                    <a:pt x="4" y="4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9" y="2"/>
                    <a:pt x="10" y="1"/>
                    <a:pt x="12" y="1"/>
                  </a:cubicBezTo>
                  <a:cubicBezTo>
                    <a:pt x="17" y="1"/>
                    <a:pt x="29" y="0"/>
                    <a:pt x="32" y="6"/>
                  </a:cubicBezTo>
                  <a:close/>
                  <a:moveTo>
                    <a:pt x="23" y="25"/>
                  </a:moveTo>
                  <a:cubicBezTo>
                    <a:pt x="24" y="21"/>
                    <a:pt x="26" y="15"/>
                    <a:pt x="25" y="11"/>
                  </a:cubicBezTo>
                  <a:cubicBezTo>
                    <a:pt x="24" y="8"/>
                    <a:pt x="15" y="9"/>
                    <a:pt x="12" y="9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7" y="15"/>
                    <a:pt x="8" y="22"/>
                    <a:pt x="8" y="30"/>
                  </a:cubicBezTo>
                  <a:cubicBezTo>
                    <a:pt x="10" y="30"/>
                    <a:pt x="13" y="30"/>
                    <a:pt x="15" y="30"/>
                  </a:cubicBezTo>
                  <a:cubicBezTo>
                    <a:pt x="18" y="29"/>
                    <a:pt x="20" y="29"/>
                    <a:pt x="22" y="28"/>
                  </a:cubicBezTo>
                  <a:cubicBezTo>
                    <a:pt x="22" y="28"/>
                    <a:pt x="23" y="26"/>
                    <a:pt x="23" y="2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4">
              <a:extLst>
                <a:ext uri="{FF2B5EF4-FFF2-40B4-BE49-F238E27FC236}">
                  <a16:creationId xmlns:a16="http://schemas.microsoft.com/office/drawing/2014/main" id="{FD466B26-9626-2A8E-11A7-F328BF7F4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384" y="7050996"/>
              <a:ext cx="80962" cy="92075"/>
            </a:xfrm>
            <a:custGeom>
              <a:avLst/>
              <a:gdLst>
                <a:gd name="T0" fmla="*/ 29 w 32"/>
                <a:gd name="T1" fmla="*/ 4 h 36"/>
                <a:gd name="T2" fmla="*/ 30 w 32"/>
                <a:gd name="T3" fmla="*/ 27 h 36"/>
                <a:gd name="T4" fmla="*/ 4 w 32"/>
                <a:gd name="T5" fmla="*/ 34 h 36"/>
                <a:gd name="T6" fmla="*/ 0 w 32"/>
                <a:gd name="T7" fmla="*/ 29 h 36"/>
                <a:gd name="T8" fmla="*/ 0 w 32"/>
                <a:gd name="T9" fmla="*/ 16 h 36"/>
                <a:gd name="T10" fmla="*/ 2 w 32"/>
                <a:gd name="T11" fmla="*/ 6 h 36"/>
                <a:gd name="T12" fmla="*/ 6 w 32"/>
                <a:gd name="T13" fmla="*/ 7 h 36"/>
                <a:gd name="T14" fmla="*/ 7 w 32"/>
                <a:gd name="T15" fmla="*/ 27 h 36"/>
                <a:gd name="T16" fmla="*/ 22 w 32"/>
                <a:gd name="T17" fmla="*/ 25 h 36"/>
                <a:gd name="T18" fmla="*/ 22 w 32"/>
                <a:gd name="T19" fmla="*/ 8 h 36"/>
                <a:gd name="T20" fmla="*/ 9 w 32"/>
                <a:gd name="T21" fmla="*/ 8 h 36"/>
                <a:gd name="T22" fmla="*/ 9 w 32"/>
                <a:gd name="T23" fmla="*/ 0 h 36"/>
                <a:gd name="T24" fmla="*/ 25 w 32"/>
                <a:gd name="T25" fmla="*/ 0 h 36"/>
                <a:gd name="T26" fmla="*/ 29 w 32"/>
                <a:gd name="T2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6">
                  <a:moveTo>
                    <a:pt x="29" y="4"/>
                  </a:moveTo>
                  <a:cubicBezTo>
                    <a:pt x="29" y="11"/>
                    <a:pt x="32" y="20"/>
                    <a:pt x="30" y="27"/>
                  </a:cubicBezTo>
                  <a:cubicBezTo>
                    <a:pt x="27" y="36"/>
                    <a:pt x="11" y="34"/>
                    <a:pt x="4" y="34"/>
                  </a:cubicBezTo>
                  <a:cubicBezTo>
                    <a:pt x="1" y="34"/>
                    <a:pt x="0" y="32"/>
                    <a:pt x="0" y="29"/>
                  </a:cubicBezTo>
                  <a:cubicBezTo>
                    <a:pt x="1" y="25"/>
                    <a:pt x="0" y="21"/>
                    <a:pt x="0" y="16"/>
                  </a:cubicBezTo>
                  <a:cubicBezTo>
                    <a:pt x="0" y="13"/>
                    <a:pt x="1" y="9"/>
                    <a:pt x="2" y="6"/>
                  </a:cubicBezTo>
                  <a:cubicBezTo>
                    <a:pt x="3" y="4"/>
                    <a:pt x="6" y="4"/>
                    <a:pt x="6" y="7"/>
                  </a:cubicBezTo>
                  <a:cubicBezTo>
                    <a:pt x="5" y="13"/>
                    <a:pt x="6" y="20"/>
                    <a:pt x="7" y="27"/>
                  </a:cubicBezTo>
                  <a:cubicBezTo>
                    <a:pt x="12" y="27"/>
                    <a:pt x="17" y="27"/>
                    <a:pt x="22" y="25"/>
                  </a:cubicBezTo>
                  <a:cubicBezTo>
                    <a:pt x="23" y="20"/>
                    <a:pt x="22" y="13"/>
                    <a:pt x="22" y="8"/>
                  </a:cubicBezTo>
                  <a:cubicBezTo>
                    <a:pt x="17" y="8"/>
                    <a:pt x="13" y="8"/>
                    <a:pt x="9" y="8"/>
                  </a:cubicBezTo>
                  <a:cubicBezTo>
                    <a:pt x="4" y="8"/>
                    <a:pt x="4" y="0"/>
                    <a:pt x="9" y="0"/>
                  </a:cubicBezTo>
                  <a:cubicBezTo>
                    <a:pt x="15" y="0"/>
                    <a:pt x="20" y="0"/>
                    <a:pt x="25" y="0"/>
                  </a:cubicBezTo>
                  <a:cubicBezTo>
                    <a:pt x="27" y="0"/>
                    <a:pt x="29" y="2"/>
                    <a:pt x="29" y="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5">
              <a:extLst>
                <a:ext uri="{FF2B5EF4-FFF2-40B4-BE49-F238E27FC236}">
                  <a16:creationId xmlns:a16="http://schemas.microsoft.com/office/drawing/2014/main" id="{14D3BEF9-398E-B1DA-D2E6-25F4735A8D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6684" y="6914471"/>
              <a:ext cx="93662" cy="90488"/>
            </a:xfrm>
            <a:custGeom>
              <a:avLst/>
              <a:gdLst>
                <a:gd name="T0" fmla="*/ 34 w 37"/>
                <a:gd name="T1" fmla="*/ 3 h 36"/>
                <a:gd name="T2" fmla="*/ 30 w 37"/>
                <a:gd name="T3" fmla="*/ 29 h 36"/>
                <a:gd name="T4" fmla="*/ 6 w 37"/>
                <a:gd name="T5" fmla="*/ 35 h 36"/>
                <a:gd name="T6" fmla="*/ 2 w 37"/>
                <a:gd name="T7" fmla="*/ 31 h 36"/>
                <a:gd name="T8" fmla="*/ 4 w 37"/>
                <a:gd name="T9" fmla="*/ 6 h 36"/>
                <a:gd name="T10" fmla="*/ 8 w 37"/>
                <a:gd name="T11" fmla="*/ 5 h 36"/>
                <a:gd name="T12" fmla="*/ 12 w 37"/>
                <a:gd name="T13" fmla="*/ 0 h 36"/>
                <a:gd name="T14" fmla="*/ 30 w 37"/>
                <a:gd name="T15" fmla="*/ 0 h 36"/>
                <a:gd name="T16" fmla="*/ 34 w 37"/>
                <a:gd name="T17" fmla="*/ 3 h 36"/>
                <a:gd name="T18" fmla="*/ 24 w 37"/>
                <a:gd name="T19" fmla="*/ 23 h 36"/>
                <a:gd name="T20" fmla="*/ 27 w 37"/>
                <a:gd name="T21" fmla="*/ 9 h 36"/>
                <a:gd name="T22" fmla="*/ 12 w 37"/>
                <a:gd name="T23" fmla="*/ 9 h 36"/>
                <a:gd name="T24" fmla="*/ 9 w 37"/>
                <a:gd name="T25" fmla="*/ 7 h 36"/>
                <a:gd name="T26" fmla="*/ 10 w 37"/>
                <a:gd name="T27" fmla="*/ 27 h 36"/>
                <a:gd name="T28" fmla="*/ 24 w 37"/>
                <a:gd name="T2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36">
                  <a:moveTo>
                    <a:pt x="34" y="3"/>
                  </a:moveTo>
                  <a:cubicBezTo>
                    <a:pt x="37" y="12"/>
                    <a:pt x="37" y="22"/>
                    <a:pt x="30" y="29"/>
                  </a:cubicBezTo>
                  <a:cubicBezTo>
                    <a:pt x="24" y="35"/>
                    <a:pt x="15" y="36"/>
                    <a:pt x="6" y="35"/>
                  </a:cubicBezTo>
                  <a:cubicBezTo>
                    <a:pt x="4" y="35"/>
                    <a:pt x="2" y="33"/>
                    <a:pt x="2" y="31"/>
                  </a:cubicBezTo>
                  <a:cubicBezTo>
                    <a:pt x="3" y="22"/>
                    <a:pt x="0" y="14"/>
                    <a:pt x="4" y="6"/>
                  </a:cubicBezTo>
                  <a:cubicBezTo>
                    <a:pt x="5" y="4"/>
                    <a:pt x="6" y="4"/>
                    <a:pt x="8" y="5"/>
                  </a:cubicBezTo>
                  <a:cubicBezTo>
                    <a:pt x="7" y="3"/>
                    <a:pt x="9" y="0"/>
                    <a:pt x="12" y="0"/>
                  </a:cubicBezTo>
                  <a:cubicBezTo>
                    <a:pt x="18" y="0"/>
                    <a:pt x="24" y="0"/>
                    <a:pt x="30" y="0"/>
                  </a:cubicBezTo>
                  <a:cubicBezTo>
                    <a:pt x="32" y="0"/>
                    <a:pt x="34" y="1"/>
                    <a:pt x="34" y="3"/>
                  </a:cubicBezTo>
                  <a:close/>
                  <a:moveTo>
                    <a:pt x="24" y="23"/>
                  </a:moveTo>
                  <a:cubicBezTo>
                    <a:pt x="28" y="19"/>
                    <a:pt x="28" y="14"/>
                    <a:pt x="27" y="9"/>
                  </a:cubicBezTo>
                  <a:cubicBezTo>
                    <a:pt x="22" y="9"/>
                    <a:pt x="17" y="9"/>
                    <a:pt x="12" y="9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8" y="14"/>
                    <a:pt x="9" y="21"/>
                    <a:pt x="10" y="27"/>
                  </a:cubicBezTo>
                  <a:cubicBezTo>
                    <a:pt x="15" y="28"/>
                    <a:pt x="21" y="27"/>
                    <a:pt x="24" y="2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6">
              <a:extLst>
                <a:ext uri="{FF2B5EF4-FFF2-40B4-BE49-F238E27FC236}">
                  <a16:creationId xmlns:a16="http://schemas.microsoft.com/office/drawing/2014/main" id="{A23717B2-1102-7515-AAD1-3986E0132B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5771" y="6906533"/>
              <a:ext cx="912812" cy="644525"/>
            </a:xfrm>
            <a:custGeom>
              <a:avLst/>
              <a:gdLst>
                <a:gd name="T0" fmla="*/ 359 w 360"/>
                <a:gd name="T1" fmla="*/ 222 h 254"/>
                <a:gd name="T2" fmla="*/ 358 w 360"/>
                <a:gd name="T3" fmla="*/ 226 h 254"/>
                <a:gd name="T4" fmla="*/ 353 w 360"/>
                <a:gd name="T5" fmla="*/ 233 h 254"/>
                <a:gd name="T6" fmla="*/ 38 w 360"/>
                <a:gd name="T7" fmla="*/ 248 h 254"/>
                <a:gd name="T8" fmla="*/ 9 w 360"/>
                <a:gd name="T9" fmla="*/ 182 h 254"/>
                <a:gd name="T10" fmla="*/ 5 w 360"/>
                <a:gd name="T11" fmla="*/ 89 h 254"/>
                <a:gd name="T12" fmla="*/ 9 w 360"/>
                <a:gd name="T13" fmla="*/ 21 h 254"/>
                <a:gd name="T14" fmla="*/ 11 w 360"/>
                <a:gd name="T15" fmla="*/ 15 h 254"/>
                <a:gd name="T16" fmla="*/ 336 w 360"/>
                <a:gd name="T17" fmla="*/ 0 h 254"/>
                <a:gd name="T18" fmla="*/ 341 w 360"/>
                <a:gd name="T19" fmla="*/ 3 h 254"/>
                <a:gd name="T20" fmla="*/ 359 w 360"/>
                <a:gd name="T21" fmla="*/ 222 h 254"/>
                <a:gd name="T22" fmla="*/ 336 w 360"/>
                <a:gd name="T23" fmla="*/ 97 h 254"/>
                <a:gd name="T24" fmla="*/ 334 w 360"/>
                <a:gd name="T25" fmla="*/ 28 h 254"/>
                <a:gd name="T26" fmla="*/ 317 w 360"/>
                <a:gd name="T27" fmla="*/ 11 h 254"/>
                <a:gd name="T28" fmla="*/ 286 w 360"/>
                <a:gd name="T29" fmla="*/ 15 h 254"/>
                <a:gd name="T30" fmla="*/ 15 w 360"/>
                <a:gd name="T31" fmla="*/ 22 h 254"/>
                <a:gd name="T32" fmla="*/ 15 w 360"/>
                <a:gd name="T33" fmla="*/ 101 h 254"/>
                <a:gd name="T34" fmla="*/ 18 w 360"/>
                <a:gd name="T35" fmla="*/ 182 h 254"/>
                <a:gd name="T36" fmla="*/ 28 w 360"/>
                <a:gd name="T37" fmla="*/ 240 h 254"/>
                <a:gd name="T38" fmla="*/ 83 w 360"/>
                <a:gd name="T39" fmla="*/ 231 h 254"/>
                <a:gd name="T40" fmla="*/ 231 w 360"/>
                <a:gd name="T41" fmla="*/ 214 h 254"/>
                <a:gd name="T42" fmla="*/ 349 w 360"/>
                <a:gd name="T43" fmla="*/ 222 h 254"/>
                <a:gd name="T44" fmla="*/ 336 w 360"/>
                <a:gd name="T45" fmla="*/ 9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0" h="254">
                  <a:moveTo>
                    <a:pt x="359" y="222"/>
                  </a:moveTo>
                  <a:cubicBezTo>
                    <a:pt x="360" y="224"/>
                    <a:pt x="359" y="225"/>
                    <a:pt x="358" y="226"/>
                  </a:cubicBezTo>
                  <a:cubicBezTo>
                    <a:pt x="360" y="229"/>
                    <a:pt x="357" y="234"/>
                    <a:pt x="353" y="233"/>
                  </a:cubicBezTo>
                  <a:cubicBezTo>
                    <a:pt x="251" y="207"/>
                    <a:pt x="140" y="232"/>
                    <a:pt x="38" y="248"/>
                  </a:cubicBezTo>
                  <a:cubicBezTo>
                    <a:pt x="1" y="254"/>
                    <a:pt x="9" y="206"/>
                    <a:pt x="9" y="182"/>
                  </a:cubicBezTo>
                  <a:cubicBezTo>
                    <a:pt x="9" y="151"/>
                    <a:pt x="7" y="120"/>
                    <a:pt x="5" y="89"/>
                  </a:cubicBezTo>
                  <a:cubicBezTo>
                    <a:pt x="3" y="67"/>
                    <a:pt x="0" y="41"/>
                    <a:pt x="9" y="21"/>
                  </a:cubicBezTo>
                  <a:cubicBezTo>
                    <a:pt x="7" y="19"/>
                    <a:pt x="8" y="15"/>
                    <a:pt x="11" y="15"/>
                  </a:cubicBezTo>
                  <a:cubicBezTo>
                    <a:pt x="120" y="26"/>
                    <a:pt x="227" y="8"/>
                    <a:pt x="336" y="0"/>
                  </a:cubicBezTo>
                  <a:cubicBezTo>
                    <a:pt x="338" y="0"/>
                    <a:pt x="340" y="1"/>
                    <a:pt x="341" y="3"/>
                  </a:cubicBezTo>
                  <a:cubicBezTo>
                    <a:pt x="354" y="75"/>
                    <a:pt x="331" y="153"/>
                    <a:pt x="359" y="222"/>
                  </a:cubicBezTo>
                  <a:close/>
                  <a:moveTo>
                    <a:pt x="336" y="97"/>
                  </a:moveTo>
                  <a:cubicBezTo>
                    <a:pt x="336" y="74"/>
                    <a:pt x="337" y="51"/>
                    <a:pt x="334" y="28"/>
                  </a:cubicBezTo>
                  <a:cubicBezTo>
                    <a:pt x="333" y="11"/>
                    <a:pt x="334" y="10"/>
                    <a:pt x="317" y="11"/>
                  </a:cubicBezTo>
                  <a:cubicBezTo>
                    <a:pt x="307" y="12"/>
                    <a:pt x="296" y="13"/>
                    <a:pt x="286" y="15"/>
                  </a:cubicBezTo>
                  <a:cubicBezTo>
                    <a:pt x="197" y="24"/>
                    <a:pt x="103" y="39"/>
                    <a:pt x="15" y="22"/>
                  </a:cubicBezTo>
                  <a:cubicBezTo>
                    <a:pt x="11" y="48"/>
                    <a:pt x="13" y="74"/>
                    <a:pt x="15" y="101"/>
                  </a:cubicBezTo>
                  <a:cubicBezTo>
                    <a:pt x="18" y="128"/>
                    <a:pt x="18" y="155"/>
                    <a:pt x="18" y="182"/>
                  </a:cubicBezTo>
                  <a:cubicBezTo>
                    <a:pt x="18" y="191"/>
                    <a:pt x="13" y="240"/>
                    <a:pt x="28" y="240"/>
                  </a:cubicBezTo>
                  <a:cubicBezTo>
                    <a:pt x="47" y="239"/>
                    <a:pt x="65" y="234"/>
                    <a:pt x="83" y="231"/>
                  </a:cubicBezTo>
                  <a:cubicBezTo>
                    <a:pt x="132" y="223"/>
                    <a:pt x="181" y="217"/>
                    <a:pt x="231" y="214"/>
                  </a:cubicBezTo>
                  <a:cubicBezTo>
                    <a:pt x="268" y="212"/>
                    <a:pt x="312" y="209"/>
                    <a:pt x="349" y="222"/>
                  </a:cubicBezTo>
                  <a:cubicBezTo>
                    <a:pt x="334" y="182"/>
                    <a:pt x="335" y="139"/>
                    <a:pt x="336" y="9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7">
              <a:extLst>
                <a:ext uri="{FF2B5EF4-FFF2-40B4-BE49-F238E27FC236}">
                  <a16:creationId xmlns:a16="http://schemas.microsoft.com/office/drawing/2014/main" id="{153C7B3F-B46F-692A-48DB-8DEDB3243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921" y="7365321"/>
              <a:ext cx="134937" cy="53975"/>
            </a:xfrm>
            <a:custGeom>
              <a:avLst/>
              <a:gdLst>
                <a:gd name="T0" fmla="*/ 50 w 53"/>
                <a:gd name="T1" fmla="*/ 14 h 21"/>
                <a:gd name="T2" fmla="*/ 49 w 53"/>
                <a:gd name="T3" fmla="*/ 18 h 21"/>
                <a:gd name="T4" fmla="*/ 24 w 53"/>
                <a:gd name="T5" fmla="*/ 10 h 21"/>
                <a:gd name="T6" fmla="*/ 19 w 53"/>
                <a:gd name="T7" fmla="*/ 20 h 21"/>
                <a:gd name="T8" fmla="*/ 16 w 53"/>
                <a:gd name="T9" fmla="*/ 19 h 21"/>
                <a:gd name="T10" fmla="*/ 8 w 53"/>
                <a:gd name="T11" fmla="*/ 7 h 21"/>
                <a:gd name="T12" fmla="*/ 2 w 53"/>
                <a:gd name="T13" fmla="*/ 16 h 21"/>
                <a:gd name="T14" fmla="*/ 1 w 53"/>
                <a:gd name="T15" fmla="*/ 15 h 21"/>
                <a:gd name="T16" fmla="*/ 5 w 53"/>
                <a:gd name="T17" fmla="*/ 2 h 21"/>
                <a:gd name="T18" fmla="*/ 8 w 53"/>
                <a:gd name="T19" fmla="*/ 2 h 21"/>
                <a:gd name="T20" fmla="*/ 18 w 53"/>
                <a:gd name="T21" fmla="*/ 15 h 21"/>
                <a:gd name="T22" fmla="*/ 21 w 53"/>
                <a:gd name="T23" fmla="*/ 7 h 21"/>
                <a:gd name="T24" fmla="*/ 23 w 53"/>
                <a:gd name="T25" fmla="*/ 6 h 21"/>
                <a:gd name="T26" fmla="*/ 50 w 53"/>
                <a:gd name="T2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21">
                  <a:moveTo>
                    <a:pt x="50" y="14"/>
                  </a:moveTo>
                  <a:cubicBezTo>
                    <a:pt x="53" y="14"/>
                    <a:pt x="52" y="19"/>
                    <a:pt x="49" y="18"/>
                  </a:cubicBezTo>
                  <a:cubicBezTo>
                    <a:pt x="41" y="15"/>
                    <a:pt x="33" y="12"/>
                    <a:pt x="24" y="10"/>
                  </a:cubicBezTo>
                  <a:cubicBezTo>
                    <a:pt x="23" y="14"/>
                    <a:pt x="21" y="17"/>
                    <a:pt x="19" y="20"/>
                  </a:cubicBezTo>
                  <a:cubicBezTo>
                    <a:pt x="18" y="21"/>
                    <a:pt x="16" y="20"/>
                    <a:pt x="16" y="19"/>
                  </a:cubicBezTo>
                  <a:cubicBezTo>
                    <a:pt x="13" y="15"/>
                    <a:pt x="10" y="11"/>
                    <a:pt x="8" y="7"/>
                  </a:cubicBezTo>
                  <a:cubicBezTo>
                    <a:pt x="7" y="10"/>
                    <a:pt x="5" y="14"/>
                    <a:pt x="2" y="16"/>
                  </a:cubicBezTo>
                  <a:cubicBezTo>
                    <a:pt x="2" y="17"/>
                    <a:pt x="0" y="16"/>
                    <a:pt x="1" y="15"/>
                  </a:cubicBezTo>
                  <a:cubicBezTo>
                    <a:pt x="4" y="11"/>
                    <a:pt x="5" y="7"/>
                    <a:pt x="5" y="2"/>
                  </a:cubicBezTo>
                  <a:cubicBezTo>
                    <a:pt x="5" y="1"/>
                    <a:pt x="7" y="0"/>
                    <a:pt x="8" y="2"/>
                  </a:cubicBezTo>
                  <a:cubicBezTo>
                    <a:pt x="11" y="6"/>
                    <a:pt x="15" y="10"/>
                    <a:pt x="18" y="15"/>
                  </a:cubicBezTo>
                  <a:cubicBezTo>
                    <a:pt x="19" y="12"/>
                    <a:pt x="20" y="10"/>
                    <a:pt x="21" y="7"/>
                  </a:cubicBezTo>
                  <a:cubicBezTo>
                    <a:pt x="21" y="6"/>
                    <a:pt x="22" y="5"/>
                    <a:pt x="23" y="6"/>
                  </a:cubicBezTo>
                  <a:cubicBezTo>
                    <a:pt x="32" y="8"/>
                    <a:pt x="41" y="11"/>
                    <a:pt x="50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8">
              <a:extLst>
                <a:ext uri="{FF2B5EF4-FFF2-40B4-BE49-F238E27FC236}">
                  <a16:creationId xmlns:a16="http://schemas.microsoft.com/office/drawing/2014/main" id="{E8BFDF64-A0A7-DA1E-8B5C-96A414B07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034" y="7000196"/>
              <a:ext cx="730250" cy="330200"/>
            </a:xfrm>
            <a:custGeom>
              <a:avLst/>
              <a:gdLst>
                <a:gd name="T0" fmla="*/ 282 w 288"/>
                <a:gd name="T1" fmla="*/ 41 h 130"/>
                <a:gd name="T2" fmla="*/ 282 w 288"/>
                <a:gd name="T3" fmla="*/ 49 h 130"/>
                <a:gd name="T4" fmla="*/ 220 w 288"/>
                <a:gd name="T5" fmla="*/ 47 h 130"/>
                <a:gd name="T6" fmla="*/ 212 w 288"/>
                <a:gd name="T7" fmla="*/ 126 h 130"/>
                <a:gd name="T8" fmla="*/ 204 w 288"/>
                <a:gd name="T9" fmla="*/ 126 h 130"/>
                <a:gd name="T10" fmla="*/ 193 w 288"/>
                <a:gd name="T11" fmla="*/ 24 h 130"/>
                <a:gd name="T12" fmla="*/ 174 w 288"/>
                <a:gd name="T13" fmla="*/ 99 h 130"/>
                <a:gd name="T14" fmla="*/ 166 w 288"/>
                <a:gd name="T15" fmla="*/ 98 h 130"/>
                <a:gd name="T16" fmla="*/ 162 w 288"/>
                <a:gd name="T17" fmla="*/ 45 h 130"/>
                <a:gd name="T18" fmla="*/ 131 w 288"/>
                <a:gd name="T19" fmla="*/ 65 h 130"/>
                <a:gd name="T20" fmla="*/ 104 w 288"/>
                <a:gd name="T21" fmla="*/ 66 h 130"/>
                <a:gd name="T22" fmla="*/ 92 w 288"/>
                <a:gd name="T23" fmla="*/ 63 h 130"/>
                <a:gd name="T24" fmla="*/ 83 w 288"/>
                <a:gd name="T25" fmla="*/ 78 h 130"/>
                <a:gd name="T26" fmla="*/ 76 w 288"/>
                <a:gd name="T27" fmla="*/ 77 h 130"/>
                <a:gd name="T28" fmla="*/ 74 w 288"/>
                <a:gd name="T29" fmla="*/ 54 h 130"/>
                <a:gd name="T30" fmla="*/ 59 w 288"/>
                <a:gd name="T31" fmla="*/ 106 h 130"/>
                <a:gd name="T32" fmla="*/ 51 w 288"/>
                <a:gd name="T33" fmla="*/ 105 h 130"/>
                <a:gd name="T34" fmla="*/ 46 w 288"/>
                <a:gd name="T35" fmla="*/ 55 h 130"/>
                <a:gd name="T36" fmla="*/ 42 w 288"/>
                <a:gd name="T37" fmla="*/ 57 h 130"/>
                <a:gd name="T38" fmla="*/ 4 w 288"/>
                <a:gd name="T39" fmla="*/ 56 h 130"/>
                <a:gd name="T40" fmla="*/ 6 w 288"/>
                <a:gd name="T41" fmla="*/ 50 h 130"/>
                <a:gd name="T42" fmla="*/ 39 w 288"/>
                <a:gd name="T43" fmla="*/ 49 h 130"/>
                <a:gd name="T44" fmla="*/ 44 w 288"/>
                <a:gd name="T45" fmla="*/ 29 h 130"/>
                <a:gd name="T46" fmla="*/ 43 w 288"/>
                <a:gd name="T47" fmla="*/ 26 h 130"/>
                <a:gd name="T48" fmla="*/ 52 w 288"/>
                <a:gd name="T49" fmla="*/ 25 h 130"/>
                <a:gd name="T50" fmla="*/ 52 w 288"/>
                <a:gd name="T51" fmla="*/ 26 h 130"/>
                <a:gd name="T52" fmla="*/ 52 w 288"/>
                <a:gd name="T53" fmla="*/ 26 h 130"/>
                <a:gd name="T54" fmla="*/ 57 w 288"/>
                <a:gd name="T55" fmla="*/ 87 h 130"/>
                <a:gd name="T56" fmla="*/ 73 w 288"/>
                <a:gd name="T57" fmla="*/ 15 h 130"/>
                <a:gd name="T58" fmla="*/ 81 w 288"/>
                <a:gd name="T59" fmla="*/ 16 h 130"/>
                <a:gd name="T60" fmla="*/ 82 w 288"/>
                <a:gd name="T61" fmla="*/ 59 h 130"/>
                <a:gd name="T62" fmla="*/ 84 w 288"/>
                <a:gd name="T63" fmla="*/ 54 h 130"/>
                <a:gd name="T64" fmla="*/ 90 w 288"/>
                <a:gd name="T65" fmla="*/ 52 h 130"/>
                <a:gd name="T66" fmla="*/ 161 w 288"/>
                <a:gd name="T67" fmla="*/ 25 h 130"/>
                <a:gd name="T68" fmla="*/ 169 w 288"/>
                <a:gd name="T69" fmla="*/ 26 h 130"/>
                <a:gd name="T70" fmla="*/ 173 w 288"/>
                <a:gd name="T71" fmla="*/ 79 h 130"/>
                <a:gd name="T72" fmla="*/ 190 w 288"/>
                <a:gd name="T73" fmla="*/ 4 h 130"/>
                <a:gd name="T74" fmla="*/ 198 w 288"/>
                <a:gd name="T75" fmla="*/ 4 h 130"/>
                <a:gd name="T76" fmla="*/ 208 w 288"/>
                <a:gd name="T77" fmla="*/ 101 h 130"/>
                <a:gd name="T78" fmla="*/ 211 w 288"/>
                <a:gd name="T79" fmla="*/ 42 h 130"/>
                <a:gd name="T80" fmla="*/ 216 w 288"/>
                <a:gd name="T81" fmla="*/ 38 h 130"/>
                <a:gd name="T82" fmla="*/ 282 w 288"/>
                <a:gd name="T83" fmla="*/ 4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" h="130">
                  <a:moveTo>
                    <a:pt x="282" y="41"/>
                  </a:moveTo>
                  <a:cubicBezTo>
                    <a:pt x="288" y="41"/>
                    <a:pt x="288" y="49"/>
                    <a:pt x="282" y="49"/>
                  </a:cubicBezTo>
                  <a:cubicBezTo>
                    <a:pt x="261" y="49"/>
                    <a:pt x="241" y="49"/>
                    <a:pt x="220" y="47"/>
                  </a:cubicBezTo>
                  <a:cubicBezTo>
                    <a:pt x="220" y="74"/>
                    <a:pt x="219" y="100"/>
                    <a:pt x="212" y="126"/>
                  </a:cubicBezTo>
                  <a:cubicBezTo>
                    <a:pt x="211" y="130"/>
                    <a:pt x="204" y="130"/>
                    <a:pt x="204" y="126"/>
                  </a:cubicBezTo>
                  <a:cubicBezTo>
                    <a:pt x="197" y="92"/>
                    <a:pt x="197" y="58"/>
                    <a:pt x="193" y="24"/>
                  </a:cubicBezTo>
                  <a:cubicBezTo>
                    <a:pt x="187" y="49"/>
                    <a:pt x="184" y="75"/>
                    <a:pt x="174" y="99"/>
                  </a:cubicBezTo>
                  <a:cubicBezTo>
                    <a:pt x="172" y="104"/>
                    <a:pt x="167" y="103"/>
                    <a:pt x="166" y="98"/>
                  </a:cubicBezTo>
                  <a:cubicBezTo>
                    <a:pt x="164" y="81"/>
                    <a:pt x="164" y="63"/>
                    <a:pt x="162" y="45"/>
                  </a:cubicBezTo>
                  <a:cubicBezTo>
                    <a:pt x="155" y="55"/>
                    <a:pt x="144" y="62"/>
                    <a:pt x="131" y="65"/>
                  </a:cubicBezTo>
                  <a:cubicBezTo>
                    <a:pt x="122" y="67"/>
                    <a:pt x="113" y="68"/>
                    <a:pt x="104" y="66"/>
                  </a:cubicBezTo>
                  <a:cubicBezTo>
                    <a:pt x="100" y="65"/>
                    <a:pt x="96" y="64"/>
                    <a:pt x="92" y="63"/>
                  </a:cubicBezTo>
                  <a:cubicBezTo>
                    <a:pt x="86" y="60"/>
                    <a:pt x="84" y="72"/>
                    <a:pt x="83" y="78"/>
                  </a:cubicBezTo>
                  <a:cubicBezTo>
                    <a:pt x="83" y="83"/>
                    <a:pt x="76" y="81"/>
                    <a:pt x="76" y="77"/>
                  </a:cubicBezTo>
                  <a:cubicBezTo>
                    <a:pt x="75" y="69"/>
                    <a:pt x="74" y="62"/>
                    <a:pt x="74" y="54"/>
                  </a:cubicBezTo>
                  <a:cubicBezTo>
                    <a:pt x="71" y="72"/>
                    <a:pt x="67" y="89"/>
                    <a:pt x="59" y="106"/>
                  </a:cubicBezTo>
                  <a:cubicBezTo>
                    <a:pt x="58" y="109"/>
                    <a:pt x="52" y="108"/>
                    <a:pt x="51" y="105"/>
                  </a:cubicBezTo>
                  <a:cubicBezTo>
                    <a:pt x="48" y="89"/>
                    <a:pt x="47" y="72"/>
                    <a:pt x="46" y="55"/>
                  </a:cubicBezTo>
                  <a:cubicBezTo>
                    <a:pt x="45" y="56"/>
                    <a:pt x="44" y="57"/>
                    <a:pt x="42" y="57"/>
                  </a:cubicBezTo>
                  <a:cubicBezTo>
                    <a:pt x="29" y="57"/>
                    <a:pt x="17" y="58"/>
                    <a:pt x="4" y="56"/>
                  </a:cubicBezTo>
                  <a:cubicBezTo>
                    <a:pt x="0" y="55"/>
                    <a:pt x="2" y="50"/>
                    <a:pt x="6" y="50"/>
                  </a:cubicBezTo>
                  <a:cubicBezTo>
                    <a:pt x="17" y="52"/>
                    <a:pt x="28" y="50"/>
                    <a:pt x="39" y="49"/>
                  </a:cubicBezTo>
                  <a:cubicBezTo>
                    <a:pt x="41" y="43"/>
                    <a:pt x="44" y="36"/>
                    <a:pt x="44" y="29"/>
                  </a:cubicBezTo>
                  <a:cubicBezTo>
                    <a:pt x="44" y="28"/>
                    <a:pt x="43" y="27"/>
                    <a:pt x="43" y="26"/>
                  </a:cubicBezTo>
                  <a:cubicBezTo>
                    <a:pt x="43" y="22"/>
                    <a:pt x="51" y="21"/>
                    <a:pt x="52" y="25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4" y="47"/>
                    <a:pt x="55" y="67"/>
                    <a:pt x="57" y="87"/>
                  </a:cubicBezTo>
                  <a:cubicBezTo>
                    <a:pt x="65" y="64"/>
                    <a:pt x="66" y="39"/>
                    <a:pt x="73" y="15"/>
                  </a:cubicBezTo>
                  <a:cubicBezTo>
                    <a:pt x="74" y="10"/>
                    <a:pt x="81" y="11"/>
                    <a:pt x="81" y="16"/>
                  </a:cubicBezTo>
                  <a:cubicBezTo>
                    <a:pt x="81" y="30"/>
                    <a:pt x="81" y="45"/>
                    <a:pt x="82" y="59"/>
                  </a:cubicBezTo>
                  <a:cubicBezTo>
                    <a:pt x="83" y="57"/>
                    <a:pt x="83" y="56"/>
                    <a:pt x="84" y="54"/>
                  </a:cubicBezTo>
                  <a:cubicBezTo>
                    <a:pt x="85" y="52"/>
                    <a:pt x="88" y="51"/>
                    <a:pt x="90" y="52"/>
                  </a:cubicBezTo>
                  <a:cubicBezTo>
                    <a:pt x="115" y="67"/>
                    <a:pt x="157" y="57"/>
                    <a:pt x="161" y="25"/>
                  </a:cubicBezTo>
                  <a:cubicBezTo>
                    <a:pt x="162" y="20"/>
                    <a:pt x="169" y="22"/>
                    <a:pt x="169" y="26"/>
                  </a:cubicBezTo>
                  <a:cubicBezTo>
                    <a:pt x="171" y="44"/>
                    <a:pt x="172" y="61"/>
                    <a:pt x="173" y="79"/>
                  </a:cubicBezTo>
                  <a:cubicBezTo>
                    <a:pt x="180" y="54"/>
                    <a:pt x="182" y="28"/>
                    <a:pt x="190" y="4"/>
                  </a:cubicBezTo>
                  <a:cubicBezTo>
                    <a:pt x="192" y="0"/>
                    <a:pt x="197" y="0"/>
                    <a:pt x="198" y="4"/>
                  </a:cubicBezTo>
                  <a:cubicBezTo>
                    <a:pt x="204" y="36"/>
                    <a:pt x="204" y="69"/>
                    <a:pt x="208" y="101"/>
                  </a:cubicBezTo>
                  <a:cubicBezTo>
                    <a:pt x="211" y="82"/>
                    <a:pt x="211" y="62"/>
                    <a:pt x="211" y="42"/>
                  </a:cubicBezTo>
                  <a:cubicBezTo>
                    <a:pt x="211" y="40"/>
                    <a:pt x="213" y="38"/>
                    <a:pt x="216" y="38"/>
                  </a:cubicBezTo>
                  <a:cubicBezTo>
                    <a:pt x="238" y="41"/>
                    <a:pt x="260" y="41"/>
                    <a:pt x="282" y="4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6" name="Freeform 159">
            <a:extLst>
              <a:ext uri="{FF2B5EF4-FFF2-40B4-BE49-F238E27FC236}">
                <a16:creationId xmlns:a16="http://schemas.microsoft.com/office/drawing/2014/main" id="{3B734DEF-5C4E-8D66-6536-973CD547C894}"/>
              </a:ext>
            </a:extLst>
          </p:cNvPr>
          <p:cNvSpPr>
            <a:spLocks noEditPoints="1"/>
          </p:cNvSpPr>
          <p:nvPr/>
        </p:nvSpPr>
        <p:spPr bwMode="auto">
          <a:xfrm>
            <a:off x="3189233" y="969283"/>
            <a:ext cx="339725" cy="1017588"/>
          </a:xfrm>
          <a:custGeom>
            <a:avLst/>
            <a:gdLst>
              <a:gd name="T0" fmla="*/ 22 w 134"/>
              <a:gd name="T1" fmla="*/ 362 h 401"/>
              <a:gd name="T2" fmla="*/ 10 w 134"/>
              <a:gd name="T3" fmla="*/ 360 h 401"/>
              <a:gd name="T4" fmla="*/ 20 w 134"/>
              <a:gd name="T5" fmla="*/ 343 h 401"/>
              <a:gd name="T6" fmla="*/ 6 w 134"/>
              <a:gd name="T7" fmla="*/ 342 h 401"/>
              <a:gd name="T8" fmla="*/ 17 w 134"/>
              <a:gd name="T9" fmla="*/ 319 h 401"/>
              <a:gd name="T10" fmla="*/ 3 w 134"/>
              <a:gd name="T11" fmla="*/ 316 h 401"/>
              <a:gd name="T12" fmla="*/ 7 w 134"/>
              <a:gd name="T13" fmla="*/ 203 h 401"/>
              <a:gd name="T14" fmla="*/ 8 w 134"/>
              <a:gd name="T15" fmla="*/ 199 h 401"/>
              <a:gd name="T16" fmla="*/ 19 w 134"/>
              <a:gd name="T17" fmla="*/ 179 h 401"/>
              <a:gd name="T18" fmla="*/ 4 w 134"/>
              <a:gd name="T19" fmla="*/ 158 h 401"/>
              <a:gd name="T20" fmla="*/ 12 w 134"/>
              <a:gd name="T21" fmla="*/ 155 h 401"/>
              <a:gd name="T22" fmla="*/ 8 w 134"/>
              <a:gd name="T23" fmla="*/ 131 h 401"/>
              <a:gd name="T24" fmla="*/ 17 w 134"/>
              <a:gd name="T25" fmla="*/ 126 h 401"/>
              <a:gd name="T26" fmla="*/ 9 w 134"/>
              <a:gd name="T27" fmla="*/ 104 h 401"/>
              <a:gd name="T28" fmla="*/ 27 w 134"/>
              <a:gd name="T29" fmla="*/ 100 h 401"/>
              <a:gd name="T30" fmla="*/ 12 w 134"/>
              <a:gd name="T31" fmla="*/ 83 h 401"/>
              <a:gd name="T32" fmla="*/ 13 w 134"/>
              <a:gd name="T33" fmla="*/ 79 h 401"/>
              <a:gd name="T34" fmla="*/ 32 w 134"/>
              <a:gd name="T35" fmla="*/ 56 h 401"/>
              <a:gd name="T36" fmla="*/ 57 w 134"/>
              <a:gd name="T37" fmla="*/ 9 h 401"/>
              <a:gd name="T38" fmla="*/ 114 w 134"/>
              <a:gd name="T39" fmla="*/ 53 h 401"/>
              <a:gd name="T40" fmla="*/ 132 w 134"/>
              <a:gd name="T41" fmla="*/ 74 h 401"/>
              <a:gd name="T42" fmla="*/ 131 w 134"/>
              <a:gd name="T43" fmla="*/ 77 h 401"/>
              <a:gd name="T44" fmla="*/ 114 w 134"/>
              <a:gd name="T45" fmla="*/ 101 h 401"/>
              <a:gd name="T46" fmla="*/ 128 w 134"/>
              <a:gd name="T47" fmla="*/ 128 h 401"/>
              <a:gd name="T48" fmla="*/ 128 w 134"/>
              <a:gd name="T49" fmla="*/ 132 h 401"/>
              <a:gd name="T50" fmla="*/ 114 w 134"/>
              <a:gd name="T51" fmla="*/ 162 h 401"/>
              <a:gd name="T52" fmla="*/ 124 w 134"/>
              <a:gd name="T53" fmla="*/ 189 h 401"/>
              <a:gd name="T54" fmla="*/ 109 w 134"/>
              <a:gd name="T55" fmla="*/ 194 h 401"/>
              <a:gd name="T56" fmla="*/ 104 w 134"/>
              <a:gd name="T57" fmla="*/ 218 h 401"/>
              <a:gd name="T58" fmla="*/ 121 w 134"/>
              <a:gd name="T59" fmla="*/ 247 h 401"/>
              <a:gd name="T60" fmla="*/ 109 w 134"/>
              <a:gd name="T61" fmla="*/ 250 h 401"/>
              <a:gd name="T62" fmla="*/ 120 w 134"/>
              <a:gd name="T63" fmla="*/ 262 h 401"/>
              <a:gd name="T64" fmla="*/ 104 w 134"/>
              <a:gd name="T65" fmla="*/ 277 h 401"/>
              <a:gd name="T66" fmla="*/ 115 w 134"/>
              <a:gd name="T67" fmla="*/ 300 h 401"/>
              <a:gd name="T68" fmla="*/ 118 w 134"/>
              <a:gd name="T69" fmla="*/ 304 h 401"/>
              <a:gd name="T70" fmla="*/ 109 w 134"/>
              <a:gd name="T71" fmla="*/ 322 h 401"/>
              <a:gd name="T72" fmla="*/ 116 w 134"/>
              <a:gd name="T73" fmla="*/ 324 h 401"/>
              <a:gd name="T74" fmla="*/ 101 w 134"/>
              <a:gd name="T75" fmla="*/ 346 h 401"/>
              <a:gd name="T76" fmla="*/ 113 w 134"/>
              <a:gd name="T77" fmla="*/ 362 h 401"/>
              <a:gd name="T78" fmla="*/ 93 w 134"/>
              <a:gd name="T79" fmla="*/ 373 h 401"/>
              <a:gd name="T80" fmla="*/ 79 w 134"/>
              <a:gd name="T81" fmla="*/ 399 h 401"/>
              <a:gd name="T82" fmla="*/ 93 w 134"/>
              <a:gd name="T83" fmla="*/ 69 h 401"/>
              <a:gd name="T84" fmla="*/ 61 w 134"/>
              <a:gd name="T85" fmla="*/ 52 h 401"/>
              <a:gd name="T86" fmla="*/ 39 w 134"/>
              <a:gd name="T87" fmla="*/ 391 h 401"/>
              <a:gd name="T88" fmla="*/ 34 w 134"/>
              <a:gd name="T89" fmla="*/ 399 h 401"/>
              <a:gd name="T90" fmla="*/ 11 w 134"/>
              <a:gd name="T91" fmla="*/ 365 h 401"/>
              <a:gd name="T92" fmla="*/ 22 w 134"/>
              <a:gd name="T93" fmla="*/ 362 h 401"/>
              <a:gd name="T94" fmla="*/ 18 w 134"/>
              <a:gd name="T95" fmla="*/ 296 h 401"/>
              <a:gd name="T96" fmla="*/ 11 w 134"/>
              <a:gd name="T97" fmla="*/ 292 h 401"/>
              <a:gd name="T98" fmla="*/ 18 w 134"/>
              <a:gd name="T99" fmla="*/ 296 h 401"/>
              <a:gd name="T100" fmla="*/ 12 w 134"/>
              <a:gd name="T101" fmla="*/ 244 h 401"/>
              <a:gd name="T102" fmla="*/ 2 w 134"/>
              <a:gd name="T103" fmla="*/ 246 h 401"/>
              <a:gd name="T104" fmla="*/ 3 w 134"/>
              <a:gd name="T105" fmla="*/ 248 h 401"/>
              <a:gd name="T106" fmla="*/ 17 w 134"/>
              <a:gd name="T107" fmla="*/ 266 h 401"/>
              <a:gd name="T108" fmla="*/ 5 w 134"/>
              <a:gd name="T109" fmla="*/ 272 h 401"/>
              <a:gd name="T110" fmla="*/ 12 w 134"/>
              <a:gd name="T111" fmla="*/ 224 h 401"/>
              <a:gd name="T112" fmla="*/ 5 w 134"/>
              <a:gd name="T113" fmla="*/ 224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401">
                <a:moveTo>
                  <a:pt x="22" y="362"/>
                </a:moveTo>
                <a:cubicBezTo>
                  <a:pt x="22" y="362"/>
                  <a:pt x="22" y="362"/>
                  <a:pt x="22" y="362"/>
                </a:cubicBezTo>
                <a:cubicBezTo>
                  <a:pt x="22" y="362"/>
                  <a:pt x="22" y="362"/>
                  <a:pt x="22" y="362"/>
                </a:cubicBezTo>
                <a:cubicBezTo>
                  <a:pt x="21" y="361"/>
                  <a:pt x="21" y="361"/>
                  <a:pt x="20" y="361"/>
                </a:cubicBezTo>
                <a:cubicBezTo>
                  <a:pt x="19" y="361"/>
                  <a:pt x="17" y="361"/>
                  <a:pt x="16" y="361"/>
                </a:cubicBezTo>
                <a:cubicBezTo>
                  <a:pt x="14" y="360"/>
                  <a:pt x="12" y="360"/>
                  <a:pt x="10" y="360"/>
                </a:cubicBezTo>
                <a:cubicBezTo>
                  <a:pt x="9" y="358"/>
                  <a:pt x="9" y="355"/>
                  <a:pt x="8" y="353"/>
                </a:cubicBezTo>
                <a:cubicBezTo>
                  <a:pt x="8" y="351"/>
                  <a:pt x="7" y="348"/>
                  <a:pt x="7" y="346"/>
                </a:cubicBezTo>
                <a:cubicBezTo>
                  <a:pt x="11" y="347"/>
                  <a:pt x="16" y="346"/>
                  <a:pt x="20" y="343"/>
                </a:cubicBezTo>
                <a:cubicBezTo>
                  <a:pt x="21" y="342"/>
                  <a:pt x="19" y="340"/>
                  <a:pt x="18" y="340"/>
                </a:cubicBezTo>
                <a:cubicBezTo>
                  <a:pt x="16" y="341"/>
                  <a:pt x="14" y="342"/>
                  <a:pt x="12" y="342"/>
                </a:cubicBezTo>
                <a:cubicBezTo>
                  <a:pt x="10" y="342"/>
                  <a:pt x="8" y="342"/>
                  <a:pt x="6" y="342"/>
                </a:cubicBezTo>
                <a:cubicBezTo>
                  <a:pt x="5" y="334"/>
                  <a:pt x="4" y="327"/>
                  <a:pt x="3" y="320"/>
                </a:cubicBezTo>
                <a:cubicBezTo>
                  <a:pt x="5" y="320"/>
                  <a:pt x="8" y="320"/>
                  <a:pt x="10" y="320"/>
                </a:cubicBezTo>
                <a:cubicBezTo>
                  <a:pt x="12" y="320"/>
                  <a:pt x="15" y="321"/>
                  <a:pt x="17" y="319"/>
                </a:cubicBezTo>
                <a:cubicBezTo>
                  <a:pt x="17" y="319"/>
                  <a:pt x="17" y="318"/>
                  <a:pt x="17" y="317"/>
                </a:cubicBezTo>
                <a:cubicBezTo>
                  <a:pt x="15" y="315"/>
                  <a:pt x="13" y="316"/>
                  <a:pt x="10" y="316"/>
                </a:cubicBezTo>
                <a:cubicBezTo>
                  <a:pt x="8" y="316"/>
                  <a:pt x="5" y="316"/>
                  <a:pt x="3" y="316"/>
                </a:cubicBezTo>
                <a:cubicBezTo>
                  <a:pt x="1" y="299"/>
                  <a:pt x="1" y="281"/>
                  <a:pt x="1" y="263"/>
                </a:cubicBezTo>
                <a:cubicBezTo>
                  <a:pt x="0" y="243"/>
                  <a:pt x="1" y="223"/>
                  <a:pt x="1" y="202"/>
                </a:cubicBezTo>
                <a:cubicBezTo>
                  <a:pt x="3" y="202"/>
                  <a:pt x="5" y="202"/>
                  <a:pt x="7" y="203"/>
                </a:cubicBezTo>
                <a:cubicBezTo>
                  <a:pt x="10" y="203"/>
                  <a:pt x="14" y="204"/>
                  <a:pt x="16" y="202"/>
                </a:cubicBezTo>
                <a:cubicBezTo>
                  <a:pt x="17" y="202"/>
                  <a:pt x="17" y="200"/>
                  <a:pt x="16" y="199"/>
                </a:cubicBezTo>
                <a:cubicBezTo>
                  <a:pt x="14" y="198"/>
                  <a:pt x="11" y="199"/>
                  <a:pt x="8" y="199"/>
                </a:cubicBezTo>
                <a:cubicBezTo>
                  <a:pt x="6" y="199"/>
                  <a:pt x="4" y="199"/>
                  <a:pt x="1" y="199"/>
                </a:cubicBezTo>
                <a:cubicBezTo>
                  <a:pt x="2" y="192"/>
                  <a:pt x="2" y="186"/>
                  <a:pt x="2" y="179"/>
                </a:cubicBezTo>
                <a:cubicBezTo>
                  <a:pt x="8" y="179"/>
                  <a:pt x="14" y="180"/>
                  <a:pt x="19" y="179"/>
                </a:cubicBezTo>
                <a:cubicBezTo>
                  <a:pt x="21" y="178"/>
                  <a:pt x="21" y="175"/>
                  <a:pt x="19" y="175"/>
                </a:cubicBezTo>
                <a:cubicBezTo>
                  <a:pt x="14" y="174"/>
                  <a:pt x="8" y="175"/>
                  <a:pt x="3" y="175"/>
                </a:cubicBezTo>
                <a:cubicBezTo>
                  <a:pt x="3" y="169"/>
                  <a:pt x="3" y="164"/>
                  <a:pt x="4" y="158"/>
                </a:cubicBezTo>
                <a:cubicBezTo>
                  <a:pt x="9" y="160"/>
                  <a:pt x="15" y="160"/>
                  <a:pt x="19" y="157"/>
                </a:cubicBezTo>
                <a:cubicBezTo>
                  <a:pt x="21" y="156"/>
                  <a:pt x="20" y="153"/>
                  <a:pt x="18" y="154"/>
                </a:cubicBezTo>
                <a:cubicBezTo>
                  <a:pt x="16" y="154"/>
                  <a:pt x="14" y="155"/>
                  <a:pt x="12" y="155"/>
                </a:cubicBezTo>
                <a:cubicBezTo>
                  <a:pt x="9" y="156"/>
                  <a:pt x="7" y="155"/>
                  <a:pt x="4" y="154"/>
                </a:cubicBezTo>
                <a:cubicBezTo>
                  <a:pt x="5" y="146"/>
                  <a:pt x="6" y="138"/>
                  <a:pt x="6" y="130"/>
                </a:cubicBezTo>
                <a:cubicBezTo>
                  <a:pt x="7" y="131"/>
                  <a:pt x="7" y="131"/>
                  <a:pt x="8" y="131"/>
                </a:cubicBezTo>
                <a:cubicBezTo>
                  <a:pt x="13" y="131"/>
                  <a:pt x="22" y="132"/>
                  <a:pt x="25" y="127"/>
                </a:cubicBezTo>
                <a:cubicBezTo>
                  <a:pt x="26" y="126"/>
                  <a:pt x="25" y="125"/>
                  <a:pt x="24" y="124"/>
                </a:cubicBezTo>
                <a:cubicBezTo>
                  <a:pt x="22" y="124"/>
                  <a:pt x="20" y="125"/>
                  <a:pt x="17" y="126"/>
                </a:cubicBezTo>
                <a:cubicBezTo>
                  <a:pt x="14" y="127"/>
                  <a:pt x="11" y="127"/>
                  <a:pt x="8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19"/>
                  <a:pt x="8" y="111"/>
                  <a:pt x="9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6" y="104"/>
                  <a:pt x="21" y="105"/>
                  <a:pt x="27" y="104"/>
                </a:cubicBezTo>
                <a:cubicBezTo>
                  <a:pt x="29" y="104"/>
                  <a:pt x="29" y="101"/>
                  <a:pt x="27" y="100"/>
                </a:cubicBezTo>
                <a:cubicBezTo>
                  <a:pt x="21" y="99"/>
                  <a:pt x="16" y="100"/>
                  <a:pt x="10" y="100"/>
                </a:cubicBezTo>
                <a:cubicBezTo>
                  <a:pt x="10" y="100"/>
                  <a:pt x="10" y="101"/>
                  <a:pt x="10" y="101"/>
                </a:cubicBezTo>
                <a:cubicBezTo>
                  <a:pt x="11" y="95"/>
                  <a:pt x="11" y="89"/>
                  <a:pt x="12" y="83"/>
                </a:cubicBezTo>
                <a:cubicBezTo>
                  <a:pt x="18" y="83"/>
                  <a:pt x="24" y="84"/>
                  <a:pt x="29" y="83"/>
                </a:cubicBezTo>
                <a:cubicBezTo>
                  <a:pt x="32" y="83"/>
                  <a:pt x="32" y="79"/>
                  <a:pt x="29" y="79"/>
                </a:cubicBezTo>
                <a:cubicBezTo>
                  <a:pt x="24" y="78"/>
                  <a:pt x="18" y="78"/>
                  <a:pt x="13" y="79"/>
                </a:cubicBezTo>
                <a:cubicBezTo>
                  <a:pt x="13" y="78"/>
                  <a:pt x="13" y="77"/>
                  <a:pt x="13" y="77"/>
                </a:cubicBezTo>
                <a:cubicBezTo>
                  <a:pt x="14" y="70"/>
                  <a:pt x="16" y="63"/>
                  <a:pt x="18" y="56"/>
                </a:cubicBezTo>
                <a:cubicBezTo>
                  <a:pt x="22" y="57"/>
                  <a:pt x="28" y="57"/>
                  <a:pt x="32" y="56"/>
                </a:cubicBezTo>
                <a:cubicBezTo>
                  <a:pt x="34" y="56"/>
                  <a:pt x="34" y="53"/>
                  <a:pt x="32" y="52"/>
                </a:cubicBezTo>
                <a:cubicBezTo>
                  <a:pt x="28" y="51"/>
                  <a:pt x="23" y="52"/>
                  <a:pt x="19" y="52"/>
                </a:cubicBezTo>
                <a:cubicBezTo>
                  <a:pt x="25" y="33"/>
                  <a:pt x="36" y="17"/>
                  <a:pt x="57" y="9"/>
                </a:cubicBezTo>
                <a:cubicBezTo>
                  <a:pt x="78" y="0"/>
                  <a:pt x="114" y="6"/>
                  <a:pt x="128" y="26"/>
                </a:cubicBezTo>
                <a:cubicBezTo>
                  <a:pt x="132" y="33"/>
                  <a:pt x="134" y="42"/>
                  <a:pt x="134" y="52"/>
                </a:cubicBezTo>
                <a:cubicBezTo>
                  <a:pt x="127" y="52"/>
                  <a:pt x="120" y="52"/>
                  <a:pt x="114" y="53"/>
                </a:cubicBezTo>
                <a:cubicBezTo>
                  <a:pt x="112" y="53"/>
                  <a:pt x="112" y="56"/>
                  <a:pt x="114" y="56"/>
                </a:cubicBezTo>
                <a:cubicBezTo>
                  <a:pt x="120" y="56"/>
                  <a:pt x="127" y="57"/>
                  <a:pt x="133" y="56"/>
                </a:cubicBezTo>
                <a:cubicBezTo>
                  <a:pt x="133" y="62"/>
                  <a:pt x="132" y="68"/>
                  <a:pt x="132" y="74"/>
                </a:cubicBezTo>
                <a:cubicBezTo>
                  <a:pt x="126" y="73"/>
                  <a:pt x="120" y="74"/>
                  <a:pt x="114" y="74"/>
                </a:cubicBezTo>
                <a:cubicBezTo>
                  <a:pt x="113" y="74"/>
                  <a:pt x="113" y="77"/>
                  <a:pt x="114" y="77"/>
                </a:cubicBezTo>
                <a:cubicBezTo>
                  <a:pt x="120" y="77"/>
                  <a:pt x="126" y="78"/>
                  <a:pt x="131" y="77"/>
                </a:cubicBezTo>
                <a:cubicBezTo>
                  <a:pt x="131" y="79"/>
                  <a:pt x="131" y="80"/>
                  <a:pt x="131" y="81"/>
                </a:cubicBezTo>
                <a:cubicBezTo>
                  <a:pt x="131" y="86"/>
                  <a:pt x="130" y="92"/>
                  <a:pt x="130" y="97"/>
                </a:cubicBezTo>
                <a:cubicBezTo>
                  <a:pt x="125" y="99"/>
                  <a:pt x="120" y="101"/>
                  <a:pt x="114" y="101"/>
                </a:cubicBezTo>
                <a:cubicBezTo>
                  <a:pt x="113" y="101"/>
                  <a:pt x="113" y="103"/>
                  <a:pt x="114" y="103"/>
                </a:cubicBezTo>
                <a:cubicBezTo>
                  <a:pt x="119" y="103"/>
                  <a:pt x="125" y="102"/>
                  <a:pt x="130" y="101"/>
                </a:cubicBezTo>
                <a:cubicBezTo>
                  <a:pt x="129" y="110"/>
                  <a:pt x="128" y="119"/>
                  <a:pt x="128" y="128"/>
                </a:cubicBezTo>
                <a:cubicBezTo>
                  <a:pt x="122" y="129"/>
                  <a:pt x="117" y="130"/>
                  <a:pt x="112" y="130"/>
                </a:cubicBezTo>
                <a:cubicBezTo>
                  <a:pt x="110" y="130"/>
                  <a:pt x="110" y="133"/>
                  <a:pt x="112" y="133"/>
                </a:cubicBezTo>
                <a:cubicBezTo>
                  <a:pt x="117" y="133"/>
                  <a:pt x="122" y="133"/>
                  <a:pt x="128" y="132"/>
                </a:cubicBezTo>
                <a:cubicBezTo>
                  <a:pt x="127" y="141"/>
                  <a:pt x="126" y="150"/>
                  <a:pt x="126" y="160"/>
                </a:cubicBezTo>
                <a:cubicBezTo>
                  <a:pt x="124" y="160"/>
                  <a:pt x="123" y="161"/>
                  <a:pt x="121" y="161"/>
                </a:cubicBezTo>
                <a:cubicBezTo>
                  <a:pt x="119" y="162"/>
                  <a:pt x="116" y="162"/>
                  <a:pt x="114" y="162"/>
                </a:cubicBezTo>
                <a:cubicBezTo>
                  <a:pt x="113" y="162"/>
                  <a:pt x="113" y="165"/>
                  <a:pt x="114" y="165"/>
                </a:cubicBezTo>
                <a:cubicBezTo>
                  <a:pt x="118" y="165"/>
                  <a:pt x="122" y="165"/>
                  <a:pt x="126" y="164"/>
                </a:cubicBezTo>
                <a:cubicBezTo>
                  <a:pt x="125" y="172"/>
                  <a:pt x="125" y="181"/>
                  <a:pt x="124" y="189"/>
                </a:cubicBezTo>
                <a:cubicBezTo>
                  <a:pt x="122" y="190"/>
                  <a:pt x="120" y="191"/>
                  <a:pt x="118" y="191"/>
                </a:cubicBezTo>
                <a:cubicBezTo>
                  <a:pt x="115" y="191"/>
                  <a:pt x="112" y="191"/>
                  <a:pt x="109" y="191"/>
                </a:cubicBezTo>
                <a:cubicBezTo>
                  <a:pt x="107" y="191"/>
                  <a:pt x="107" y="194"/>
                  <a:pt x="109" y="194"/>
                </a:cubicBezTo>
                <a:cubicBezTo>
                  <a:pt x="113" y="194"/>
                  <a:pt x="119" y="195"/>
                  <a:pt x="124" y="193"/>
                </a:cubicBezTo>
                <a:cubicBezTo>
                  <a:pt x="124" y="201"/>
                  <a:pt x="123" y="209"/>
                  <a:pt x="123" y="217"/>
                </a:cubicBezTo>
                <a:cubicBezTo>
                  <a:pt x="116" y="217"/>
                  <a:pt x="110" y="218"/>
                  <a:pt x="104" y="218"/>
                </a:cubicBezTo>
                <a:cubicBezTo>
                  <a:pt x="102" y="218"/>
                  <a:pt x="102" y="221"/>
                  <a:pt x="104" y="221"/>
                </a:cubicBezTo>
                <a:cubicBezTo>
                  <a:pt x="110" y="221"/>
                  <a:pt x="116" y="222"/>
                  <a:pt x="123" y="222"/>
                </a:cubicBezTo>
                <a:cubicBezTo>
                  <a:pt x="122" y="230"/>
                  <a:pt x="122" y="238"/>
                  <a:pt x="121" y="247"/>
                </a:cubicBezTo>
                <a:cubicBezTo>
                  <a:pt x="120" y="247"/>
                  <a:pt x="119" y="247"/>
                  <a:pt x="118" y="247"/>
                </a:cubicBezTo>
                <a:cubicBezTo>
                  <a:pt x="115" y="247"/>
                  <a:pt x="112" y="247"/>
                  <a:pt x="109" y="247"/>
                </a:cubicBezTo>
                <a:cubicBezTo>
                  <a:pt x="107" y="247"/>
                  <a:pt x="107" y="250"/>
                  <a:pt x="109" y="250"/>
                </a:cubicBezTo>
                <a:cubicBezTo>
                  <a:pt x="112" y="250"/>
                  <a:pt x="115" y="251"/>
                  <a:pt x="118" y="251"/>
                </a:cubicBezTo>
                <a:cubicBezTo>
                  <a:pt x="119" y="251"/>
                  <a:pt x="120" y="251"/>
                  <a:pt x="121" y="251"/>
                </a:cubicBezTo>
                <a:cubicBezTo>
                  <a:pt x="121" y="255"/>
                  <a:pt x="121" y="259"/>
                  <a:pt x="120" y="262"/>
                </a:cubicBezTo>
                <a:cubicBezTo>
                  <a:pt x="120" y="266"/>
                  <a:pt x="120" y="270"/>
                  <a:pt x="120" y="274"/>
                </a:cubicBezTo>
                <a:cubicBezTo>
                  <a:pt x="114" y="273"/>
                  <a:pt x="109" y="274"/>
                  <a:pt x="104" y="274"/>
                </a:cubicBezTo>
                <a:cubicBezTo>
                  <a:pt x="102" y="274"/>
                  <a:pt x="102" y="277"/>
                  <a:pt x="104" y="277"/>
                </a:cubicBezTo>
                <a:cubicBezTo>
                  <a:pt x="109" y="277"/>
                  <a:pt x="114" y="278"/>
                  <a:pt x="119" y="277"/>
                </a:cubicBezTo>
                <a:cubicBezTo>
                  <a:pt x="119" y="285"/>
                  <a:pt x="119" y="292"/>
                  <a:pt x="118" y="299"/>
                </a:cubicBezTo>
                <a:cubicBezTo>
                  <a:pt x="117" y="299"/>
                  <a:pt x="116" y="300"/>
                  <a:pt x="115" y="300"/>
                </a:cubicBezTo>
                <a:cubicBezTo>
                  <a:pt x="111" y="302"/>
                  <a:pt x="108" y="301"/>
                  <a:pt x="104" y="300"/>
                </a:cubicBezTo>
                <a:cubicBezTo>
                  <a:pt x="102" y="300"/>
                  <a:pt x="101" y="303"/>
                  <a:pt x="103" y="304"/>
                </a:cubicBezTo>
                <a:cubicBezTo>
                  <a:pt x="108" y="306"/>
                  <a:pt x="113" y="306"/>
                  <a:pt x="118" y="304"/>
                </a:cubicBezTo>
                <a:cubicBezTo>
                  <a:pt x="117" y="309"/>
                  <a:pt x="117" y="314"/>
                  <a:pt x="117" y="319"/>
                </a:cubicBezTo>
                <a:cubicBezTo>
                  <a:pt x="116" y="319"/>
                  <a:pt x="116" y="319"/>
                  <a:pt x="116" y="319"/>
                </a:cubicBezTo>
                <a:cubicBezTo>
                  <a:pt x="114" y="320"/>
                  <a:pt x="111" y="321"/>
                  <a:pt x="109" y="322"/>
                </a:cubicBezTo>
                <a:cubicBezTo>
                  <a:pt x="105" y="324"/>
                  <a:pt x="102" y="324"/>
                  <a:pt x="98" y="324"/>
                </a:cubicBezTo>
                <a:cubicBezTo>
                  <a:pt x="96" y="325"/>
                  <a:pt x="96" y="328"/>
                  <a:pt x="98" y="328"/>
                </a:cubicBezTo>
                <a:cubicBezTo>
                  <a:pt x="104" y="328"/>
                  <a:pt x="111" y="327"/>
                  <a:pt x="116" y="324"/>
                </a:cubicBezTo>
                <a:cubicBezTo>
                  <a:pt x="116" y="330"/>
                  <a:pt x="115" y="337"/>
                  <a:pt x="115" y="344"/>
                </a:cubicBezTo>
                <a:cubicBezTo>
                  <a:pt x="113" y="344"/>
                  <a:pt x="111" y="345"/>
                  <a:pt x="110" y="345"/>
                </a:cubicBezTo>
                <a:cubicBezTo>
                  <a:pt x="107" y="345"/>
                  <a:pt x="104" y="345"/>
                  <a:pt x="101" y="346"/>
                </a:cubicBezTo>
                <a:cubicBezTo>
                  <a:pt x="99" y="346"/>
                  <a:pt x="99" y="349"/>
                  <a:pt x="101" y="349"/>
                </a:cubicBezTo>
                <a:cubicBezTo>
                  <a:pt x="105" y="350"/>
                  <a:pt x="110" y="350"/>
                  <a:pt x="114" y="349"/>
                </a:cubicBezTo>
                <a:cubicBezTo>
                  <a:pt x="114" y="354"/>
                  <a:pt x="114" y="358"/>
                  <a:pt x="113" y="362"/>
                </a:cubicBezTo>
                <a:cubicBezTo>
                  <a:pt x="112" y="361"/>
                  <a:pt x="111" y="361"/>
                  <a:pt x="110" y="362"/>
                </a:cubicBezTo>
                <a:cubicBezTo>
                  <a:pt x="106" y="367"/>
                  <a:pt x="100" y="369"/>
                  <a:pt x="93" y="370"/>
                </a:cubicBezTo>
                <a:cubicBezTo>
                  <a:pt x="91" y="370"/>
                  <a:pt x="91" y="373"/>
                  <a:pt x="93" y="373"/>
                </a:cubicBezTo>
                <a:cubicBezTo>
                  <a:pt x="99" y="373"/>
                  <a:pt x="109" y="372"/>
                  <a:pt x="112" y="366"/>
                </a:cubicBezTo>
                <a:cubicBezTo>
                  <a:pt x="110" y="384"/>
                  <a:pt x="103" y="398"/>
                  <a:pt x="80" y="399"/>
                </a:cubicBezTo>
                <a:cubicBezTo>
                  <a:pt x="79" y="399"/>
                  <a:pt x="79" y="399"/>
                  <a:pt x="79" y="399"/>
                </a:cubicBezTo>
                <a:cubicBezTo>
                  <a:pt x="78" y="398"/>
                  <a:pt x="78" y="397"/>
                  <a:pt x="78" y="396"/>
                </a:cubicBezTo>
                <a:cubicBezTo>
                  <a:pt x="79" y="336"/>
                  <a:pt x="80" y="275"/>
                  <a:pt x="85" y="215"/>
                </a:cubicBezTo>
                <a:cubicBezTo>
                  <a:pt x="89" y="167"/>
                  <a:pt x="101" y="117"/>
                  <a:pt x="93" y="69"/>
                </a:cubicBezTo>
                <a:cubicBezTo>
                  <a:pt x="90" y="49"/>
                  <a:pt x="80" y="31"/>
                  <a:pt x="65" y="47"/>
                </a:cubicBezTo>
                <a:cubicBezTo>
                  <a:pt x="64" y="46"/>
                  <a:pt x="62" y="47"/>
                  <a:pt x="62" y="48"/>
                </a:cubicBezTo>
                <a:cubicBezTo>
                  <a:pt x="61" y="49"/>
                  <a:pt x="61" y="50"/>
                  <a:pt x="61" y="52"/>
                </a:cubicBezTo>
                <a:cubicBezTo>
                  <a:pt x="61" y="52"/>
                  <a:pt x="61" y="52"/>
                  <a:pt x="60" y="52"/>
                </a:cubicBezTo>
                <a:cubicBezTo>
                  <a:pt x="60" y="54"/>
                  <a:pt x="60" y="55"/>
                  <a:pt x="60" y="56"/>
                </a:cubicBezTo>
                <a:cubicBezTo>
                  <a:pt x="39" y="166"/>
                  <a:pt x="39" y="280"/>
                  <a:pt x="39" y="391"/>
                </a:cubicBezTo>
                <a:cubicBezTo>
                  <a:pt x="39" y="395"/>
                  <a:pt x="39" y="398"/>
                  <a:pt x="39" y="401"/>
                </a:cubicBezTo>
                <a:cubicBezTo>
                  <a:pt x="37" y="400"/>
                  <a:pt x="35" y="400"/>
                  <a:pt x="34" y="399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8"/>
                  <a:pt x="34" y="396"/>
                  <a:pt x="32" y="396"/>
                </a:cubicBezTo>
                <a:cubicBezTo>
                  <a:pt x="20" y="394"/>
                  <a:pt x="15" y="380"/>
                  <a:pt x="11" y="367"/>
                </a:cubicBezTo>
                <a:cubicBezTo>
                  <a:pt x="12" y="366"/>
                  <a:pt x="12" y="366"/>
                  <a:pt x="11" y="365"/>
                </a:cubicBezTo>
                <a:cubicBezTo>
                  <a:pt x="12" y="365"/>
                  <a:pt x="13" y="365"/>
                  <a:pt x="13" y="365"/>
                </a:cubicBezTo>
                <a:cubicBezTo>
                  <a:pt x="16" y="366"/>
                  <a:pt x="20" y="367"/>
                  <a:pt x="22" y="365"/>
                </a:cubicBezTo>
                <a:cubicBezTo>
                  <a:pt x="23" y="364"/>
                  <a:pt x="23" y="363"/>
                  <a:pt x="22" y="362"/>
                </a:cubicBezTo>
                <a:cubicBezTo>
                  <a:pt x="22" y="362"/>
                  <a:pt x="22" y="362"/>
                  <a:pt x="22" y="362"/>
                </a:cubicBezTo>
                <a:cubicBezTo>
                  <a:pt x="22" y="362"/>
                  <a:pt x="22" y="362"/>
                  <a:pt x="22" y="362"/>
                </a:cubicBezTo>
                <a:close/>
                <a:moveTo>
                  <a:pt x="18" y="296"/>
                </a:moveTo>
                <a:cubicBezTo>
                  <a:pt x="20" y="296"/>
                  <a:pt x="22" y="294"/>
                  <a:pt x="20" y="292"/>
                </a:cubicBezTo>
                <a:cubicBezTo>
                  <a:pt x="19" y="289"/>
                  <a:pt x="15" y="289"/>
                  <a:pt x="13" y="289"/>
                </a:cubicBezTo>
                <a:cubicBezTo>
                  <a:pt x="11" y="289"/>
                  <a:pt x="11" y="290"/>
                  <a:pt x="11" y="292"/>
                </a:cubicBezTo>
                <a:cubicBezTo>
                  <a:pt x="9" y="292"/>
                  <a:pt x="7" y="292"/>
                  <a:pt x="5" y="292"/>
                </a:cubicBezTo>
                <a:cubicBezTo>
                  <a:pt x="2" y="292"/>
                  <a:pt x="2" y="296"/>
                  <a:pt x="5" y="296"/>
                </a:cubicBezTo>
                <a:cubicBezTo>
                  <a:pt x="9" y="296"/>
                  <a:pt x="14" y="297"/>
                  <a:pt x="18" y="296"/>
                </a:cubicBezTo>
                <a:close/>
                <a:moveTo>
                  <a:pt x="20" y="248"/>
                </a:moveTo>
                <a:cubicBezTo>
                  <a:pt x="20" y="247"/>
                  <a:pt x="20" y="246"/>
                  <a:pt x="20" y="245"/>
                </a:cubicBezTo>
                <a:cubicBezTo>
                  <a:pt x="18" y="243"/>
                  <a:pt x="14" y="244"/>
                  <a:pt x="12" y="244"/>
                </a:cubicBezTo>
                <a:cubicBezTo>
                  <a:pt x="10" y="244"/>
                  <a:pt x="8" y="244"/>
                  <a:pt x="7" y="244"/>
                </a:cubicBezTo>
                <a:cubicBezTo>
                  <a:pt x="6" y="244"/>
                  <a:pt x="4" y="244"/>
                  <a:pt x="3" y="245"/>
                </a:cubicBezTo>
                <a:cubicBezTo>
                  <a:pt x="3" y="245"/>
                  <a:pt x="2" y="245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7"/>
                  <a:pt x="3" y="247"/>
                  <a:pt x="3" y="248"/>
                </a:cubicBezTo>
                <a:cubicBezTo>
                  <a:pt x="5" y="249"/>
                  <a:pt x="9" y="248"/>
                  <a:pt x="11" y="249"/>
                </a:cubicBezTo>
                <a:cubicBezTo>
                  <a:pt x="13" y="249"/>
                  <a:pt x="18" y="250"/>
                  <a:pt x="20" y="248"/>
                </a:cubicBezTo>
                <a:close/>
                <a:moveTo>
                  <a:pt x="17" y="266"/>
                </a:moveTo>
                <a:cubicBezTo>
                  <a:pt x="18" y="264"/>
                  <a:pt x="16" y="262"/>
                  <a:pt x="15" y="263"/>
                </a:cubicBezTo>
                <a:cubicBezTo>
                  <a:pt x="11" y="265"/>
                  <a:pt x="9" y="268"/>
                  <a:pt x="5" y="268"/>
                </a:cubicBezTo>
                <a:cubicBezTo>
                  <a:pt x="2" y="268"/>
                  <a:pt x="2" y="272"/>
                  <a:pt x="5" y="272"/>
                </a:cubicBezTo>
                <a:cubicBezTo>
                  <a:pt x="7" y="272"/>
                  <a:pt x="9" y="271"/>
                  <a:pt x="11" y="270"/>
                </a:cubicBezTo>
                <a:cubicBezTo>
                  <a:pt x="14" y="269"/>
                  <a:pt x="16" y="268"/>
                  <a:pt x="17" y="266"/>
                </a:cubicBezTo>
                <a:close/>
                <a:moveTo>
                  <a:pt x="12" y="224"/>
                </a:moveTo>
                <a:cubicBezTo>
                  <a:pt x="16" y="225"/>
                  <a:pt x="16" y="219"/>
                  <a:pt x="12" y="220"/>
                </a:cubicBezTo>
                <a:cubicBezTo>
                  <a:pt x="10" y="220"/>
                  <a:pt x="7" y="220"/>
                  <a:pt x="5" y="220"/>
                </a:cubicBezTo>
                <a:cubicBezTo>
                  <a:pt x="3" y="221"/>
                  <a:pt x="3" y="224"/>
                  <a:pt x="5" y="224"/>
                </a:cubicBezTo>
                <a:cubicBezTo>
                  <a:pt x="7" y="224"/>
                  <a:pt x="10" y="224"/>
                  <a:pt x="12" y="224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60">
            <a:extLst>
              <a:ext uri="{FF2B5EF4-FFF2-40B4-BE49-F238E27FC236}">
                <a16:creationId xmlns:a16="http://schemas.microsoft.com/office/drawing/2014/main" id="{E1E453A4-D95E-1241-553E-11F7FE7F365B}"/>
              </a:ext>
            </a:extLst>
          </p:cNvPr>
          <p:cNvSpPr>
            <a:spLocks/>
          </p:cNvSpPr>
          <p:nvPr/>
        </p:nvSpPr>
        <p:spPr bwMode="auto">
          <a:xfrm>
            <a:off x="3303533" y="1058183"/>
            <a:ext cx="106362" cy="1047750"/>
          </a:xfrm>
          <a:custGeom>
            <a:avLst/>
            <a:gdLst>
              <a:gd name="T0" fmla="*/ 41 w 42"/>
              <a:gd name="T1" fmla="*/ 45 h 413"/>
              <a:gd name="T2" fmla="*/ 40 w 42"/>
              <a:gd name="T3" fmla="*/ 104 h 413"/>
              <a:gd name="T4" fmla="*/ 28 w 42"/>
              <a:gd name="T5" fmla="*/ 239 h 413"/>
              <a:gd name="T6" fmla="*/ 25 w 42"/>
              <a:gd name="T7" fmla="*/ 370 h 413"/>
              <a:gd name="T8" fmla="*/ 25 w 42"/>
              <a:gd name="T9" fmla="*/ 412 h 413"/>
              <a:gd name="T10" fmla="*/ 1 w 42"/>
              <a:gd name="T11" fmla="*/ 411 h 413"/>
              <a:gd name="T12" fmla="*/ 1 w 42"/>
              <a:gd name="T13" fmla="*/ 384 h 413"/>
              <a:gd name="T14" fmla="*/ 2 w 42"/>
              <a:gd name="T15" fmla="*/ 282 h 413"/>
              <a:gd name="T16" fmla="*/ 20 w 42"/>
              <a:gd name="T17" fmla="*/ 22 h 413"/>
              <a:gd name="T18" fmla="*/ 22 w 42"/>
              <a:gd name="T19" fmla="*/ 21 h 413"/>
              <a:gd name="T20" fmla="*/ 41 w 42"/>
              <a:gd name="T21" fmla="*/ 4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13">
                <a:moveTo>
                  <a:pt x="41" y="45"/>
                </a:moveTo>
                <a:cubicBezTo>
                  <a:pt x="42" y="65"/>
                  <a:pt x="41" y="85"/>
                  <a:pt x="40" y="104"/>
                </a:cubicBezTo>
                <a:cubicBezTo>
                  <a:pt x="36" y="149"/>
                  <a:pt x="30" y="194"/>
                  <a:pt x="28" y="239"/>
                </a:cubicBezTo>
                <a:cubicBezTo>
                  <a:pt x="26" y="283"/>
                  <a:pt x="28" y="327"/>
                  <a:pt x="25" y="370"/>
                </a:cubicBezTo>
                <a:cubicBezTo>
                  <a:pt x="24" y="384"/>
                  <a:pt x="26" y="398"/>
                  <a:pt x="25" y="412"/>
                </a:cubicBezTo>
                <a:cubicBezTo>
                  <a:pt x="17" y="412"/>
                  <a:pt x="9" y="413"/>
                  <a:pt x="1" y="411"/>
                </a:cubicBezTo>
                <a:cubicBezTo>
                  <a:pt x="0" y="402"/>
                  <a:pt x="0" y="393"/>
                  <a:pt x="1" y="384"/>
                </a:cubicBezTo>
                <a:cubicBezTo>
                  <a:pt x="1" y="350"/>
                  <a:pt x="1" y="316"/>
                  <a:pt x="2" y="282"/>
                </a:cubicBezTo>
                <a:cubicBezTo>
                  <a:pt x="3" y="195"/>
                  <a:pt x="9" y="109"/>
                  <a:pt x="20" y="22"/>
                </a:cubicBezTo>
                <a:cubicBezTo>
                  <a:pt x="20" y="22"/>
                  <a:pt x="21" y="22"/>
                  <a:pt x="22" y="21"/>
                </a:cubicBezTo>
                <a:cubicBezTo>
                  <a:pt x="38" y="0"/>
                  <a:pt x="40" y="35"/>
                  <a:pt x="41" y="45"/>
                </a:cubicBezTo>
                <a:close/>
              </a:path>
            </a:pathLst>
          </a:custGeom>
          <a:solidFill>
            <a:srgbClr val="EDAF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61">
            <a:extLst>
              <a:ext uri="{FF2B5EF4-FFF2-40B4-BE49-F238E27FC236}">
                <a16:creationId xmlns:a16="http://schemas.microsoft.com/office/drawing/2014/main" id="{D29A7B56-7C97-AF0A-5178-37FD9F18839D}"/>
              </a:ext>
            </a:extLst>
          </p:cNvPr>
          <p:cNvSpPr>
            <a:spLocks/>
          </p:cNvSpPr>
          <p:nvPr/>
        </p:nvSpPr>
        <p:spPr bwMode="auto">
          <a:xfrm>
            <a:off x="3595633" y="1532846"/>
            <a:ext cx="50800" cy="312738"/>
          </a:xfrm>
          <a:custGeom>
            <a:avLst/>
            <a:gdLst>
              <a:gd name="T0" fmla="*/ 12 w 20"/>
              <a:gd name="T1" fmla="*/ 2 h 123"/>
              <a:gd name="T2" fmla="*/ 4 w 20"/>
              <a:gd name="T3" fmla="*/ 121 h 123"/>
              <a:gd name="T4" fmla="*/ 0 w 20"/>
              <a:gd name="T5" fmla="*/ 120 h 123"/>
              <a:gd name="T6" fmla="*/ 9 w 20"/>
              <a:gd name="T7" fmla="*/ 3 h 123"/>
              <a:gd name="T8" fmla="*/ 12 w 20"/>
              <a:gd name="T9" fmla="*/ 2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23">
                <a:moveTo>
                  <a:pt x="12" y="2"/>
                </a:moveTo>
                <a:cubicBezTo>
                  <a:pt x="20" y="42"/>
                  <a:pt x="11" y="82"/>
                  <a:pt x="4" y="121"/>
                </a:cubicBezTo>
                <a:cubicBezTo>
                  <a:pt x="4" y="123"/>
                  <a:pt x="0" y="123"/>
                  <a:pt x="0" y="120"/>
                </a:cubicBezTo>
                <a:cubicBezTo>
                  <a:pt x="5" y="81"/>
                  <a:pt x="15" y="43"/>
                  <a:pt x="9" y="3"/>
                </a:cubicBezTo>
                <a:cubicBezTo>
                  <a:pt x="8" y="1"/>
                  <a:pt x="12" y="0"/>
                  <a:pt x="12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162">
            <a:extLst>
              <a:ext uri="{FF2B5EF4-FFF2-40B4-BE49-F238E27FC236}">
                <a16:creationId xmlns:a16="http://schemas.microsoft.com/office/drawing/2014/main" id="{C7EFF1B1-30AF-AEB4-816E-9064E592862A}"/>
              </a:ext>
            </a:extLst>
          </p:cNvPr>
          <p:cNvSpPr>
            <a:spLocks/>
          </p:cNvSpPr>
          <p:nvPr/>
        </p:nvSpPr>
        <p:spPr bwMode="auto">
          <a:xfrm>
            <a:off x="3549596" y="1536021"/>
            <a:ext cx="23812" cy="255588"/>
          </a:xfrm>
          <a:custGeom>
            <a:avLst/>
            <a:gdLst>
              <a:gd name="T0" fmla="*/ 3 w 9"/>
              <a:gd name="T1" fmla="*/ 1 h 101"/>
              <a:gd name="T2" fmla="*/ 7 w 9"/>
              <a:gd name="T3" fmla="*/ 98 h 101"/>
              <a:gd name="T4" fmla="*/ 2 w 9"/>
              <a:gd name="T5" fmla="*/ 98 h 101"/>
              <a:gd name="T6" fmla="*/ 0 w 9"/>
              <a:gd name="T7" fmla="*/ 2 h 101"/>
              <a:gd name="T8" fmla="*/ 3 w 9"/>
              <a:gd name="T9" fmla="*/ 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1">
                <a:moveTo>
                  <a:pt x="3" y="1"/>
                </a:moveTo>
                <a:cubicBezTo>
                  <a:pt x="9" y="33"/>
                  <a:pt x="8" y="66"/>
                  <a:pt x="7" y="98"/>
                </a:cubicBezTo>
                <a:cubicBezTo>
                  <a:pt x="7" y="101"/>
                  <a:pt x="2" y="101"/>
                  <a:pt x="2" y="98"/>
                </a:cubicBezTo>
                <a:cubicBezTo>
                  <a:pt x="1" y="66"/>
                  <a:pt x="3" y="34"/>
                  <a:pt x="0" y="2"/>
                </a:cubicBezTo>
                <a:cubicBezTo>
                  <a:pt x="0" y="0"/>
                  <a:pt x="3" y="0"/>
                  <a:pt x="3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63">
            <a:extLst>
              <a:ext uri="{FF2B5EF4-FFF2-40B4-BE49-F238E27FC236}">
                <a16:creationId xmlns:a16="http://schemas.microsoft.com/office/drawing/2014/main" id="{DF775C82-373F-A4DC-4C2C-B3D8AB1F586D}"/>
              </a:ext>
            </a:extLst>
          </p:cNvPr>
          <p:cNvSpPr>
            <a:spLocks noEditPoints="1"/>
          </p:cNvSpPr>
          <p:nvPr/>
        </p:nvSpPr>
        <p:spPr bwMode="auto">
          <a:xfrm>
            <a:off x="3159071" y="947058"/>
            <a:ext cx="395287" cy="1277938"/>
          </a:xfrm>
          <a:custGeom>
            <a:avLst/>
            <a:gdLst>
              <a:gd name="T0" fmla="*/ 25 w 156"/>
              <a:gd name="T1" fmla="*/ 374 h 504"/>
              <a:gd name="T2" fmla="*/ 44 w 156"/>
              <a:gd name="T3" fmla="*/ 405 h 504"/>
              <a:gd name="T4" fmla="*/ 51 w 156"/>
              <a:gd name="T5" fmla="*/ 410 h 504"/>
              <a:gd name="T6" fmla="*/ 72 w 156"/>
              <a:gd name="T7" fmla="*/ 61 h 504"/>
              <a:gd name="T8" fmla="*/ 77 w 156"/>
              <a:gd name="T9" fmla="*/ 56 h 504"/>
              <a:gd name="T10" fmla="*/ 90 w 156"/>
              <a:gd name="T11" fmla="*/ 405 h 504"/>
              <a:gd name="T12" fmla="*/ 124 w 156"/>
              <a:gd name="T13" fmla="*/ 375 h 504"/>
              <a:gd name="T14" fmla="*/ 122 w 156"/>
              <a:gd name="T15" fmla="*/ 371 h 504"/>
              <a:gd name="T16" fmla="*/ 113 w 156"/>
              <a:gd name="T17" fmla="*/ 358 h 504"/>
              <a:gd name="T18" fmla="*/ 127 w 156"/>
              <a:gd name="T19" fmla="*/ 353 h 504"/>
              <a:gd name="T20" fmla="*/ 110 w 156"/>
              <a:gd name="T21" fmla="*/ 333 h 504"/>
              <a:gd name="T22" fmla="*/ 129 w 156"/>
              <a:gd name="T23" fmla="*/ 328 h 504"/>
              <a:gd name="T24" fmla="*/ 116 w 156"/>
              <a:gd name="T25" fmla="*/ 309 h 504"/>
              <a:gd name="T26" fmla="*/ 131 w 156"/>
              <a:gd name="T27" fmla="*/ 286 h 504"/>
              <a:gd name="T28" fmla="*/ 132 w 156"/>
              <a:gd name="T29" fmla="*/ 283 h 504"/>
              <a:gd name="T30" fmla="*/ 130 w 156"/>
              <a:gd name="T31" fmla="*/ 260 h 504"/>
              <a:gd name="T32" fmla="*/ 130 w 156"/>
              <a:gd name="T33" fmla="*/ 256 h 504"/>
              <a:gd name="T34" fmla="*/ 116 w 156"/>
              <a:gd name="T35" fmla="*/ 230 h 504"/>
              <a:gd name="T36" fmla="*/ 136 w 156"/>
              <a:gd name="T37" fmla="*/ 202 h 504"/>
              <a:gd name="T38" fmla="*/ 130 w 156"/>
              <a:gd name="T39" fmla="*/ 200 h 504"/>
              <a:gd name="T40" fmla="*/ 126 w 156"/>
              <a:gd name="T41" fmla="*/ 174 h 504"/>
              <a:gd name="T42" fmla="*/ 138 w 156"/>
              <a:gd name="T43" fmla="*/ 169 h 504"/>
              <a:gd name="T44" fmla="*/ 124 w 156"/>
              <a:gd name="T45" fmla="*/ 139 h 504"/>
              <a:gd name="T46" fmla="*/ 126 w 156"/>
              <a:gd name="T47" fmla="*/ 112 h 504"/>
              <a:gd name="T48" fmla="*/ 143 w 156"/>
              <a:gd name="T49" fmla="*/ 90 h 504"/>
              <a:gd name="T50" fmla="*/ 126 w 156"/>
              <a:gd name="T51" fmla="*/ 83 h 504"/>
              <a:gd name="T52" fmla="*/ 126 w 156"/>
              <a:gd name="T53" fmla="*/ 65 h 504"/>
              <a:gd name="T54" fmla="*/ 140 w 156"/>
              <a:gd name="T55" fmla="*/ 35 h 504"/>
              <a:gd name="T56" fmla="*/ 44 w 156"/>
              <a:gd name="T57" fmla="*/ 61 h 504"/>
              <a:gd name="T58" fmla="*/ 25 w 156"/>
              <a:gd name="T59" fmla="*/ 86 h 504"/>
              <a:gd name="T60" fmla="*/ 41 w 156"/>
              <a:gd name="T61" fmla="*/ 92 h 504"/>
              <a:gd name="T62" fmla="*/ 22 w 156"/>
              <a:gd name="T63" fmla="*/ 109 h 504"/>
              <a:gd name="T64" fmla="*/ 22 w 156"/>
              <a:gd name="T65" fmla="*/ 113 h 504"/>
              <a:gd name="T66" fmla="*/ 20 w 156"/>
              <a:gd name="T67" fmla="*/ 136 h 504"/>
              <a:gd name="T68" fmla="*/ 37 w 156"/>
              <a:gd name="T69" fmla="*/ 136 h 504"/>
              <a:gd name="T70" fmla="*/ 16 w 156"/>
              <a:gd name="T71" fmla="*/ 163 h 504"/>
              <a:gd name="T72" fmla="*/ 31 w 156"/>
              <a:gd name="T73" fmla="*/ 166 h 504"/>
              <a:gd name="T74" fmla="*/ 31 w 156"/>
              <a:gd name="T75" fmla="*/ 184 h 504"/>
              <a:gd name="T76" fmla="*/ 13 w 156"/>
              <a:gd name="T77" fmla="*/ 208 h 504"/>
              <a:gd name="T78" fmla="*/ 28 w 156"/>
              <a:gd name="T79" fmla="*/ 211 h 504"/>
              <a:gd name="T80" fmla="*/ 13 w 156"/>
              <a:gd name="T81" fmla="*/ 272 h 504"/>
              <a:gd name="T82" fmla="*/ 29 w 156"/>
              <a:gd name="T83" fmla="*/ 326 h 504"/>
              <a:gd name="T84" fmla="*/ 15 w 156"/>
              <a:gd name="T85" fmla="*/ 329 h 504"/>
              <a:gd name="T86" fmla="*/ 30 w 156"/>
              <a:gd name="T87" fmla="*/ 349 h 504"/>
              <a:gd name="T88" fmla="*/ 20 w 156"/>
              <a:gd name="T89" fmla="*/ 362 h 504"/>
              <a:gd name="T90" fmla="*/ 32 w 156"/>
              <a:gd name="T91" fmla="*/ 370 h 504"/>
              <a:gd name="T92" fmla="*/ 34 w 156"/>
              <a:gd name="T93" fmla="*/ 371 h 504"/>
              <a:gd name="T94" fmla="*/ 147 w 156"/>
              <a:gd name="T95" fmla="*/ 165 h 504"/>
              <a:gd name="T96" fmla="*/ 91 w 156"/>
              <a:gd name="T97" fmla="*/ 417 h 504"/>
              <a:gd name="T98" fmla="*/ 50 w 156"/>
              <a:gd name="T99" fmla="*/ 418 h 504"/>
              <a:gd name="T100" fmla="*/ 10 w 156"/>
              <a:gd name="T101" fmla="*/ 349 h 504"/>
              <a:gd name="T102" fmla="*/ 149 w 156"/>
              <a:gd name="T103" fmla="*/ 34 h 504"/>
              <a:gd name="T104" fmla="*/ 79 w 156"/>
              <a:gd name="T105" fmla="*/ 65 h 504"/>
              <a:gd name="T106" fmla="*/ 58 w 156"/>
              <a:gd name="T107" fmla="*/ 428 h 504"/>
              <a:gd name="T108" fmla="*/ 82 w 156"/>
              <a:gd name="T109" fmla="*/ 41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6" h="504">
                <a:moveTo>
                  <a:pt x="34" y="371"/>
                </a:moveTo>
                <a:cubicBezTo>
                  <a:pt x="35" y="372"/>
                  <a:pt x="35" y="373"/>
                  <a:pt x="34" y="374"/>
                </a:cubicBezTo>
                <a:cubicBezTo>
                  <a:pt x="32" y="376"/>
                  <a:pt x="28" y="375"/>
                  <a:pt x="25" y="374"/>
                </a:cubicBezTo>
                <a:cubicBezTo>
                  <a:pt x="25" y="374"/>
                  <a:pt x="24" y="374"/>
                  <a:pt x="23" y="374"/>
                </a:cubicBezTo>
                <a:cubicBezTo>
                  <a:pt x="24" y="375"/>
                  <a:pt x="24" y="375"/>
                  <a:pt x="23" y="376"/>
                </a:cubicBezTo>
                <a:cubicBezTo>
                  <a:pt x="27" y="389"/>
                  <a:pt x="32" y="403"/>
                  <a:pt x="44" y="405"/>
                </a:cubicBezTo>
                <a:cubicBezTo>
                  <a:pt x="46" y="405"/>
                  <a:pt x="46" y="407"/>
                  <a:pt x="46" y="408"/>
                </a:cubicBezTo>
                <a:cubicBezTo>
                  <a:pt x="46" y="408"/>
                  <a:pt x="46" y="408"/>
                  <a:pt x="46" y="408"/>
                </a:cubicBezTo>
                <a:cubicBezTo>
                  <a:pt x="47" y="409"/>
                  <a:pt x="49" y="409"/>
                  <a:pt x="51" y="410"/>
                </a:cubicBezTo>
                <a:cubicBezTo>
                  <a:pt x="51" y="407"/>
                  <a:pt x="51" y="404"/>
                  <a:pt x="51" y="400"/>
                </a:cubicBezTo>
                <a:cubicBezTo>
                  <a:pt x="51" y="289"/>
                  <a:pt x="51" y="175"/>
                  <a:pt x="72" y="65"/>
                </a:cubicBezTo>
                <a:cubicBezTo>
                  <a:pt x="72" y="64"/>
                  <a:pt x="72" y="63"/>
                  <a:pt x="72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59"/>
                  <a:pt x="73" y="58"/>
                  <a:pt x="74" y="57"/>
                </a:cubicBezTo>
                <a:cubicBezTo>
                  <a:pt x="74" y="56"/>
                  <a:pt x="76" y="55"/>
                  <a:pt x="77" y="56"/>
                </a:cubicBezTo>
                <a:cubicBezTo>
                  <a:pt x="92" y="40"/>
                  <a:pt x="102" y="58"/>
                  <a:pt x="105" y="78"/>
                </a:cubicBezTo>
                <a:cubicBezTo>
                  <a:pt x="113" y="126"/>
                  <a:pt x="101" y="176"/>
                  <a:pt x="97" y="224"/>
                </a:cubicBezTo>
                <a:cubicBezTo>
                  <a:pt x="92" y="284"/>
                  <a:pt x="91" y="345"/>
                  <a:pt x="90" y="405"/>
                </a:cubicBezTo>
                <a:cubicBezTo>
                  <a:pt x="90" y="406"/>
                  <a:pt x="90" y="407"/>
                  <a:pt x="91" y="408"/>
                </a:cubicBezTo>
                <a:cubicBezTo>
                  <a:pt x="91" y="408"/>
                  <a:pt x="91" y="408"/>
                  <a:pt x="92" y="408"/>
                </a:cubicBezTo>
                <a:cubicBezTo>
                  <a:pt x="115" y="407"/>
                  <a:pt x="122" y="393"/>
                  <a:pt x="124" y="375"/>
                </a:cubicBezTo>
                <a:cubicBezTo>
                  <a:pt x="121" y="381"/>
                  <a:pt x="111" y="382"/>
                  <a:pt x="105" y="382"/>
                </a:cubicBezTo>
                <a:cubicBezTo>
                  <a:pt x="103" y="382"/>
                  <a:pt x="103" y="379"/>
                  <a:pt x="105" y="379"/>
                </a:cubicBezTo>
                <a:cubicBezTo>
                  <a:pt x="112" y="378"/>
                  <a:pt x="118" y="376"/>
                  <a:pt x="122" y="371"/>
                </a:cubicBezTo>
                <a:cubicBezTo>
                  <a:pt x="123" y="370"/>
                  <a:pt x="124" y="370"/>
                  <a:pt x="125" y="371"/>
                </a:cubicBezTo>
                <a:cubicBezTo>
                  <a:pt x="126" y="367"/>
                  <a:pt x="126" y="363"/>
                  <a:pt x="126" y="358"/>
                </a:cubicBezTo>
                <a:cubicBezTo>
                  <a:pt x="122" y="359"/>
                  <a:pt x="117" y="359"/>
                  <a:pt x="113" y="358"/>
                </a:cubicBezTo>
                <a:cubicBezTo>
                  <a:pt x="111" y="358"/>
                  <a:pt x="111" y="355"/>
                  <a:pt x="113" y="355"/>
                </a:cubicBezTo>
                <a:cubicBezTo>
                  <a:pt x="116" y="354"/>
                  <a:pt x="119" y="354"/>
                  <a:pt x="122" y="354"/>
                </a:cubicBezTo>
                <a:cubicBezTo>
                  <a:pt x="123" y="354"/>
                  <a:pt x="125" y="353"/>
                  <a:pt x="127" y="353"/>
                </a:cubicBezTo>
                <a:cubicBezTo>
                  <a:pt x="127" y="346"/>
                  <a:pt x="128" y="339"/>
                  <a:pt x="128" y="333"/>
                </a:cubicBezTo>
                <a:cubicBezTo>
                  <a:pt x="123" y="336"/>
                  <a:pt x="116" y="337"/>
                  <a:pt x="110" y="337"/>
                </a:cubicBezTo>
                <a:cubicBezTo>
                  <a:pt x="108" y="337"/>
                  <a:pt x="108" y="334"/>
                  <a:pt x="110" y="333"/>
                </a:cubicBezTo>
                <a:cubicBezTo>
                  <a:pt x="114" y="333"/>
                  <a:pt x="117" y="333"/>
                  <a:pt x="121" y="331"/>
                </a:cubicBezTo>
                <a:cubicBezTo>
                  <a:pt x="123" y="330"/>
                  <a:pt x="126" y="329"/>
                  <a:pt x="128" y="328"/>
                </a:cubicBezTo>
                <a:cubicBezTo>
                  <a:pt x="128" y="328"/>
                  <a:pt x="128" y="328"/>
                  <a:pt x="129" y="328"/>
                </a:cubicBezTo>
                <a:cubicBezTo>
                  <a:pt x="129" y="323"/>
                  <a:pt x="129" y="318"/>
                  <a:pt x="130" y="313"/>
                </a:cubicBezTo>
                <a:cubicBezTo>
                  <a:pt x="125" y="315"/>
                  <a:pt x="120" y="315"/>
                  <a:pt x="115" y="313"/>
                </a:cubicBezTo>
                <a:cubicBezTo>
                  <a:pt x="113" y="312"/>
                  <a:pt x="114" y="309"/>
                  <a:pt x="116" y="309"/>
                </a:cubicBezTo>
                <a:cubicBezTo>
                  <a:pt x="120" y="310"/>
                  <a:pt x="123" y="311"/>
                  <a:pt x="127" y="309"/>
                </a:cubicBezTo>
                <a:cubicBezTo>
                  <a:pt x="128" y="309"/>
                  <a:pt x="129" y="308"/>
                  <a:pt x="130" y="308"/>
                </a:cubicBezTo>
                <a:cubicBezTo>
                  <a:pt x="131" y="301"/>
                  <a:pt x="131" y="294"/>
                  <a:pt x="131" y="286"/>
                </a:cubicBezTo>
                <a:cubicBezTo>
                  <a:pt x="126" y="287"/>
                  <a:pt x="121" y="286"/>
                  <a:pt x="116" y="286"/>
                </a:cubicBezTo>
                <a:cubicBezTo>
                  <a:pt x="114" y="286"/>
                  <a:pt x="114" y="283"/>
                  <a:pt x="116" y="283"/>
                </a:cubicBezTo>
                <a:cubicBezTo>
                  <a:pt x="121" y="283"/>
                  <a:pt x="126" y="282"/>
                  <a:pt x="132" y="283"/>
                </a:cubicBezTo>
                <a:cubicBezTo>
                  <a:pt x="132" y="279"/>
                  <a:pt x="132" y="275"/>
                  <a:pt x="132" y="271"/>
                </a:cubicBezTo>
                <a:cubicBezTo>
                  <a:pt x="133" y="268"/>
                  <a:pt x="133" y="264"/>
                  <a:pt x="133" y="260"/>
                </a:cubicBezTo>
                <a:cubicBezTo>
                  <a:pt x="132" y="260"/>
                  <a:pt x="131" y="260"/>
                  <a:pt x="130" y="260"/>
                </a:cubicBezTo>
                <a:cubicBezTo>
                  <a:pt x="127" y="260"/>
                  <a:pt x="124" y="259"/>
                  <a:pt x="121" y="259"/>
                </a:cubicBezTo>
                <a:cubicBezTo>
                  <a:pt x="119" y="259"/>
                  <a:pt x="119" y="256"/>
                  <a:pt x="121" y="256"/>
                </a:cubicBezTo>
                <a:cubicBezTo>
                  <a:pt x="124" y="256"/>
                  <a:pt x="127" y="256"/>
                  <a:pt x="130" y="256"/>
                </a:cubicBezTo>
                <a:cubicBezTo>
                  <a:pt x="131" y="256"/>
                  <a:pt x="132" y="256"/>
                  <a:pt x="133" y="256"/>
                </a:cubicBezTo>
                <a:cubicBezTo>
                  <a:pt x="134" y="247"/>
                  <a:pt x="134" y="239"/>
                  <a:pt x="135" y="231"/>
                </a:cubicBezTo>
                <a:cubicBezTo>
                  <a:pt x="128" y="231"/>
                  <a:pt x="122" y="230"/>
                  <a:pt x="116" y="230"/>
                </a:cubicBezTo>
                <a:cubicBezTo>
                  <a:pt x="114" y="230"/>
                  <a:pt x="114" y="227"/>
                  <a:pt x="116" y="227"/>
                </a:cubicBezTo>
                <a:cubicBezTo>
                  <a:pt x="122" y="227"/>
                  <a:pt x="128" y="226"/>
                  <a:pt x="135" y="226"/>
                </a:cubicBezTo>
                <a:cubicBezTo>
                  <a:pt x="135" y="218"/>
                  <a:pt x="136" y="210"/>
                  <a:pt x="136" y="202"/>
                </a:cubicBezTo>
                <a:cubicBezTo>
                  <a:pt x="131" y="204"/>
                  <a:pt x="125" y="203"/>
                  <a:pt x="121" y="203"/>
                </a:cubicBezTo>
                <a:cubicBezTo>
                  <a:pt x="119" y="203"/>
                  <a:pt x="119" y="200"/>
                  <a:pt x="121" y="200"/>
                </a:cubicBezTo>
                <a:cubicBezTo>
                  <a:pt x="124" y="200"/>
                  <a:pt x="127" y="200"/>
                  <a:pt x="130" y="200"/>
                </a:cubicBezTo>
                <a:cubicBezTo>
                  <a:pt x="132" y="200"/>
                  <a:pt x="134" y="199"/>
                  <a:pt x="136" y="198"/>
                </a:cubicBezTo>
                <a:cubicBezTo>
                  <a:pt x="137" y="190"/>
                  <a:pt x="137" y="181"/>
                  <a:pt x="138" y="173"/>
                </a:cubicBezTo>
                <a:cubicBezTo>
                  <a:pt x="134" y="174"/>
                  <a:pt x="130" y="174"/>
                  <a:pt x="126" y="174"/>
                </a:cubicBezTo>
                <a:cubicBezTo>
                  <a:pt x="125" y="174"/>
                  <a:pt x="125" y="171"/>
                  <a:pt x="126" y="171"/>
                </a:cubicBezTo>
                <a:cubicBezTo>
                  <a:pt x="128" y="171"/>
                  <a:pt x="131" y="171"/>
                  <a:pt x="133" y="170"/>
                </a:cubicBezTo>
                <a:cubicBezTo>
                  <a:pt x="135" y="170"/>
                  <a:pt x="136" y="169"/>
                  <a:pt x="138" y="169"/>
                </a:cubicBezTo>
                <a:cubicBezTo>
                  <a:pt x="138" y="159"/>
                  <a:pt x="139" y="150"/>
                  <a:pt x="140" y="141"/>
                </a:cubicBezTo>
                <a:cubicBezTo>
                  <a:pt x="134" y="142"/>
                  <a:pt x="129" y="142"/>
                  <a:pt x="124" y="142"/>
                </a:cubicBezTo>
                <a:cubicBezTo>
                  <a:pt x="122" y="142"/>
                  <a:pt x="122" y="139"/>
                  <a:pt x="124" y="139"/>
                </a:cubicBezTo>
                <a:cubicBezTo>
                  <a:pt x="129" y="139"/>
                  <a:pt x="134" y="138"/>
                  <a:pt x="140" y="137"/>
                </a:cubicBezTo>
                <a:cubicBezTo>
                  <a:pt x="140" y="128"/>
                  <a:pt x="141" y="119"/>
                  <a:pt x="142" y="110"/>
                </a:cubicBezTo>
                <a:cubicBezTo>
                  <a:pt x="137" y="111"/>
                  <a:pt x="131" y="112"/>
                  <a:pt x="126" y="112"/>
                </a:cubicBezTo>
                <a:cubicBezTo>
                  <a:pt x="125" y="112"/>
                  <a:pt x="125" y="110"/>
                  <a:pt x="126" y="110"/>
                </a:cubicBezTo>
                <a:cubicBezTo>
                  <a:pt x="132" y="110"/>
                  <a:pt x="137" y="108"/>
                  <a:pt x="142" y="106"/>
                </a:cubicBezTo>
                <a:cubicBezTo>
                  <a:pt x="142" y="101"/>
                  <a:pt x="143" y="95"/>
                  <a:pt x="143" y="90"/>
                </a:cubicBezTo>
                <a:cubicBezTo>
                  <a:pt x="143" y="89"/>
                  <a:pt x="143" y="88"/>
                  <a:pt x="143" y="86"/>
                </a:cubicBezTo>
                <a:cubicBezTo>
                  <a:pt x="138" y="87"/>
                  <a:pt x="132" y="86"/>
                  <a:pt x="126" y="86"/>
                </a:cubicBezTo>
                <a:cubicBezTo>
                  <a:pt x="125" y="86"/>
                  <a:pt x="125" y="83"/>
                  <a:pt x="126" y="83"/>
                </a:cubicBezTo>
                <a:cubicBezTo>
                  <a:pt x="132" y="83"/>
                  <a:pt x="138" y="82"/>
                  <a:pt x="144" y="83"/>
                </a:cubicBezTo>
                <a:cubicBezTo>
                  <a:pt x="144" y="77"/>
                  <a:pt x="145" y="71"/>
                  <a:pt x="145" y="65"/>
                </a:cubicBezTo>
                <a:cubicBezTo>
                  <a:pt x="139" y="66"/>
                  <a:pt x="132" y="65"/>
                  <a:pt x="126" y="65"/>
                </a:cubicBezTo>
                <a:cubicBezTo>
                  <a:pt x="124" y="65"/>
                  <a:pt x="124" y="62"/>
                  <a:pt x="126" y="62"/>
                </a:cubicBezTo>
                <a:cubicBezTo>
                  <a:pt x="132" y="61"/>
                  <a:pt x="139" y="61"/>
                  <a:pt x="146" y="61"/>
                </a:cubicBezTo>
                <a:cubicBezTo>
                  <a:pt x="146" y="51"/>
                  <a:pt x="144" y="42"/>
                  <a:pt x="140" y="35"/>
                </a:cubicBezTo>
                <a:cubicBezTo>
                  <a:pt x="126" y="15"/>
                  <a:pt x="90" y="9"/>
                  <a:pt x="69" y="18"/>
                </a:cubicBezTo>
                <a:cubicBezTo>
                  <a:pt x="48" y="26"/>
                  <a:pt x="37" y="42"/>
                  <a:pt x="31" y="61"/>
                </a:cubicBezTo>
                <a:cubicBezTo>
                  <a:pt x="35" y="61"/>
                  <a:pt x="40" y="60"/>
                  <a:pt x="44" y="61"/>
                </a:cubicBezTo>
                <a:cubicBezTo>
                  <a:pt x="46" y="62"/>
                  <a:pt x="46" y="65"/>
                  <a:pt x="44" y="65"/>
                </a:cubicBezTo>
                <a:cubicBezTo>
                  <a:pt x="40" y="66"/>
                  <a:pt x="34" y="66"/>
                  <a:pt x="30" y="65"/>
                </a:cubicBezTo>
                <a:cubicBezTo>
                  <a:pt x="28" y="72"/>
                  <a:pt x="26" y="79"/>
                  <a:pt x="25" y="86"/>
                </a:cubicBezTo>
                <a:cubicBezTo>
                  <a:pt x="25" y="86"/>
                  <a:pt x="25" y="87"/>
                  <a:pt x="25" y="88"/>
                </a:cubicBezTo>
                <a:cubicBezTo>
                  <a:pt x="30" y="87"/>
                  <a:pt x="36" y="87"/>
                  <a:pt x="41" y="88"/>
                </a:cubicBezTo>
                <a:cubicBezTo>
                  <a:pt x="44" y="88"/>
                  <a:pt x="44" y="92"/>
                  <a:pt x="41" y="92"/>
                </a:cubicBezTo>
                <a:cubicBezTo>
                  <a:pt x="36" y="93"/>
                  <a:pt x="30" y="92"/>
                  <a:pt x="24" y="92"/>
                </a:cubicBezTo>
                <a:cubicBezTo>
                  <a:pt x="23" y="98"/>
                  <a:pt x="23" y="104"/>
                  <a:pt x="22" y="110"/>
                </a:cubicBezTo>
                <a:cubicBezTo>
                  <a:pt x="22" y="110"/>
                  <a:pt x="22" y="109"/>
                  <a:pt x="22" y="109"/>
                </a:cubicBezTo>
                <a:cubicBezTo>
                  <a:pt x="28" y="109"/>
                  <a:pt x="33" y="108"/>
                  <a:pt x="39" y="109"/>
                </a:cubicBezTo>
                <a:cubicBezTo>
                  <a:pt x="41" y="110"/>
                  <a:pt x="41" y="113"/>
                  <a:pt x="39" y="113"/>
                </a:cubicBezTo>
                <a:cubicBezTo>
                  <a:pt x="33" y="114"/>
                  <a:pt x="28" y="113"/>
                  <a:pt x="22" y="113"/>
                </a:cubicBezTo>
                <a:cubicBezTo>
                  <a:pt x="22" y="113"/>
                  <a:pt x="22" y="113"/>
                  <a:pt x="21" y="113"/>
                </a:cubicBezTo>
                <a:cubicBezTo>
                  <a:pt x="20" y="120"/>
                  <a:pt x="19" y="128"/>
                  <a:pt x="19" y="136"/>
                </a:cubicBezTo>
                <a:cubicBezTo>
                  <a:pt x="19" y="136"/>
                  <a:pt x="19" y="136"/>
                  <a:pt x="20" y="136"/>
                </a:cubicBezTo>
                <a:cubicBezTo>
                  <a:pt x="23" y="136"/>
                  <a:pt x="26" y="136"/>
                  <a:pt x="29" y="135"/>
                </a:cubicBezTo>
                <a:cubicBezTo>
                  <a:pt x="32" y="134"/>
                  <a:pt x="34" y="133"/>
                  <a:pt x="36" y="133"/>
                </a:cubicBezTo>
                <a:cubicBezTo>
                  <a:pt x="37" y="134"/>
                  <a:pt x="38" y="135"/>
                  <a:pt x="37" y="136"/>
                </a:cubicBezTo>
                <a:cubicBezTo>
                  <a:pt x="34" y="141"/>
                  <a:pt x="25" y="140"/>
                  <a:pt x="20" y="140"/>
                </a:cubicBezTo>
                <a:cubicBezTo>
                  <a:pt x="19" y="140"/>
                  <a:pt x="19" y="140"/>
                  <a:pt x="18" y="139"/>
                </a:cubicBezTo>
                <a:cubicBezTo>
                  <a:pt x="18" y="147"/>
                  <a:pt x="17" y="155"/>
                  <a:pt x="16" y="163"/>
                </a:cubicBezTo>
                <a:cubicBezTo>
                  <a:pt x="19" y="164"/>
                  <a:pt x="21" y="165"/>
                  <a:pt x="24" y="164"/>
                </a:cubicBezTo>
                <a:cubicBezTo>
                  <a:pt x="26" y="164"/>
                  <a:pt x="28" y="163"/>
                  <a:pt x="30" y="163"/>
                </a:cubicBezTo>
                <a:cubicBezTo>
                  <a:pt x="32" y="162"/>
                  <a:pt x="33" y="165"/>
                  <a:pt x="31" y="166"/>
                </a:cubicBezTo>
                <a:cubicBezTo>
                  <a:pt x="27" y="169"/>
                  <a:pt x="21" y="169"/>
                  <a:pt x="16" y="167"/>
                </a:cubicBezTo>
                <a:cubicBezTo>
                  <a:pt x="15" y="173"/>
                  <a:pt x="15" y="178"/>
                  <a:pt x="15" y="184"/>
                </a:cubicBezTo>
                <a:cubicBezTo>
                  <a:pt x="20" y="184"/>
                  <a:pt x="26" y="183"/>
                  <a:pt x="31" y="184"/>
                </a:cubicBezTo>
                <a:cubicBezTo>
                  <a:pt x="33" y="184"/>
                  <a:pt x="33" y="187"/>
                  <a:pt x="31" y="188"/>
                </a:cubicBezTo>
                <a:cubicBezTo>
                  <a:pt x="26" y="189"/>
                  <a:pt x="20" y="188"/>
                  <a:pt x="14" y="188"/>
                </a:cubicBezTo>
                <a:cubicBezTo>
                  <a:pt x="14" y="195"/>
                  <a:pt x="14" y="201"/>
                  <a:pt x="13" y="208"/>
                </a:cubicBezTo>
                <a:cubicBezTo>
                  <a:pt x="16" y="208"/>
                  <a:pt x="18" y="208"/>
                  <a:pt x="20" y="208"/>
                </a:cubicBezTo>
                <a:cubicBezTo>
                  <a:pt x="23" y="208"/>
                  <a:pt x="26" y="207"/>
                  <a:pt x="28" y="208"/>
                </a:cubicBezTo>
                <a:cubicBezTo>
                  <a:pt x="29" y="209"/>
                  <a:pt x="29" y="211"/>
                  <a:pt x="28" y="211"/>
                </a:cubicBezTo>
                <a:cubicBezTo>
                  <a:pt x="26" y="213"/>
                  <a:pt x="22" y="212"/>
                  <a:pt x="19" y="212"/>
                </a:cubicBezTo>
                <a:cubicBezTo>
                  <a:pt x="17" y="211"/>
                  <a:pt x="15" y="211"/>
                  <a:pt x="13" y="211"/>
                </a:cubicBezTo>
                <a:cubicBezTo>
                  <a:pt x="13" y="232"/>
                  <a:pt x="12" y="252"/>
                  <a:pt x="13" y="272"/>
                </a:cubicBezTo>
                <a:cubicBezTo>
                  <a:pt x="13" y="290"/>
                  <a:pt x="13" y="308"/>
                  <a:pt x="15" y="325"/>
                </a:cubicBezTo>
                <a:cubicBezTo>
                  <a:pt x="17" y="325"/>
                  <a:pt x="20" y="325"/>
                  <a:pt x="22" y="325"/>
                </a:cubicBezTo>
                <a:cubicBezTo>
                  <a:pt x="25" y="325"/>
                  <a:pt x="27" y="324"/>
                  <a:pt x="29" y="326"/>
                </a:cubicBezTo>
                <a:cubicBezTo>
                  <a:pt x="29" y="327"/>
                  <a:pt x="29" y="328"/>
                  <a:pt x="29" y="328"/>
                </a:cubicBezTo>
                <a:cubicBezTo>
                  <a:pt x="27" y="330"/>
                  <a:pt x="24" y="329"/>
                  <a:pt x="22" y="329"/>
                </a:cubicBezTo>
                <a:cubicBezTo>
                  <a:pt x="20" y="329"/>
                  <a:pt x="17" y="329"/>
                  <a:pt x="15" y="329"/>
                </a:cubicBezTo>
                <a:cubicBezTo>
                  <a:pt x="16" y="336"/>
                  <a:pt x="17" y="343"/>
                  <a:pt x="18" y="351"/>
                </a:cubicBezTo>
                <a:cubicBezTo>
                  <a:pt x="20" y="351"/>
                  <a:pt x="22" y="351"/>
                  <a:pt x="24" y="351"/>
                </a:cubicBezTo>
                <a:cubicBezTo>
                  <a:pt x="26" y="351"/>
                  <a:pt x="28" y="350"/>
                  <a:pt x="30" y="349"/>
                </a:cubicBezTo>
                <a:cubicBezTo>
                  <a:pt x="31" y="349"/>
                  <a:pt x="33" y="351"/>
                  <a:pt x="32" y="352"/>
                </a:cubicBezTo>
                <a:cubicBezTo>
                  <a:pt x="28" y="355"/>
                  <a:pt x="23" y="356"/>
                  <a:pt x="19" y="355"/>
                </a:cubicBezTo>
                <a:cubicBezTo>
                  <a:pt x="19" y="357"/>
                  <a:pt x="20" y="360"/>
                  <a:pt x="20" y="362"/>
                </a:cubicBezTo>
                <a:cubicBezTo>
                  <a:pt x="21" y="364"/>
                  <a:pt x="21" y="367"/>
                  <a:pt x="22" y="369"/>
                </a:cubicBezTo>
                <a:cubicBezTo>
                  <a:pt x="24" y="369"/>
                  <a:pt x="26" y="369"/>
                  <a:pt x="28" y="370"/>
                </a:cubicBezTo>
                <a:cubicBezTo>
                  <a:pt x="29" y="370"/>
                  <a:pt x="31" y="370"/>
                  <a:pt x="32" y="370"/>
                </a:cubicBezTo>
                <a:cubicBezTo>
                  <a:pt x="33" y="370"/>
                  <a:pt x="33" y="370"/>
                  <a:pt x="34" y="371"/>
                </a:cubicBezTo>
                <a:cubicBezTo>
                  <a:pt x="34" y="371"/>
                  <a:pt x="34" y="371"/>
                  <a:pt x="34" y="371"/>
                </a:cubicBezTo>
                <a:cubicBezTo>
                  <a:pt x="34" y="371"/>
                  <a:pt x="34" y="371"/>
                  <a:pt x="34" y="371"/>
                </a:cubicBezTo>
                <a:close/>
                <a:moveTo>
                  <a:pt x="149" y="34"/>
                </a:moveTo>
                <a:cubicBezTo>
                  <a:pt x="156" y="48"/>
                  <a:pt x="154" y="66"/>
                  <a:pt x="153" y="80"/>
                </a:cubicBezTo>
                <a:cubicBezTo>
                  <a:pt x="151" y="109"/>
                  <a:pt x="148" y="137"/>
                  <a:pt x="147" y="165"/>
                </a:cubicBezTo>
                <a:cubicBezTo>
                  <a:pt x="143" y="228"/>
                  <a:pt x="140" y="290"/>
                  <a:pt x="136" y="353"/>
                </a:cubicBezTo>
                <a:cubicBezTo>
                  <a:pt x="134" y="385"/>
                  <a:pt x="130" y="415"/>
                  <a:pt x="92" y="417"/>
                </a:cubicBezTo>
                <a:cubicBezTo>
                  <a:pt x="91" y="417"/>
                  <a:pt x="91" y="417"/>
                  <a:pt x="91" y="417"/>
                </a:cubicBezTo>
                <a:cubicBezTo>
                  <a:pt x="92" y="440"/>
                  <a:pt x="93" y="466"/>
                  <a:pt x="85" y="485"/>
                </a:cubicBezTo>
                <a:cubicBezTo>
                  <a:pt x="76" y="504"/>
                  <a:pt x="58" y="497"/>
                  <a:pt x="54" y="479"/>
                </a:cubicBezTo>
                <a:cubicBezTo>
                  <a:pt x="49" y="460"/>
                  <a:pt x="50" y="439"/>
                  <a:pt x="50" y="418"/>
                </a:cubicBezTo>
                <a:cubicBezTo>
                  <a:pt x="47" y="418"/>
                  <a:pt x="44" y="416"/>
                  <a:pt x="42" y="414"/>
                </a:cubicBezTo>
                <a:cubicBezTo>
                  <a:pt x="39" y="413"/>
                  <a:pt x="37" y="410"/>
                  <a:pt x="35" y="407"/>
                </a:cubicBezTo>
                <a:cubicBezTo>
                  <a:pt x="17" y="398"/>
                  <a:pt x="12" y="365"/>
                  <a:pt x="10" y="349"/>
                </a:cubicBezTo>
                <a:cubicBezTo>
                  <a:pt x="0" y="284"/>
                  <a:pt x="4" y="217"/>
                  <a:pt x="9" y="151"/>
                </a:cubicBezTo>
                <a:cubicBezTo>
                  <a:pt x="13" y="107"/>
                  <a:pt x="11" y="33"/>
                  <a:pt x="61" y="12"/>
                </a:cubicBezTo>
                <a:cubicBezTo>
                  <a:pt x="89" y="0"/>
                  <a:pt x="133" y="4"/>
                  <a:pt x="149" y="34"/>
                </a:cubicBezTo>
                <a:close/>
                <a:moveTo>
                  <a:pt x="97" y="148"/>
                </a:moveTo>
                <a:cubicBezTo>
                  <a:pt x="98" y="129"/>
                  <a:pt x="99" y="109"/>
                  <a:pt x="98" y="89"/>
                </a:cubicBezTo>
                <a:cubicBezTo>
                  <a:pt x="97" y="79"/>
                  <a:pt x="95" y="44"/>
                  <a:pt x="79" y="65"/>
                </a:cubicBezTo>
                <a:cubicBezTo>
                  <a:pt x="78" y="66"/>
                  <a:pt x="77" y="66"/>
                  <a:pt x="77" y="66"/>
                </a:cubicBezTo>
                <a:cubicBezTo>
                  <a:pt x="66" y="153"/>
                  <a:pt x="60" y="239"/>
                  <a:pt x="59" y="326"/>
                </a:cubicBezTo>
                <a:cubicBezTo>
                  <a:pt x="58" y="360"/>
                  <a:pt x="58" y="394"/>
                  <a:pt x="58" y="428"/>
                </a:cubicBezTo>
                <a:cubicBezTo>
                  <a:pt x="57" y="437"/>
                  <a:pt x="57" y="446"/>
                  <a:pt x="58" y="455"/>
                </a:cubicBezTo>
                <a:cubicBezTo>
                  <a:pt x="66" y="457"/>
                  <a:pt x="74" y="456"/>
                  <a:pt x="82" y="456"/>
                </a:cubicBezTo>
                <a:cubicBezTo>
                  <a:pt x="83" y="442"/>
                  <a:pt x="81" y="428"/>
                  <a:pt x="82" y="414"/>
                </a:cubicBezTo>
                <a:cubicBezTo>
                  <a:pt x="85" y="371"/>
                  <a:pt x="83" y="327"/>
                  <a:pt x="85" y="283"/>
                </a:cubicBezTo>
                <a:cubicBezTo>
                  <a:pt x="87" y="238"/>
                  <a:pt x="93" y="193"/>
                  <a:pt x="97" y="148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64">
            <a:extLst>
              <a:ext uri="{FF2B5EF4-FFF2-40B4-BE49-F238E27FC236}">
                <a16:creationId xmlns:a16="http://schemas.microsoft.com/office/drawing/2014/main" id="{7976FC29-3AE5-75FE-82D3-D7A3F91B04E4}"/>
              </a:ext>
            </a:extLst>
          </p:cNvPr>
          <p:cNvSpPr>
            <a:spLocks/>
          </p:cNvSpPr>
          <p:nvPr/>
        </p:nvSpPr>
        <p:spPr bwMode="auto">
          <a:xfrm>
            <a:off x="3244796" y="1888446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65">
            <a:extLst>
              <a:ext uri="{FF2B5EF4-FFF2-40B4-BE49-F238E27FC236}">
                <a16:creationId xmlns:a16="http://schemas.microsoft.com/office/drawing/2014/main" id="{90ADCC03-C308-BBAB-5A95-EF9F7516F139}"/>
              </a:ext>
            </a:extLst>
          </p:cNvPr>
          <p:cNvSpPr>
            <a:spLocks/>
          </p:cNvSpPr>
          <p:nvPr/>
        </p:nvSpPr>
        <p:spPr bwMode="auto">
          <a:xfrm>
            <a:off x="3193996" y="1702708"/>
            <a:ext cx="50800" cy="20638"/>
          </a:xfrm>
          <a:custGeom>
            <a:avLst/>
            <a:gdLst>
              <a:gd name="T0" fmla="*/ 18 w 20"/>
              <a:gd name="T1" fmla="*/ 3 h 8"/>
              <a:gd name="T2" fmla="*/ 16 w 20"/>
              <a:gd name="T3" fmla="*/ 7 h 8"/>
              <a:gd name="T4" fmla="*/ 3 w 20"/>
              <a:gd name="T5" fmla="*/ 7 h 8"/>
              <a:gd name="T6" fmla="*/ 3 w 20"/>
              <a:gd name="T7" fmla="*/ 3 h 8"/>
              <a:gd name="T8" fmla="*/ 9 w 20"/>
              <a:gd name="T9" fmla="*/ 3 h 8"/>
              <a:gd name="T10" fmla="*/ 11 w 20"/>
              <a:gd name="T11" fmla="*/ 0 h 8"/>
              <a:gd name="T12" fmla="*/ 18 w 20"/>
              <a:gd name="T13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8">
                <a:moveTo>
                  <a:pt x="18" y="3"/>
                </a:moveTo>
                <a:cubicBezTo>
                  <a:pt x="20" y="5"/>
                  <a:pt x="18" y="7"/>
                  <a:pt x="16" y="7"/>
                </a:cubicBezTo>
                <a:cubicBezTo>
                  <a:pt x="12" y="8"/>
                  <a:pt x="7" y="7"/>
                  <a:pt x="3" y="7"/>
                </a:cubicBezTo>
                <a:cubicBezTo>
                  <a:pt x="0" y="7"/>
                  <a:pt x="0" y="3"/>
                  <a:pt x="3" y="3"/>
                </a:cubicBezTo>
                <a:cubicBezTo>
                  <a:pt x="5" y="3"/>
                  <a:pt x="7" y="3"/>
                  <a:pt x="9" y="3"/>
                </a:cubicBezTo>
                <a:cubicBezTo>
                  <a:pt x="9" y="1"/>
                  <a:pt x="9" y="0"/>
                  <a:pt x="11" y="0"/>
                </a:cubicBezTo>
                <a:cubicBezTo>
                  <a:pt x="13" y="0"/>
                  <a:pt x="17" y="0"/>
                  <a:pt x="18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6">
            <a:extLst>
              <a:ext uri="{FF2B5EF4-FFF2-40B4-BE49-F238E27FC236}">
                <a16:creationId xmlns:a16="http://schemas.microsoft.com/office/drawing/2014/main" id="{B00FCBB9-FE51-5A29-7A9F-04AA5647F041}"/>
              </a:ext>
            </a:extLst>
          </p:cNvPr>
          <p:cNvSpPr>
            <a:spLocks/>
          </p:cNvSpPr>
          <p:nvPr/>
        </p:nvSpPr>
        <p:spPr bwMode="auto">
          <a:xfrm>
            <a:off x="3193996" y="1586821"/>
            <a:ext cx="46037" cy="17463"/>
          </a:xfrm>
          <a:custGeom>
            <a:avLst/>
            <a:gdLst>
              <a:gd name="T0" fmla="*/ 18 w 18"/>
              <a:gd name="T1" fmla="*/ 2 h 7"/>
              <a:gd name="T2" fmla="*/ 18 w 18"/>
              <a:gd name="T3" fmla="*/ 5 h 7"/>
              <a:gd name="T4" fmla="*/ 9 w 18"/>
              <a:gd name="T5" fmla="*/ 6 h 7"/>
              <a:gd name="T6" fmla="*/ 1 w 18"/>
              <a:gd name="T7" fmla="*/ 5 h 7"/>
              <a:gd name="T8" fmla="*/ 0 w 18"/>
              <a:gd name="T9" fmla="*/ 3 h 7"/>
              <a:gd name="T10" fmla="*/ 0 w 18"/>
              <a:gd name="T11" fmla="*/ 3 h 7"/>
              <a:gd name="T12" fmla="*/ 0 w 18"/>
              <a:gd name="T13" fmla="*/ 3 h 7"/>
              <a:gd name="T14" fmla="*/ 1 w 18"/>
              <a:gd name="T15" fmla="*/ 2 h 7"/>
              <a:gd name="T16" fmla="*/ 5 w 18"/>
              <a:gd name="T17" fmla="*/ 1 h 7"/>
              <a:gd name="T18" fmla="*/ 10 w 18"/>
              <a:gd name="T19" fmla="*/ 1 h 7"/>
              <a:gd name="T20" fmla="*/ 18 w 18"/>
              <a:gd name="T21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7">
                <a:moveTo>
                  <a:pt x="18" y="2"/>
                </a:moveTo>
                <a:cubicBezTo>
                  <a:pt x="18" y="3"/>
                  <a:pt x="18" y="4"/>
                  <a:pt x="18" y="5"/>
                </a:cubicBezTo>
                <a:cubicBezTo>
                  <a:pt x="16" y="7"/>
                  <a:pt x="11" y="6"/>
                  <a:pt x="9" y="6"/>
                </a:cubicBezTo>
                <a:cubicBezTo>
                  <a:pt x="7" y="5"/>
                  <a:pt x="3" y="6"/>
                  <a:pt x="1" y="5"/>
                </a:cubicBezTo>
                <a:cubicBezTo>
                  <a:pt x="1" y="4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2"/>
                  <a:pt x="1" y="2"/>
                </a:cubicBezTo>
                <a:cubicBezTo>
                  <a:pt x="2" y="1"/>
                  <a:pt x="4" y="1"/>
                  <a:pt x="5" y="1"/>
                </a:cubicBezTo>
                <a:cubicBezTo>
                  <a:pt x="6" y="1"/>
                  <a:pt x="8" y="1"/>
                  <a:pt x="10" y="1"/>
                </a:cubicBezTo>
                <a:cubicBezTo>
                  <a:pt x="12" y="1"/>
                  <a:pt x="16" y="0"/>
                  <a:pt x="18" y="2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67">
            <a:extLst>
              <a:ext uri="{FF2B5EF4-FFF2-40B4-BE49-F238E27FC236}">
                <a16:creationId xmlns:a16="http://schemas.microsoft.com/office/drawing/2014/main" id="{7B2F0BB7-54A3-E442-CF94-1844F2205493}"/>
              </a:ext>
            </a:extLst>
          </p:cNvPr>
          <p:cNvSpPr>
            <a:spLocks/>
          </p:cNvSpPr>
          <p:nvPr/>
        </p:nvSpPr>
        <p:spPr bwMode="auto">
          <a:xfrm>
            <a:off x="3193996" y="1634446"/>
            <a:ext cx="41275" cy="25400"/>
          </a:xfrm>
          <a:custGeom>
            <a:avLst/>
            <a:gdLst>
              <a:gd name="T0" fmla="*/ 13 w 16"/>
              <a:gd name="T1" fmla="*/ 1 h 10"/>
              <a:gd name="T2" fmla="*/ 15 w 16"/>
              <a:gd name="T3" fmla="*/ 4 h 10"/>
              <a:gd name="T4" fmla="*/ 9 w 16"/>
              <a:gd name="T5" fmla="*/ 8 h 10"/>
              <a:gd name="T6" fmla="*/ 3 w 16"/>
              <a:gd name="T7" fmla="*/ 10 h 10"/>
              <a:gd name="T8" fmla="*/ 3 w 16"/>
              <a:gd name="T9" fmla="*/ 6 h 10"/>
              <a:gd name="T10" fmla="*/ 13 w 16"/>
              <a:gd name="T11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10">
                <a:moveTo>
                  <a:pt x="13" y="1"/>
                </a:moveTo>
                <a:cubicBezTo>
                  <a:pt x="14" y="0"/>
                  <a:pt x="16" y="2"/>
                  <a:pt x="15" y="4"/>
                </a:cubicBezTo>
                <a:cubicBezTo>
                  <a:pt x="14" y="6"/>
                  <a:pt x="12" y="7"/>
                  <a:pt x="9" y="8"/>
                </a:cubicBezTo>
                <a:cubicBezTo>
                  <a:pt x="7" y="9"/>
                  <a:pt x="5" y="10"/>
                  <a:pt x="3" y="10"/>
                </a:cubicBezTo>
                <a:cubicBezTo>
                  <a:pt x="0" y="10"/>
                  <a:pt x="0" y="6"/>
                  <a:pt x="3" y="6"/>
                </a:cubicBezTo>
                <a:cubicBezTo>
                  <a:pt x="7" y="6"/>
                  <a:pt x="9" y="3"/>
                  <a:pt x="13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68">
            <a:extLst>
              <a:ext uri="{FF2B5EF4-FFF2-40B4-BE49-F238E27FC236}">
                <a16:creationId xmlns:a16="http://schemas.microsoft.com/office/drawing/2014/main" id="{3025CA8E-A592-5E09-11A3-4FE345DA9274}"/>
              </a:ext>
            </a:extLst>
          </p:cNvPr>
          <p:cNvSpPr>
            <a:spLocks/>
          </p:cNvSpPr>
          <p:nvPr/>
        </p:nvSpPr>
        <p:spPr bwMode="auto">
          <a:xfrm>
            <a:off x="3197171" y="1524908"/>
            <a:ext cx="33337" cy="15875"/>
          </a:xfrm>
          <a:custGeom>
            <a:avLst/>
            <a:gdLst>
              <a:gd name="T0" fmla="*/ 9 w 13"/>
              <a:gd name="T1" fmla="*/ 1 h 6"/>
              <a:gd name="T2" fmla="*/ 9 w 13"/>
              <a:gd name="T3" fmla="*/ 5 h 6"/>
              <a:gd name="T4" fmla="*/ 2 w 13"/>
              <a:gd name="T5" fmla="*/ 5 h 6"/>
              <a:gd name="T6" fmla="*/ 2 w 13"/>
              <a:gd name="T7" fmla="*/ 1 h 6"/>
              <a:gd name="T8" fmla="*/ 9 w 13"/>
              <a:gd name="T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6">
                <a:moveTo>
                  <a:pt x="9" y="1"/>
                </a:moveTo>
                <a:cubicBezTo>
                  <a:pt x="13" y="0"/>
                  <a:pt x="13" y="6"/>
                  <a:pt x="9" y="5"/>
                </a:cubicBezTo>
                <a:cubicBezTo>
                  <a:pt x="7" y="5"/>
                  <a:pt x="4" y="5"/>
                  <a:pt x="2" y="5"/>
                </a:cubicBezTo>
                <a:cubicBezTo>
                  <a:pt x="0" y="5"/>
                  <a:pt x="0" y="2"/>
                  <a:pt x="2" y="1"/>
                </a:cubicBezTo>
                <a:cubicBezTo>
                  <a:pt x="4" y="1"/>
                  <a:pt x="7" y="1"/>
                  <a:pt x="9" y="1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69">
            <a:extLst>
              <a:ext uri="{FF2B5EF4-FFF2-40B4-BE49-F238E27FC236}">
                <a16:creationId xmlns:a16="http://schemas.microsoft.com/office/drawing/2014/main" id="{3982D320-B2DB-0A53-17BE-4A6F8CCE5BCB}"/>
              </a:ext>
            </a:extLst>
          </p:cNvPr>
          <p:cNvSpPr>
            <a:spLocks/>
          </p:cNvSpPr>
          <p:nvPr/>
        </p:nvSpPr>
        <p:spPr bwMode="auto">
          <a:xfrm>
            <a:off x="3111446" y="1464583"/>
            <a:ext cx="34925" cy="233363"/>
          </a:xfrm>
          <a:custGeom>
            <a:avLst/>
            <a:gdLst>
              <a:gd name="T0" fmla="*/ 9 w 14"/>
              <a:gd name="T1" fmla="*/ 3 h 92"/>
              <a:gd name="T2" fmla="*/ 7 w 14"/>
              <a:gd name="T3" fmla="*/ 89 h 92"/>
              <a:gd name="T4" fmla="*/ 1 w 14"/>
              <a:gd name="T5" fmla="*/ 88 h 92"/>
              <a:gd name="T6" fmla="*/ 5 w 14"/>
              <a:gd name="T7" fmla="*/ 3 h 92"/>
              <a:gd name="T8" fmla="*/ 9 w 14"/>
              <a:gd name="T9" fmla="*/ 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92">
                <a:moveTo>
                  <a:pt x="9" y="3"/>
                </a:moveTo>
                <a:cubicBezTo>
                  <a:pt x="10" y="30"/>
                  <a:pt x="14" y="63"/>
                  <a:pt x="7" y="89"/>
                </a:cubicBezTo>
                <a:cubicBezTo>
                  <a:pt x="6" y="92"/>
                  <a:pt x="1" y="92"/>
                  <a:pt x="1" y="88"/>
                </a:cubicBezTo>
                <a:cubicBezTo>
                  <a:pt x="0" y="61"/>
                  <a:pt x="3" y="31"/>
                  <a:pt x="5" y="3"/>
                </a:cubicBezTo>
                <a:cubicBezTo>
                  <a:pt x="5" y="0"/>
                  <a:pt x="9" y="0"/>
                  <a:pt x="9" y="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70">
            <a:extLst>
              <a:ext uri="{FF2B5EF4-FFF2-40B4-BE49-F238E27FC236}">
                <a16:creationId xmlns:a16="http://schemas.microsoft.com/office/drawing/2014/main" id="{CEB79041-72A0-2E43-5B98-4FAD07DAF095}"/>
              </a:ext>
            </a:extLst>
          </p:cNvPr>
          <p:cNvSpPr>
            <a:spLocks/>
          </p:cNvSpPr>
          <p:nvPr/>
        </p:nvSpPr>
        <p:spPr bwMode="auto">
          <a:xfrm>
            <a:off x="3049533" y="1459821"/>
            <a:ext cx="31750" cy="242888"/>
          </a:xfrm>
          <a:custGeom>
            <a:avLst/>
            <a:gdLst>
              <a:gd name="T0" fmla="*/ 11 w 12"/>
              <a:gd name="T1" fmla="*/ 93 h 96"/>
              <a:gd name="T2" fmla="*/ 7 w 12"/>
              <a:gd name="T3" fmla="*/ 94 h 96"/>
              <a:gd name="T4" fmla="*/ 8 w 12"/>
              <a:gd name="T5" fmla="*/ 2 h 96"/>
              <a:gd name="T6" fmla="*/ 11 w 12"/>
              <a:gd name="T7" fmla="*/ 3 h 96"/>
              <a:gd name="T8" fmla="*/ 11 w 12"/>
              <a:gd name="T9" fmla="*/ 9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96">
                <a:moveTo>
                  <a:pt x="11" y="93"/>
                </a:moveTo>
                <a:cubicBezTo>
                  <a:pt x="12" y="96"/>
                  <a:pt x="8" y="96"/>
                  <a:pt x="7" y="94"/>
                </a:cubicBezTo>
                <a:cubicBezTo>
                  <a:pt x="0" y="64"/>
                  <a:pt x="2" y="32"/>
                  <a:pt x="8" y="2"/>
                </a:cubicBezTo>
                <a:cubicBezTo>
                  <a:pt x="8" y="0"/>
                  <a:pt x="11" y="1"/>
                  <a:pt x="11" y="3"/>
                </a:cubicBezTo>
                <a:cubicBezTo>
                  <a:pt x="7" y="33"/>
                  <a:pt x="8" y="63"/>
                  <a:pt x="11" y="93"/>
                </a:cubicBezTo>
                <a:close/>
              </a:path>
            </a:pathLst>
          </a:cu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A64EA291-83DC-F26D-2EBA-E43C8D9E6A65}"/>
              </a:ext>
            </a:extLst>
          </p:cNvPr>
          <p:cNvGrpSpPr/>
          <p:nvPr/>
        </p:nvGrpSpPr>
        <p:grpSpPr>
          <a:xfrm>
            <a:off x="2531440" y="4676096"/>
            <a:ext cx="1608137" cy="1174750"/>
            <a:chOff x="2518909" y="4676096"/>
            <a:chExt cx="1608137" cy="1174750"/>
          </a:xfrm>
        </p:grpSpPr>
        <p:sp>
          <p:nvSpPr>
            <p:cNvPr id="168" name="Freeform 171">
              <a:extLst>
                <a:ext uri="{FF2B5EF4-FFF2-40B4-BE49-F238E27FC236}">
                  <a16:creationId xmlns:a16="http://schemas.microsoft.com/office/drawing/2014/main" id="{499E9BEF-4427-8F59-50CC-0A297DD49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659" y="4922158"/>
              <a:ext cx="625475" cy="755650"/>
            </a:xfrm>
            <a:custGeom>
              <a:avLst/>
              <a:gdLst>
                <a:gd name="T0" fmla="*/ 246 w 246"/>
                <a:gd name="T1" fmla="*/ 253 h 298"/>
                <a:gd name="T2" fmla="*/ 245 w 246"/>
                <a:gd name="T3" fmla="*/ 281 h 298"/>
                <a:gd name="T4" fmla="*/ 242 w 246"/>
                <a:gd name="T5" fmla="*/ 298 h 298"/>
                <a:gd name="T6" fmla="*/ 206 w 246"/>
                <a:gd name="T7" fmla="*/ 298 h 298"/>
                <a:gd name="T8" fmla="*/ 175 w 246"/>
                <a:gd name="T9" fmla="*/ 275 h 298"/>
                <a:gd name="T10" fmla="*/ 176 w 246"/>
                <a:gd name="T11" fmla="*/ 197 h 298"/>
                <a:gd name="T12" fmla="*/ 171 w 246"/>
                <a:gd name="T13" fmla="*/ 191 h 298"/>
                <a:gd name="T14" fmla="*/ 87 w 246"/>
                <a:gd name="T15" fmla="*/ 197 h 298"/>
                <a:gd name="T16" fmla="*/ 83 w 246"/>
                <a:gd name="T17" fmla="*/ 202 h 298"/>
                <a:gd name="T18" fmla="*/ 78 w 246"/>
                <a:gd name="T19" fmla="*/ 266 h 298"/>
                <a:gd name="T20" fmla="*/ 23 w 246"/>
                <a:gd name="T21" fmla="*/ 291 h 298"/>
                <a:gd name="T22" fmla="*/ 14 w 246"/>
                <a:gd name="T23" fmla="*/ 222 h 298"/>
                <a:gd name="T24" fmla="*/ 14 w 246"/>
                <a:gd name="T25" fmla="*/ 184 h 298"/>
                <a:gd name="T26" fmla="*/ 1 w 246"/>
                <a:gd name="T27" fmla="*/ 5 h 298"/>
                <a:gd name="T28" fmla="*/ 56 w 246"/>
                <a:gd name="T29" fmla="*/ 4 h 298"/>
                <a:gd name="T30" fmla="*/ 83 w 246"/>
                <a:gd name="T31" fmla="*/ 52 h 298"/>
                <a:gd name="T32" fmla="*/ 80 w 246"/>
                <a:gd name="T33" fmla="*/ 146 h 298"/>
                <a:gd name="T34" fmla="*/ 84 w 246"/>
                <a:gd name="T35" fmla="*/ 151 h 298"/>
                <a:gd name="T36" fmla="*/ 171 w 246"/>
                <a:gd name="T37" fmla="*/ 154 h 298"/>
                <a:gd name="T38" fmla="*/ 176 w 246"/>
                <a:gd name="T39" fmla="*/ 150 h 298"/>
                <a:gd name="T40" fmla="*/ 176 w 246"/>
                <a:gd name="T41" fmla="*/ 57 h 298"/>
                <a:gd name="T42" fmla="*/ 172 w 246"/>
                <a:gd name="T43" fmla="*/ 26 h 298"/>
                <a:gd name="T44" fmla="*/ 179 w 246"/>
                <a:gd name="T45" fmla="*/ 5 h 298"/>
                <a:gd name="T46" fmla="*/ 244 w 246"/>
                <a:gd name="T47" fmla="*/ 15 h 298"/>
                <a:gd name="T48" fmla="*/ 244 w 246"/>
                <a:gd name="T49" fmla="*/ 15 h 298"/>
                <a:gd name="T50" fmla="*/ 243 w 246"/>
                <a:gd name="T51" fmla="*/ 193 h 298"/>
                <a:gd name="T52" fmla="*/ 246 w 246"/>
                <a:gd name="T53" fmla="*/ 25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6" h="298">
                  <a:moveTo>
                    <a:pt x="246" y="253"/>
                  </a:moveTo>
                  <a:cubicBezTo>
                    <a:pt x="246" y="263"/>
                    <a:pt x="246" y="272"/>
                    <a:pt x="245" y="281"/>
                  </a:cubicBezTo>
                  <a:cubicBezTo>
                    <a:pt x="245" y="287"/>
                    <a:pt x="243" y="292"/>
                    <a:pt x="242" y="298"/>
                  </a:cubicBezTo>
                  <a:cubicBezTo>
                    <a:pt x="230" y="298"/>
                    <a:pt x="218" y="298"/>
                    <a:pt x="206" y="298"/>
                  </a:cubicBezTo>
                  <a:cubicBezTo>
                    <a:pt x="188" y="297"/>
                    <a:pt x="177" y="294"/>
                    <a:pt x="175" y="275"/>
                  </a:cubicBezTo>
                  <a:cubicBezTo>
                    <a:pt x="172" y="249"/>
                    <a:pt x="179" y="223"/>
                    <a:pt x="176" y="197"/>
                  </a:cubicBezTo>
                  <a:cubicBezTo>
                    <a:pt x="176" y="194"/>
                    <a:pt x="174" y="191"/>
                    <a:pt x="171" y="191"/>
                  </a:cubicBezTo>
                  <a:cubicBezTo>
                    <a:pt x="142" y="191"/>
                    <a:pt x="114" y="189"/>
                    <a:pt x="87" y="197"/>
                  </a:cubicBezTo>
                  <a:cubicBezTo>
                    <a:pt x="84" y="197"/>
                    <a:pt x="83" y="200"/>
                    <a:pt x="83" y="202"/>
                  </a:cubicBezTo>
                  <a:cubicBezTo>
                    <a:pt x="82" y="223"/>
                    <a:pt x="84" y="246"/>
                    <a:pt x="78" y="266"/>
                  </a:cubicBezTo>
                  <a:cubicBezTo>
                    <a:pt x="71" y="291"/>
                    <a:pt x="44" y="291"/>
                    <a:pt x="23" y="291"/>
                  </a:cubicBezTo>
                  <a:cubicBezTo>
                    <a:pt x="15" y="270"/>
                    <a:pt x="14" y="246"/>
                    <a:pt x="14" y="222"/>
                  </a:cubicBezTo>
                  <a:cubicBezTo>
                    <a:pt x="14" y="209"/>
                    <a:pt x="15" y="196"/>
                    <a:pt x="14" y="184"/>
                  </a:cubicBezTo>
                  <a:cubicBezTo>
                    <a:pt x="11" y="124"/>
                    <a:pt x="0" y="66"/>
                    <a:pt x="1" y="5"/>
                  </a:cubicBezTo>
                  <a:cubicBezTo>
                    <a:pt x="19" y="3"/>
                    <a:pt x="38" y="0"/>
                    <a:pt x="56" y="4"/>
                  </a:cubicBezTo>
                  <a:cubicBezTo>
                    <a:pt x="79" y="9"/>
                    <a:pt x="82" y="33"/>
                    <a:pt x="83" y="52"/>
                  </a:cubicBezTo>
                  <a:cubicBezTo>
                    <a:pt x="85" y="83"/>
                    <a:pt x="76" y="115"/>
                    <a:pt x="80" y="146"/>
                  </a:cubicBezTo>
                  <a:cubicBezTo>
                    <a:pt x="80" y="148"/>
                    <a:pt x="82" y="150"/>
                    <a:pt x="84" y="151"/>
                  </a:cubicBezTo>
                  <a:cubicBezTo>
                    <a:pt x="113" y="159"/>
                    <a:pt x="142" y="157"/>
                    <a:pt x="171" y="154"/>
                  </a:cubicBezTo>
                  <a:cubicBezTo>
                    <a:pt x="173" y="154"/>
                    <a:pt x="175" y="152"/>
                    <a:pt x="176" y="150"/>
                  </a:cubicBezTo>
                  <a:cubicBezTo>
                    <a:pt x="184" y="119"/>
                    <a:pt x="180" y="88"/>
                    <a:pt x="176" y="57"/>
                  </a:cubicBezTo>
                  <a:cubicBezTo>
                    <a:pt x="175" y="47"/>
                    <a:pt x="173" y="37"/>
                    <a:pt x="172" y="26"/>
                  </a:cubicBezTo>
                  <a:cubicBezTo>
                    <a:pt x="171" y="17"/>
                    <a:pt x="167" y="7"/>
                    <a:pt x="179" y="5"/>
                  </a:cubicBezTo>
                  <a:cubicBezTo>
                    <a:pt x="201" y="3"/>
                    <a:pt x="224" y="7"/>
                    <a:pt x="244" y="15"/>
                  </a:cubicBezTo>
                  <a:cubicBezTo>
                    <a:pt x="244" y="15"/>
                    <a:pt x="244" y="15"/>
                    <a:pt x="244" y="15"/>
                  </a:cubicBezTo>
                  <a:cubicBezTo>
                    <a:pt x="242" y="74"/>
                    <a:pt x="241" y="134"/>
                    <a:pt x="243" y="193"/>
                  </a:cubicBezTo>
                  <a:cubicBezTo>
                    <a:pt x="244" y="213"/>
                    <a:pt x="245" y="233"/>
                    <a:pt x="246" y="253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2">
              <a:extLst>
                <a:ext uri="{FF2B5EF4-FFF2-40B4-BE49-F238E27FC236}">
                  <a16:creationId xmlns:a16="http://schemas.microsoft.com/office/drawing/2014/main" id="{C15A4C2B-28B4-CFA1-E1C0-FF0C7F8850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3546" y="4718958"/>
              <a:ext cx="1057275" cy="1109663"/>
            </a:xfrm>
            <a:custGeom>
              <a:avLst/>
              <a:gdLst>
                <a:gd name="T0" fmla="*/ 415 w 417"/>
                <a:gd name="T1" fmla="*/ 97 h 437"/>
                <a:gd name="T2" fmla="*/ 410 w 417"/>
                <a:gd name="T3" fmla="*/ 221 h 437"/>
                <a:gd name="T4" fmla="*/ 413 w 417"/>
                <a:gd name="T5" fmla="*/ 323 h 437"/>
                <a:gd name="T6" fmla="*/ 371 w 417"/>
                <a:gd name="T7" fmla="*/ 422 h 437"/>
                <a:gd name="T8" fmla="*/ 216 w 417"/>
                <a:gd name="T9" fmla="*/ 427 h 437"/>
                <a:gd name="T10" fmla="*/ 86 w 417"/>
                <a:gd name="T11" fmla="*/ 428 h 437"/>
                <a:gd name="T12" fmla="*/ 43 w 417"/>
                <a:gd name="T13" fmla="*/ 410 h 437"/>
                <a:gd name="T14" fmla="*/ 25 w 417"/>
                <a:gd name="T15" fmla="*/ 341 h 437"/>
                <a:gd name="T16" fmla="*/ 21 w 417"/>
                <a:gd name="T17" fmla="*/ 184 h 437"/>
                <a:gd name="T18" fmla="*/ 68 w 417"/>
                <a:gd name="T19" fmla="*/ 16 h 437"/>
                <a:gd name="T20" fmla="*/ 72 w 417"/>
                <a:gd name="T21" fmla="*/ 17 h 437"/>
                <a:gd name="T22" fmla="*/ 76 w 417"/>
                <a:gd name="T23" fmla="*/ 15 h 437"/>
                <a:gd name="T24" fmla="*/ 79 w 417"/>
                <a:gd name="T25" fmla="*/ 14 h 437"/>
                <a:gd name="T26" fmla="*/ 236 w 417"/>
                <a:gd name="T27" fmla="*/ 7 h 437"/>
                <a:gd name="T28" fmla="*/ 359 w 417"/>
                <a:gd name="T29" fmla="*/ 8 h 437"/>
                <a:gd name="T30" fmla="*/ 415 w 417"/>
                <a:gd name="T31" fmla="*/ 97 h 437"/>
                <a:gd name="T32" fmla="*/ 361 w 417"/>
                <a:gd name="T33" fmla="*/ 353 h 437"/>
                <a:gd name="T34" fmla="*/ 359 w 417"/>
                <a:gd name="T35" fmla="*/ 282 h 437"/>
                <a:gd name="T36" fmla="*/ 357 w 417"/>
                <a:gd name="T37" fmla="*/ 90 h 437"/>
                <a:gd name="T38" fmla="*/ 354 w 417"/>
                <a:gd name="T39" fmla="*/ 86 h 437"/>
                <a:gd name="T40" fmla="*/ 352 w 417"/>
                <a:gd name="T41" fmla="*/ 85 h 437"/>
                <a:gd name="T42" fmla="*/ 269 w 417"/>
                <a:gd name="T43" fmla="*/ 77 h 437"/>
                <a:gd name="T44" fmla="*/ 265 w 417"/>
                <a:gd name="T45" fmla="*/ 82 h 437"/>
                <a:gd name="T46" fmla="*/ 273 w 417"/>
                <a:gd name="T47" fmla="*/ 215 h 437"/>
                <a:gd name="T48" fmla="*/ 205 w 417"/>
                <a:gd name="T49" fmla="*/ 224 h 437"/>
                <a:gd name="T50" fmla="*/ 195 w 417"/>
                <a:gd name="T51" fmla="*/ 208 h 437"/>
                <a:gd name="T52" fmla="*/ 196 w 417"/>
                <a:gd name="T53" fmla="*/ 182 h 437"/>
                <a:gd name="T54" fmla="*/ 187 w 417"/>
                <a:gd name="T55" fmla="*/ 88 h 437"/>
                <a:gd name="T56" fmla="*/ 104 w 417"/>
                <a:gd name="T57" fmla="*/ 79 h 437"/>
                <a:gd name="T58" fmla="*/ 104 w 417"/>
                <a:gd name="T59" fmla="*/ 79 h 437"/>
                <a:gd name="T60" fmla="*/ 99 w 417"/>
                <a:gd name="T61" fmla="*/ 81 h 437"/>
                <a:gd name="T62" fmla="*/ 109 w 417"/>
                <a:gd name="T63" fmla="*/ 272 h 437"/>
                <a:gd name="T64" fmla="*/ 111 w 417"/>
                <a:gd name="T65" fmla="*/ 341 h 437"/>
                <a:gd name="T66" fmla="*/ 122 w 417"/>
                <a:gd name="T67" fmla="*/ 376 h 437"/>
                <a:gd name="T68" fmla="*/ 123 w 417"/>
                <a:gd name="T69" fmla="*/ 377 h 437"/>
                <a:gd name="T70" fmla="*/ 126 w 417"/>
                <a:gd name="T71" fmla="*/ 379 h 437"/>
                <a:gd name="T72" fmla="*/ 194 w 417"/>
                <a:gd name="T73" fmla="*/ 346 h 437"/>
                <a:gd name="T74" fmla="*/ 198 w 417"/>
                <a:gd name="T75" fmla="*/ 297 h 437"/>
                <a:gd name="T76" fmla="*/ 201 w 417"/>
                <a:gd name="T77" fmla="*/ 285 h 437"/>
                <a:gd name="T78" fmla="*/ 227 w 417"/>
                <a:gd name="T79" fmla="*/ 282 h 437"/>
                <a:gd name="T80" fmla="*/ 271 w 417"/>
                <a:gd name="T81" fmla="*/ 282 h 437"/>
                <a:gd name="T82" fmla="*/ 272 w 417"/>
                <a:gd name="T83" fmla="*/ 370 h 437"/>
                <a:gd name="T84" fmla="*/ 350 w 417"/>
                <a:gd name="T85" fmla="*/ 389 h 437"/>
                <a:gd name="T86" fmla="*/ 356 w 417"/>
                <a:gd name="T87" fmla="*/ 383 h 437"/>
                <a:gd name="T88" fmla="*/ 361 w 417"/>
                <a:gd name="T89" fmla="*/ 353 h 437"/>
                <a:gd name="T90" fmla="*/ 121 w 417"/>
                <a:gd name="T91" fmla="*/ 403 h 437"/>
                <a:gd name="T92" fmla="*/ 121 w 417"/>
                <a:gd name="T93" fmla="*/ 401 h 437"/>
                <a:gd name="T94" fmla="*/ 118 w 417"/>
                <a:gd name="T95" fmla="*/ 401 h 437"/>
                <a:gd name="T96" fmla="*/ 118 w 417"/>
                <a:gd name="T97" fmla="*/ 403 h 437"/>
                <a:gd name="T98" fmla="*/ 121 w 417"/>
                <a:gd name="T99" fmla="*/ 403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7" h="437">
                  <a:moveTo>
                    <a:pt x="415" y="97"/>
                  </a:moveTo>
                  <a:cubicBezTo>
                    <a:pt x="417" y="138"/>
                    <a:pt x="412" y="180"/>
                    <a:pt x="410" y="221"/>
                  </a:cubicBezTo>
                  <a:cubicBezTo>
                    <a:pt x="408" y="255"/>
                    <a:pt x="412" y="289"/>
                    <a:pt x="413" y="323"/>
                  </a:cubicBezTo>
                  <a:cubicBezTo>
                    <a:pt x="414" y="359"/>
                    <a:pt x="412" y="410"/>
                    <a:pt x="371" y="422"/>
                  </a:cubicBezTo>
                  <a:cubicBezTo>
                    <a:pt x="322" y="437"/>
                    <a:pt x="266" y="429"/>
                    <a:pt x="216" y="427"/>
                  </a:cubicBezTo>
                  <a:cubicBezTo>
                    <a:pt x="173" y="425"/>
                    <a:pt x="129" y="431"/>
                    <a:pt x="86" y="428"/>
                  </a:cubicBezTo>
                  <a:cubicBezTo>
                    <a:pt x="70" y="427"/>
                    <a:pt x="55" y="422"/>
                    <a:pt x="43" y="410"/>
                  </a:cubicBezTo>
                  <a:cubicBezTo>
                    <a:pt x="26" y="393"/>
                    <a:pt x="27" y="363"/>
                    <a:pt x="25" y="341"/>
                  </a:cubicBezTo>
                  <a:cubicBezTo>
                    <a:pt x="21" y="289"/>
                    <a:pt x="22" y="236"/>
                    <a:pt x="21" y="184"/>
                  </a:cubicBezTo>
                  <a:cubicBezTo>
                    <a:pt x="20" y="138"/>
                    <a:pt x="0" y="24"/>
                    <a:pt x="68" y="16"/>
                  </a:cubicBezTo>
                  <a:cubicBezTo>
                    <a:pt x="69" y="17"/>
                    <a:pt x="70" y="17"/>
                    <a:pt x="72" y="17"/>
                  </a:cubicBezTo>
                  <a:cubicBezTo>
                    <a:pt x="73" y="16"/>
                    <a:pt x="75" y="16"/>
                    <a:pt x="76" y="15"/>
                  </a:cubicBezTo>
                  <a:cubicBezTo>
                    <a:pt x="77" y="15"/>
                    <a:pt x="78" y="15"/>
                    <a:pt x="79" y="14"/>
                  </a:cubicBezTo>
                  <a:cubicBezTo>
                    <a:pt x="129" y="0"/>
                    <a:pt x="184" y="7"/>
                    <a:pt x="236" y="7"/>
                  </a:cubicBezTo>
                  <a:cubicBezTo>
                    <a:pt x="277" y="8"/>
                    <a:pt x="318" y="1"/>
                    <a:pt x="359" y="8"/>
                  </a:cubicBezTo>
                  <a:cubicBezTo>
                    <a:pt x="405" y="15"/>
                    <a:pt x="412" y="57"/>
                    <a:pt x="415" y="97"/>
                  </a:cubicBezTo>
                  <a:close/>
                  <a:moveTo>
                    <a:pt x="361" y="353"/>
                  </a:moveTo>
                  <a:cubicBezTo>
                    <a:pt x="362" y="329"/>
                    <a:pt x="360" y="306"/>
                    <a:pt x="359" y="282"/>
                  </a:cubicBezTo>
                  <a:cubicBezTo>
                    <a:pt x="356" y="218"/>
                    <a:pt x="360" y="154"/>
                    <a:pt x="357" y="90"/>
                  </a:cubicBezTo>
                  <a:cubicBezTo>
                    <a:pt x="357" y="88"/>
                    <a:pt x="356" y="87"/>
                    <a:pt x="354" y="86"/>
                  </a:cubicBezTo>
                  <a:cubicBezTo>
                    <a:pt x="354" y="86"/>
                    <a:pt x="353" y="85"/>
                    <a:pt x="352" y="85"/>
                  </a:cubicBezTo>
                  <a:cubicBezTo>
                    <a:pt x="325" y="74"/>
                    <a:pt x="297" y="72"/>
                    <a:pt x="269" y="77"/>
                  </a:cubicBezTo>
                  <a:cubicBezTo>
                    <a:pt x="267" y="77"/>
                    <a:pt x="265" y="80"/>
                    <a:pt x="265" y="82"/>
                  </a:cubicBezTo>
                  <a:cubicBezTo>
                    <a:pt x="266" y="126"/>
                    <a:pt x="280" y="171"/>
                    <a:pt x="273" y="215"/>
                  </a:cubicBezTo>
                  <a:cubicBezTo>
                    <a:pt x="271" y="233"/>
                    <a:pt x="219" y="226"/>
                    <a:pt x="205" y="224"/>
                  </a:cubicBezTo>
                  <a:cubicBezTo>
                    <a:pt x="193" y="222"/>
                    <a:pt x="195" y="219"/>
                    <a:pt x="195" y="208"/>
                  </a:cubicBezTo>
                  <a:cubicBezTo>
                    <a:pt x="195" y="199"/>
                    <a:pt x="196" y="191"/>
                    <a:pt x="196" y="182"/>
                  </a:cubicBezTo>
                  <a:cubicBezTo>
                    <a:pt x="199" y="151"/>
                    <a:pt x="205" y="116"/>
                    <a:pt x="187" y="88"/>
                  </a:cubicBezTo>
                  <a:cubicBezTo>
                    <a:pt x="170" y="63"/>
                    <a:pt x="128" y="74"/>
                    <a:pt x="104" y="79"/>
                  </a:cubicBezTo>
                  <a:cubicBezTo>
                    <a:pt x="104" y="79"/>
                    <a:pt x="104" y="79"/>
                    <a:pt x="104" y="79"/>
                  </a:cubicBezTo>
                  <a:cubicBezTo>
                    <a:pt x="102" y="78"/>
                    <a:pt x="99" y="79"/>
                    <a:pt x="99" y="81"/>
                  </a:cubicBezTo>
                  <a:cubicBezTo>
                    <a:pt x="90" y="145"/>
                    <a:pt x="106" y="208"/>
                    <a:pt x="109" y="272"/>
                  </a:cubicBezTo>
                  <a:cubicBezTo>
                    <a:pt x="110" y="295"/>
                    <a:pt x="110" y="318"/>
                    <a:pt x="111" y="341"/>
                  </a:cubicBezTo>
                  <a:cubicBezTo>
                    <a:pt x="112" y="351"/>
                    <a:pt x="112" y="370"/>
                    <a:pt x="122" y="376"/>
                  </a:cubicBezTo>
                  <a:cubicBezTo>
                    <a:pt x="122" y="377"/>
                    <a:pt x="123" y="377"/>
                    <a:pt x="123" y="377"/>
                  </a:cubicBezTo>
                  <a:cubicBezTo>
                    <a:pt x="124" y="378"/>
                    <a:pt x="125" y="379"/>
                    <a:pt x="126" y="379"/>
                  </a:cubicBezTo>
                  <a:cubicBezTo>
                    <a:pt x="156" y="383"/>
                    <a:pt x="185" y="378"/>
                    <a:pt x="194" y="346"/>
                  </a:cubicBezTo>
                  <a:cubicBezTo>
                    <a:pt x="198" y="330"/>
                    <a:pt x="198" y="313"/>
                    <a:pt x="198" y="297"/>
                  </a:cubicBezTo>
                  <a:cubicBezTo>
                    <a:pt x="198" y="293"/>
                    <a:pt x="196" y="287"/>
                    <a:pt x="201" y="285"/>
                  </a:cubicBezTo>
                  <a:cubicBezTo>
                    <a:pt x="210" y="283"/>
                    <a:pt x="219" y="282"/>
                    <a:pt x="227" y="282"/>
                  </a:cubicBezTo>
                  <a:cubicBezTo>
                    <a:pt x="242" y="281"/>
                    <a:pt x="256" y="282"/>
                    <a:pt x="271" y="282"/>
                  </a:cubicBezTo>
                  <a:cubicBezTo>
                    <a:pt x="273" y="311"/>
                    <a:pt x="264" y="341"/>
                    <a:pt x="272" y="370"/>
                  </a:cubicBezTo>
                  <a:cubicBezTo>
                    <a:pt x="280" y="397"/>
                    <a:pt x="330" y="389"/>
                    <a:pt x="350" y="389"/>
                  </a:cubicBezTo>
                  <a:cubicBezTo>
                    <a:pt x="354" y="389"/>
                    <a:pt x="356" y="386"/>
                    <a:pt x="356" y="383"/>
                  </a:cubicBezTo>
                  <a:cubicBezTo>
                    <a:pt x="361" y="375"/>
                    <a:pt x="361" y="362"/>
                    <a:pt x="361" y="353"/>
                  </a:cubicBezTo>
                  <a:close/>
                  <a:moveTo>
                    <a:pt x="121" y="403"/>
                  </a:moveTo>
                  <a:cubicBezTo>
                    <a:pt x="122" y="403"/>
                    <a:pt x="122" y="401"/>
                    <a:pt x="121" y="401"/>
                  </a:cubicBezTo>
                  <a:cubicBezTo>
                    <a:pt x="120" y="401"/>
                    <a:pt x="119" y="401"/>
                    <a:pt x="118" y="401"/>
                  </a:cubicBezTo>
                  <a:cubicBezTo>
                    <a:pt x="117" y="401"/>
                    <a:pt x="117" y="403"/>
                    <a:pt x="118" y="403"/>
                  </a:cubicBezTo>
                  <a:cubicBezTo>
                    <a:pt x="119" y="403"/>
                    <a:pt x="120" y="403"/>
                    <a:pt x="121" y="403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3">
              <a:extLst>
                <a:ext uri="{FF2B5EF4-FFF2-40B4-BE49-F238E27FC236}">
                  <a16:creationId xmlns:a16="http://schemas.microsoft.com/office/drawing/2014/main" id="{D85FA7EC-D132-F966-BE3B-7DE8319DE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9246" y="5009471"/>
              <a:ext cx="177800" cy="128588"/>
            </a:xfrm>
            <a:custGeom>
              <a:avLst/>
              <a:gdLst>
                <a:gd name="T0" fmla="*/ 62 w 70"/>
                <a:gd name="T1" fmla="*/ 2 h 51"/>
                <a:gd name="T2" fmla="*/ 69 w 70"/>
                <a:gd name="T3" fmla="*/ 6 h 51"/>
                <a:gd name="T4" fmla="*/ 4 w 70"/>
                <a:gd name="T5" fmla="*/ 51 h 51"/>
                <a:gd name="T6" fmla="*/ 4 w 70"/>
                <a:gd name="T7" fmla="*/ 45 h 51"/>
                <a:gd name="T8" fmla="*/ 41 w 70"/>
                <a:gd name="T9" fmla="*/ 28 h 51"/>
                <a:gd name="T10" fmla="*/ 62 w 70"/>
                <a:gd name="T11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51">
                  <a:moveTo>
                    <a:pt x="62" y="2"/>
                  </a:moveTo>
                  <a:cubicBezTo>
                    <a:pt x="65" y="0"/>
                    <a:pt x="70" y="2"/>
                    <a:pt x="69" y="6"/>
                  </a:cubicBezTo>
                  <a:cubicBezTo>
                    <a:pt x="60" y="31"/>
                    <a:pt x="30" y="51"/>
                    <a:pt x="4" y="51"/>
                  </a:cubicBezTo>
                  <a:cubicBezTo>
                    <a:pt x="0" y="51"/>
                    <a:pt x="0" y="45"/>
                    <a:pt x="4" y="45"/>
                  </a:cubicBezTo>
                  <a:cubicBezTo>
                    <a:pt x="18" y="44"/>
                    <a:pt x="30" y="38"/>
                    <a:pt x="41" y="28"/>
                  </a:cubicBezTo>
                  <a:cubicBezTo>
                    <a:pt x="49" y="20"/>
                    <a:pt x="54" y="10"/>
                    <a:pt x="62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4">
              <a:extLst>
                <a:ext uri="{FF2B5EF4-FFF2-40B4-BE49-F238E27FC236}">
                  <a16:creationId xmlns:a16="http://schemas.microsoft.com/office/drawing/2014/main" id="{28EC7675-7A31-777E-B2A2-8677B7EDC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596" y="5223783"/>
              <a:ext cx="144462" cy="66675"/>
            </a:xfrm>
            <a:custGeom>
              <a:avLst/>
              <a:gdLst>
                <a:gd name="T0" fmla="*/ 51 w 57"/>
                <a:gd name="T1" fmla="*/ 2 h 26"/>
                <a:gd name="T2" fmla="*/ 56 w 57"/>
                <a:gd name="T3" fmla="*/ 7 h 26"/>
                <a:gd name="T4" fmla="*/ 1 w 57"/>
                <a:gd name="T5" fmla="*/ 23 h 26"/>
                <a:gd name="T6" fmla="*/ 1 w 57"/>
                <a:gd name="T7" fmla="*/ 20 h 26"/>
                <a:gd name="T8" fmla="*/ 23 w 57"/>
                <a:gd name="T9" fmla="*/ 16 h 26"/>
                <a:gd name="T10" fmla="*/ 51 w 57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26">
                  <a:moveTo>
                    <a:pt x="51" y="2"/>
                  </a:moveTo>
                  <a:cubicBezTo>
                    <a:pt x="54" y="0"/>
                    <a:pt x="57" y="4"/>
                    <a:pt x="56" y="7"/>
                  </a:cubicBezTo>
                  <a:cubicBezTo>
                    <a:pt x="47" y="25"/>
                    <a:pt x="17" y="26"/>
                    <a:pt x="1" y="23"/>
                  </a:cubicBezTo>
                  <a:cubicBezTo>
                    <a:pt x="0" y="23"/>
                    <a:pt x="0" y="20"/>
                    <a:pt x="1" y="20"/>
                  </a:cubicBezTo>
                  <a:cubicBezTo>
                    <a:pt x="8" y="19"/>
                    <a:pt x="16" y="18"/>
                    <a:pt x="23" y="16"/>
                  </a:cubicBezTo>
                  <a:cubicBezTo>
                    <a:pt x="34" y="14"/>
                    <a:pt x="41" y="8"/>
                    <a:pt x="51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5">
              <a:extLst>
                <a:ext uri="{FF2B5EF4-FFF2-40B4-BE49-F238E27FC236}">
                  <a16:creationId xmlns:a16="http://schemas.microsoft.com/office/drawing/2014/main" id="{C0BDE384-180F-DE14-3560-5F0164315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259" y="5533346"/>
              <a:ext cx="166687" cy="92075"/>
            </a:xfrm>
            <a:custGeom>
              <a:avLst/>
              <a:gdLst>
                <a:gd name="T0" fmla="*/ 64 w 66"/>
                <a:gd name="T1" fmla="*/ 28 h 36"/>
                <a:gd name="T2" fmla="*/ 58 w 66"/>
                <a:gd name="T3" fmla="*/ 34 h 36"/>
                <a:gd name="T4" fmla="*/ 35 w 66"/>
                <a:gd name="T5" fmla="*/ 17 h 36"/>
                <a:gd name="T6" fmla="*/ 4 w 66"/>
                <a:gd name="T7" fmla="*/ 10 h 36"/>
                <a:gd name="T8" fmla="*/ 4 w 66"/>
                <a:gd name="T9" fmla="*/ 3 h 36"/>
                <a:gd name="T10" fmla="*/ 64 w 66"/>
                <a:gd name="T11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36">
                  <a:moveTo>
                    <a:pt x="64" y="28"/>
                  </a:moveTo>
                  <a:cubicBezTo>
                    <a:pt x="66" y="32"/>
                    <a:pt x="61" y="36"/>
                    <a:pt x="58" y="34"/>
                  </a:cubicBezTo>
                  <a:cubicBezTo>
                    <a:pt x="50" y="29"/>
                    <a:pt x="44" y="21"/>
                    <a:pt x="35" y="17"/>
                  </a:cubicBezTo>
                  <a:cubicBezTo>
                    <a:pt x="25" y="12"/>
                    <a:pt x="15" y="9"/>
                    <a:pt x="4" y="10"/>
                  </a:cubicBezTo>
                  <a:cubicBezTo>
                    <a:pt x="0" y="10"/>
                    <a:pt x="0" y="3"/>
                    <a:pt x="4" y="3"/>
                  </a:cubicBezTo>
                  <a:cubicBezTo>
                    <a:pt x="25" y="0"/>
                    <a:pt x="52" y="11"/>
                    <a:pt x="64" y="2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6">
              <a:extLst>
                <a:ext uri="{FF2B5EF4-FFF2-40B4-BE49-F238E27FC236}">
                  <a16:creationId xmlns:a16="http://schemas.microsoft.com/office/drawing/2014/main" id="{C90D622E-FF0F-6CDB-C03A-18DDE6401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546" y="5412696"/>
              <a:ext cx="134937" cy="39688"/>
            </a:xfrm>
            <a:custGeom>
              <a:avLst/>
              <a:gdLst>
                <a:gd name="T0" fmla="*/ 51 w 53"/>
                <a:gd name="T1" fmla="*/ 6 h 16"/>
                <a:gd name="T2" fmla="*/ 51 w 53"/>
                <a:gd name="T3" fmla="*/ 12 h 16"/>
                <a:gd name="T4" fmla="*/ 22 w 53"/>
                <a:gd name="T5" fmla="*/ 11 h 16"/>
                <a:gd name="T6" fmla="*/ 2 w 53"/>
                <a:gd name="T7" fmla="*/ 6 h 16"/>
                <a:gd name="T8" fmla="*/ 4 w 53"/>
                <a:gd name="T9" fmla="*/ 1 h 16"/>
                <a:gd name="T10" fmla="*/ 27 w 53"/>
                <a:gd name="T11" fmla="*/ 4 h 16"/>
                <a:gd name="T12" fmla="*/ 51 w 53"/>
                <a:gd name="T1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6">
                  <a:moveTo>
                    <a:pt x="51" y="6"/>
                  </a:moveTo>
                  <a:cubicBezTo>
                    <a:pt x="53" y="7"/>
                    <a:pt x="53" y="11"/>
                    <a:pt x="51" y="12"/>
                  </a:cubicBezTo>
                  <a:cubicBezTo>
                    <a:pt x="44" y="16"/>
                    <a:pt x="30" y="12"/>
                    <a:pt x="22" y="11"/>
                  </a:cubicBezTo>
                  <a:cubicBezTo>
                    <a:pt x="15" y="10"/>
                    <a:pt x="8" y="9"/>
                    <a:pt x="2" y="6"/>
                  </a:cubicBezTo>
                  <a:cubicBezTo>
                    <a:pt x="0" y="4"/>
                    <a:pt x="1" y="0"/>
                    <a:pt x="4" y="1"/>
                  </a:cubicBezTo>
                  <a:cubicBezTo>
                    <a:pt x="11" y="3"/>
                    <a:pt x="20" y="3"/>
                    <a:pt x="27" y="4"/>
                  </a:cubicBezTo>
                  <a:cubicBezTo>
                    <a:pt x="34" y="4"/>
                    <a:pt x="45" y="2"/>
                    <a:pt x="51" y="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7">
              <a:extLst>
                <a:ext uri="{FF2B5EF4-FFF2-40B4-BE49-F238E27FC236}">
                  <a16:creationId xmlns:a16="http://schemas.microsoft.com/office/drawing/2014/main" id="{6EC7FB79-B2EA-A1BB-D62A-DB1E9A82B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3546" y="4676096"/>
              <a:ext cx="1100137" cy="1174750"/>
            </a:xfrm>
            <a:custGeom>
              <a:avLst/>
              <a:gdLst>
                <a:gd name="T0" fmla="*/ 404 w 434"/>
                <a:gd name="T1" fmla="*/ 36 h 463"/>
                <a:gd name="T2" fmla="*/ 424 w 434"/>
                <a:gd name="T3" fmla="*/ 182 h 463"/>
                <a:gd name="T4" fmla="*/ 420 w 434"/>
                <a:gd name="T5" fmla="*/ 256 h 463"/>
                <a:gd name="T6" fmla="*/ 423 w 434"/>
                <a:gd name="T7" fmla="*/ 321 h 463"/>
                <a:gd name="T8" fmla="*/ 409 w 434"/>
                <a:gd name="T9" fmla="*/ 423 h 463"/>
                <a:gd name="T10" fmla="*/ 317 w 434"/>
                <a:gd name="T11" fmla="*/ 457 h 463"/>
                <a:gd name="T12" fmla="*/ 164 w 434"/>
                <a:gd name="T13" fmla="*/ 453 h 463"/>
                <a:gd name="T14" fmla="*/ 56 w 434"/>
                <a:gd name="T15" fmla="*/ 449 h 463"/>
                <a:gd name="T16" fmla="*/ 14 w 434"/>
                <a:gd name="T17" fmla="*/ 351 h 463"/>
                <a:gd name="T18" fmla="*/ 9 w 434"/>
                <a:gd name="T19" fmla="*/ 168 h 463"/>
                <a:gd name="T20" fmla="*/ 76 w 434"/>
                <a:gd name="T21" fmla="*/ 22 h 463"/>
                <a:gd name="T22" fmla="*/ 79 w 434"/>
                <a:gd name="T23" fmla="*/ 22 h 463"/>
                <a:gd name="T24" fmla="*/ 265 w 434"/>
                <a:gd name="T25" fmla="*/ 13 h 463"/>
                <a:gd name="T26" fmla="*/ 404 w 434"/>
                <a:gd name="T27" fmla="*/ 36 h 463"/>
                <a:gd name="T28" fmla="*/ 410 w 434"/>
                <a:gd name="T29" fmla="*/ 238 h 463"/>
                <a:gd name="T30" fmla="*/ 415 w 434"/>
                <a:gd name="T31" fmla="*/ 114 h 463"/>
                <a:gd name="T32" fmla="*/ 359 w 434"/>
                <a:gd name="T33" fmla="*/ 25 h 463"/>
                <a:gd name="T34" fmla="*/ 236 w 434"/>
                <a:gd name="T35" fmla="*/ 24 h 463"/>
                <a:gd name="T36" fmla="*/ 79 w 434"/>
                <a:gd name="T37" fmla="*/ 31 h 463"/>
                <a:gd name="T38" fmla="*/ 76 w 434"/>
                <a:gd name="T39" fmla="*/ 32 h 463"/>
                <a:gd name="T40" fmla="*/ 72 w 434"/>
                <a:gd name="T41" fmla="*/ 34 h 463"/>
                <a:gd name="T42" fmla="*/ 68 w 434"/>
                <a:gd name="T43" fmla="*/ 33 h 463"/>
                <a:gd name="T44" fmla="*/ 21 w 434"/>
                <a:gd name="T45" fmla="*/ 201 h 463"/>
                <a:gd name="T46" fmla="*/ 25 w 434"/>
                <a:gd name="T47" fmla="*/ 358 h 463"/>
                <a:gd name="T48" fmla="*/ 43 w 434"/>
                <a:gd name="T49" fmla="*/ 427 h 463"/>
                <a:gd name="T50" fmla="*/ 86 w 434"/>
                <a:gd name="T51" fmla="*/ 445 h 463"/>
                <a:gd name="T52" fmla="*/ 216 w 434"/>
                <a:gd name="T53" fmla="*/ 444 h 463"/>
                <a:gd name="T54" fmla="*/ 371 w 434"/>
                <a:gd name="T55" fmla="*/ 439 h 463"/>
                <a:gd name="T56" fmla="*/ 413 w 434"/>
                <a:gd name="T57" fmla="*/ 340 h 463"/>
                <a:gd name="T58" fmla="*/ 410 w 434"/>
                <a:gd name="T59" fmla="*/ 238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4" h="463">
                  <a:moveTo>
                    <a:pt x="404" y="36"/>
                  </a:moveTo>
                  <a:cubicBezTo>
                    <a:pt x="434" y="73"/>
                    <a:pt x="427" y="138"/>
                    <a:pt x="424" y="182"/>
                  </a:cubicBezTo>
                  <a:cubicBezTo>
                    <a:pt x="423" y="206"/>
                    <a:pt x="420" y="231"/>
                    <a:pt x="420" y="256"/>
                  </a:cubicBezTo>
                  <a:cubicBezTo>
                    <a:pt x="420" y="278"/>
                    <a:pt x="422" y="300"/>
                    <a:pt x="423" y="321"/>
                  </a:cubicBezTo>
                  <a:cubicBezTo>
                    <a:pt x="424" y="354"/>
                    <a:pt x="427" y="395"/>
                    <a:pt x="409" y="423"/>
                  </a:cubicBezTo>
                  <a:cubicBezTo>
                    <a:pt x="390" y="454"/>
                    <a:pt x="350" y="456"/>
                    <a:pt x="317" y="457"/>
                  </a:cubicBezTo>
                  <a:cubicBezTo>
                    <a:pt x="266" y="459"/>
                    <a:pt x="215" y="452"/>
                    <a:pt x="164" y="453"/>
                  </a:cubicBezTo>
                  <a:cubicBezTo>
                    <a:pt x="129" y="455"/>
                    <a:pt x="88" y="463"/>
                    <a:pt x="56" y="449"/>
                  </a:cubicBezTo>
                  <a:cubicBezTo>
                    <a:pt x="17" y="431"/>
                    <a:pt x="16" y="387"/>
                    <a:pt x="14" y="351"/>
                  </a:cubicBezTo>
                  <a:cubicBezTo>
                    <a:pt x="10" y="290"/>
                    <a:pt x="13" y="229"/>
                    <a:pt x="9" y="168"/>
                  </a:cubicBezTo>
                  <a:cubicBezTo>
                    <a:pt x="6" y="117"/>
                    <a:pt x="2" y="22"/>
                    <a:pt x="76" y="22"/>
                  </a:cubicBezTo>
                  <a:cubicBezTo>
                    <a:pt x="77" y="22"/>
                    <a:pt x="78" y="22"/>
                    <a:pt x="79" y="22"/>
                  </a:cubicBezTo>
                  <a:cubicBezTo>
                    <a:pt x="138" y="3"/>
                    <a:pt x="203" y="16"/>
                    <a:pt x="265" y="13"/>
                  </a:cubicBezTo>
                  <a:cubicBezTo>
                    <a:pt x="306" y="10"/>
                    <a:pt x="375" y="0"/>
                    <a:pt x="404" y="36"/>
                  </a:cubicBezTo>
                  <a:close/>
                  <a:moveTo>
                    <a:pt x="410" y="238"/>
                  </a:moveTo>
                  <a:cubicBezTo>
                    <a:pt x="412" y="197"/>
                    <a:pt x="417" y="155"/>
                    <a:pt x="415" y="114"/>
                  </a:cubicBezTo>
                  <a:cubicBezTo>
                    <a:pt x="412" y="74"/>
                    <a:pt x="405" y="32"/>
                    <a:pt x="359" y="25"/>
                  </a:cubicBezTo>
                  <a:cubicBezTo>
                    <a:pt x="318" y="18"/>
                    <a:pt x="277" y="25"/>
                    <a:pt x="236" y="24"/>
                  </a:cubicBezTo>
                  <a:cubicBezTo>
                    <a:pt x="184" y="24"/>
                    <a:pt x="129" y="17"/>
                    <a:pt x="79" y="31"/>
                  </a:cubicBezTo>
                  <a:cubicBezTo>
                    <a:pt x="78" y="32"/>
                    <a:pt x="77" y="32"/>
                    <a:pt x="76" y="32"/>
                  </a:cubicBezTo>
                  <a:cubicBezTo>
                    <a:pt x="75" y="33"/>
                    <a:pt x="73" y="33"/>
                    <a:pt x="72" y="34"/>
                  </a:cubicBezTo>
                  <a:cubicBezTo>
                    <a:pt x="70" y="34"/>
                    <a:pt x="69" y="34"/>
                    <a:pt x="68" y="33"/>
                  </a:cubicBezTo>
                  <a:cubicBezTo>
                    <a:pt x="0" y="41"/>
                    <a:pt x="20" y="155"/>
                    <a:pt x="21" y="201"/>
                  </a:cubicBezTo>
                  <a:cubicBezTo>
                    <a:pt x="22" y="253"/>
                    <a:pt x="21" y="306"/>
                    <a:pt x="25" y="358"/>
                  </a:cubicBezTo>
                  <a:cubicBezTo>
                    <a:pt x="27" y="380"/>
                    <a:pt x="26" y="410"/>
                    <a:pt x="43" y="427"/>
                  </a:cubicBezTo>
                  <a:cubicBezTo>
                    <a:pt x="55" y="439"/>
                    <a:pt x="70" y="444"/>
                    <a:pt x="86" y="445"/>
                  </a:cubicBezTo>
                  <a:cubicBezTo>
                    <a:pt x="129" y="448"/>
                    <a:pt x="173" y="442"/>
                    <a:pt x="216" y="444"/>
                  </a:cubicBezTo>
                  <a:cubicBezTo>
                    <a:pt x="266" y="446"/>
                    <a:pt x="322" y="454"/>
                    <a:pt x="371" y="439"/>
                  </a:cubicBezTo>
                  <a:cubicBezTo>
                    <a:pt x="412" y="427"/>
                    <a:pt x="414" y="376"/>
                    <a:pt x="413" y="340"/>
                  </a:cubicBezTo>
                  <a:cubicBezTo>
                    <a:pt x="412" y="306"/>
                    <a:pt x="408" y="272"/>
                    <a:pt x="410" y="23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8">
              <a:extLst>
                <a:ext uri="{FF2B5EF4-FFF2-40B4-BE49-F238E27FC236}">
                  <a16:creationId xmlns:a16="http://schemas.microsoft.com/office/drawing/2014/main" id="{B50623C0-3DA8-A470-84CD-680A853840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0559" y="4879296"/>
              <a:ext cx="690562" cy="847725"/>
            </a:xfrm>
            <a:custGeom>
              <a:avLst/>
              <a:gdLst>
                <a:gd name="T0" fmla="*/ 269 w 272"/>
                <a:gd name="T1" fmla="*/ 219 h 334"/>
                <a:gd name="T2" fmla="*/ 271 w 272"/>
                <a:gd name="T3" fmla="*/ 290 h 334"/>
                <a:gd name="T4" fmla="*/ 266 w 272"/>
                <a:gd name="T5" fmla="*/ 320 h 334"/>
                <a:gd name="T6" fmla="*/ 260 w 272"/>
                <a:gd name="T7" fmla="*/ 326 h 334"/>
                <a:gd name="T8" fmla="*/ 182 w 272"/>
                <a:gd name="T9" fmla="*/ 307 h 334"/>
                <a:gd name="T10" fmla="*/ 181 w 272"/>
                <a:gd name="T11" fmla="*/ 219 h 334"/>
                <a:gd name="T12" fmla="*/ 137 w 272"/>
                <a:gd name="T13" fmla="*/ 219 h 334"/>
                <a:gd name="T14" fmla="*/ 111 w 272"/>
                <a:gd name="T15" fmla="*/ 222 h 334"/>
                <a:gd name="T16" fmla="*/ 108 w 272"/>
                <a:gd name="T17" fmla="*/ 234 h 334"/>
                <a:gd name="T18" fmla="*/ 104 w 272"/>
                <a:gd name="T19" fmla="*/ 283 h 334"/>
                <a:gd name="T20" fmla="*/ 36 w 272"/>
                <a:gd name="T21" fmla="*/ 316 h 334"/>
                <a:gd name="T22" fmla="*/ 33 w 272"/>
                <a:gd name="T23" fmla="*/ 314 h 334"/>
                <a:gd name="T24" fmla="*/ 32 w 272"/>
                <a:gd name="T25" fmla="*/ 313 h 334"/>
                <a:gd name="T26" fmla="*/ 21 w 272"/>
                <a:gd name="T27" fmla="*/ 278 h 334"/>
                <a:gd name="T28" fmla="*/ 19 w 272"/>
                <a:gd name="T29" fmla="*/ 209 h 334"/>
                <a:gd name="T30" fmla="*/ 9 w 272"/>
                <a:gd name="T31" fmla="*/ 18 h 334"/>
                <a:gd name="T32" fmla="*/ 14 w 272"/>
                <a:gd name="T33" fmla="*/ 16 h 334"/>
                <a:gd name="T34" fmla="*/ 14 w 272"/>
                <a:gd name="T35" fmla="*/ 16 h 334"/>
                <a:gd name="T36" fmla="*/ 97 w 272"/>
                <a:gd name="T37" fmla="*/ 25 h 334"/>
                <a:gd name="T38" fmla="*/ 106 w 272"/>
                <a:gd name="T39" fmla="*/ 119 h 334"/>
                <a:gd name="T40" fmla="*/ 105 w 272"/>
                <a:gd name="T41" fmla="*/ 145 h 334"/>
                <a:gd name="T42" fmla="*/ 115 w 272"/>
                <a:gd name="T43" fmla="*/ 161 h 334"/>
                <a:gd name="T44" fmla="*/ 183 w 272"/>
                <a:gd name="T45" fmla="*/ 152 h 334"/>
                <a:gd name="T46" fmla="*/ 175 w 272"/>
                <a:gd name="T47" fmla="*/ 19 h 334"/>
                <a:gd name="T48" fmla="*/ 179 w 272"/>
                <a:gd name="T49" fmla="*/ 14 h 334"/>
                <a:gd name="T50" fmla="*/ 262 w 272"/>
                <a:gd name="T51" fmla="*/ 22 h 334"/>
                <a:gd name="T52" fmla="*/ 264 w 272"/>
                <a:gd name="T53" fmla="*/ 23 h 334"/>
                <a:gd name="T54" fmla="*/ 267 w 272"/>
                <a:gd name="T55" fmla="*/ 27 h 334"/>
                <a:gd name="T56" fmla="*/ 269 w 272"/>
                <a:gd name="T57" fmla="*/ 219 h 334"/>
                <a:gd name="T58" fmla="*/ 260 w 272"/>
                <a:gd name="T59" fmla="*/ 298 h 334"/>
                <a:gd name="T60" fmla="*/ 261 w 272"/>
                <a:gd name="T61" fmla="*/ 270 h 334"/>
                <a:gd name="T62" fmla="*/ 258 w 272"/>
                <a:gd name="T63" fmla="*/ 210 h 334"/>
                <a:gd name="T64" fmla="*/ 259 w 272"/>
                <a:gd name="T65" fmla="*/ 32 h 334"/>
                <a:gd name="T66" fmla="*/ 259 w 272"/>
                <a:gd name="T67" fmla="*/ 32 h 334"/>
                <a:gd name="T68" fmla="*/ 194 w 272"/>
                <a:gd name="T69" fmla="*/ 22 h 334"/>
                <a:gd name="T70" fmla="*/ 187 w 272"/>
                <a:gd name="T71" fmla="*/ 43 h 334"/>
                <a:gd name="T72" fmla="*/ 191 w 272"/>
                <a:gd name="T73" fmla="*/ 74 h 334"/>
                <a:gd name="T74" fmla="*/ 191 w 272"/>
                <a:gd name="T75" fmla="*/ 167 h 334"/>
                <a:gd name="T76" fmla="*/ 186 w 272"/>
                <a:gd name="T77" fmla="*/ 171 h 334"/>
                <a:gd name="T78" fmla="*/ 99 w 272"/>
                <a:gd name="T79" fmla="*/ 168 h 334"/>
                <a:gd name="T80" fmla="*/ 95 w 272"/>
                <a:gd name="T81" fmla="*/ 163 h 334"/>
                <a:gd name="T82" fmla="*/ 98 w 272"/>
                <a:gd name="T83" fmla="*/ 69 h 334"/>
                <a:gd name="T84" fmla="*/ 71 w 272"/>
                <a:gd name="T85" fmla="*/ 21 h 334"/>
                <a:gd name="T86" fmla="*/ 16 w 272"/>
                <a:gd name="T87" fmla="*/ 22 h 334"/>
                <a:gd name="T88" fmla="*/ 29 w 272"/>
                <a:gd name="T89" fmla="*/ 201 h 334"/>
                <a:gd name="T90" fmla="*/ 29 w 272"/>
                <a:gd name="T91" fmla="*/ 239 h 334"/>
                <a:gd name="T92" fmla="*/ 38 w 272"/>
                <a:gd name="T93" fmla="*/ 308 h 334"/>
                <a:gd name="T94" fmla="*/ 93 w 272"/>
                <a:gd name="T95" fmla="*/ 283 h 334"/>
                <a:gd name="T96" fmla="*/ 98 w 272"/>
                <a:gd name="T97" fmla="*/ 219 h 334"/>
                <a:gd name="T98" fmla="*/ 102 w 272"/>
                <a:gd name="T99" fmla="*/ 214 h 334"/>
                <a:gd name="T100" fmla="*/ 186 w 272"/>
                <a:gd name="T101" fmla="*/ 208 h 334"/>
                <a:gd name="T102" fmla="*/ 191 w 272"/>
                <a:gd name="T103" fmla="*/ 214 h 334"/>
                <a:gd name="T104" fmla="*/ 190 w 272"/>
                <a:gd name="T105" fmla="*/ 292 h 334"/>
                <a:gd name="T106" fmla="*/ 221 w 272"/>
                <a:gd name="T107" fmla="*/ 315 h 334"/>
                <a:gd name="T108" fmla="*/ 257 w 272"/>
                <a:gd name="T109" fmla="*/ 315 h 334"/>
                <a:gd name="T110" fmla="*/ 260 w 272"/>
                <a:gd name="T111" fmla="*/ 29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" h="334">
                  <a:moveTo>
                    <a:pt x="269" y="219"/>
                  </a:moveTo>
                  <a:cubicBezTo>
                    <a:pt x="270" y="243"/>
                    <a:pt x="272" y="266"/>
                    <a:pt x="271" y="290"/>
                  </a:cubicBezTo>
                  <a:cubicBezTo>
                    <a:pt x="271" y="299"/>
                    <a:pt x="271" y="312"/>
                    <a:pt x="266" y="320"/>
                  </a:cubicBezTo>
                  <a:cubicBezTo>
                    <a:pt x="266" y="323"/>
                    <a:pt x="264" y="326"/>
                    <a:pt x="260" y="326"/>
                  </a:cubicBezTo>
                  <a:cubicBezTo>
                    <a:pt x="240" y="326"/>
                    <a:pt x="190" y="334"/>
                    <a:pt x="182" y="307"/>
                  </a:cubicBezTo>
                  <a:cubicBezTo>
                    <a:pt x="174" y="278"/>
                    <a:pt x="183" y="248"/>
                    <a:pt x="181" y="219"/>
                  </a:cubicBezTo>
                  <a:cubicBezTo>
                    <a:pt x="166" y="219"/>
                    <a:pt x="152" y="218"/>
                    <a:pt x="137" y="219"/>
                  </a:cubicBezTo>
                  <a:cubicBezTo>
                    <a:pt x="129" y="219"/>
                    <a:pt x="120" y="220"/>
                    <a:pt x="111" y="222"/>
                  </a:cubicBezTo>
                  <a:cubicBezTo>
                    <a:pt x="106" y="224"/>
                    <a:pt x="108" y="230"/>
                    <a:pt x="108" y="234"/>
                  </a:cubicBezTo>
                  <a:cubicBezTo>
                    <a:pt x="108" y="250"/>
                    <a:pt x="108" y="267"/>
                    <a:pt x="104" y="283"/>
                  </a:cubicBezTo>
                  <a:cubicBezTo>
                    <a:pt x="95" y="315"/>
                    <a:pt x="66" y="320"/>
                    <a:pt x="36" y="316"/>
                  </a:cubicBezTo>
                  <a:cubicBezTo>
                    <a:pt x="35" y="316"/>
                    <a:pt x="34" y="315"/>
                    <a:pt x="33" y="314"/>
                  </a:cubicBezTo>
                  <a:cubicBezTo>
                    <a:pt x="33" y="314"/>
                    <a:pt x="32" y="314"/>
                    <a:pt x="32" y="313"/>
                  </a:cubicBezTo>
                  <a:cubicBezTo>
                    <a:pt x="22" y="307"/>
                    <a:pt x="22" y="288"/>
                    <a:pt x="21" y="278"/>
                  </a:cubicBezTo>
                  <a:cubicBezTo>
                    <a:pt x="20" y="255"/>
                    <a:pt x="20" y="232"/>
                    <a:pt x="19" y="209"/>
                  </a:cubicBezTo>
                  <a:cubicBezTo>
                    <a:pt x="16" y="145"/>
                    <a:pt x="0" y="82"/>
                    <a:pt x="9" y="18"/>
                  </a:cubicBezTo>
                  <a:cubicBezTo>
                    <a:pt x="9" y="16"/>
                    <a:pt x="12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38" y="11"/>
                    <a:pt x="80" y="0"/>
                    <a:pt x="97" y="25"/>
                  </a:cubicBezTo>
                  <a:cubicBezTo>
                    <a:pt x="115" y="53"/>
                    <a:pt x="109" y="88"/>
                    <a:pt x="106" y="119"/>
                  </a:cubicBezTo>
                  <a:cubicBezTo>
                    <a:pt x="106" y="128"/>
                    <a:pt x="105" y="136"/>
                    <a:pt x="105" y="145"/>
                  </a:cubicBezTo>
                  <a:cubicBezTo>
                    <a:pt x="105" y="156"/>
                    <a:pt x="103" y="159"/>
                    <a:pt x="115" y="161"/>
                  </a:cubicBezTo>
                  <a:cubicBezTo>
                    <a:pt x="129" y="163"/>
                    <a:pt x="181" y="170"/>
                    <a:pt x="183" y="152"/>
                  </a:cubicBezTo>
                  <a:cubicBezTo>
                    <a:pt x="190" y="108"/>
                    <a:pt x="176" y="63"/>
                    <a:pt x="175" y="19"/>
                  </a:cubicBezTo>
                  <a:cubicBezTo>
                    <a:pt x="175" y="17"/>
                    <a:pt x="177" y="14"/>
                    <a:pt x="179" y="14"/>
                  </a:cubicBezTo>
                  <a:cubicBezTo>
                    <a:pt x="207" y="9"/>
                    <a:pt x="235" y="11"/>
                    <a:pt x="262" y="22"/>
                  </a:cubicBezTo>
                  <a:cubicBezTo>
                    <a:pt x="263" y="22"/>
                    <a:pt x="264" y="23"/>
                    <a:pt x="264" y="23"/>
                  </a:cubicBezTo>
                  <a:cubicBezTo>
                    <a:pt x="266" y="24"/>
                    <a:pt x="267" y="25"/>
                    <a:pt x="267" y="27"/>
                  </a:cubicBezTo>
                  <a:cubicBezTo>
                    <a:pt x="270" y="91"/>
                    <a:pt x="266" y="155"/>
                    <a:pt x="269" y="219"/>
                  </a:cubicBezTo>
                  <a:close/>
                  <a:moveTo>
                    <a:pt x="260" y="298"/>
                  </a:moveTo>
                  <a:cubicBezTo>
                    <a:pt x="261" y="289"/>
                    <a:pt x="261" y="280"/>
                    <a:pt x="261" y="270"/>
                  </a:cubicBezTo>
                  <a:cubicBezTo>
                    <a:pt x="260" y="250"/>
                    <a:pt x="259" y="230"/>
                    <a:pt x="258" y="210"/>
                  </a:cubicBezTo>
                  <a:cubicBezTo>
                    <a:pt x="256" y="151"/>
                    <a:pt x="257" y="91"/>
                    <a:pt x="259" y="32"/>
                  </a:cubicBezTo>
                  <a:cubicBezTo>
                    <a:pt x="259" y="32"/>
                    <a:pt x="259" y="32"/>
                    <a:pt x="259" y="32"/>
                  </a:cubicBezTo>
                  <a:cubicBezTo>
                    <a:pt x="239" y="24"/>
                    <a:pt x="216" y="20"/>
                    <a:pt x="194" y="22"/>
                  </a:cubicBezTo>
                  <a:cubicBezTo>
                    <a:pt x="182" y="24"/>
                    <a:pt x="186" y="34"/>
                    <a:pt x="187" y="43"/>
                  </a:cubicBezTo>
                  <a:cubicBezTo>
                    <a:pt x="188" y="54"/>
                    <a:pt x="190" y="64"/>
                    <a:pt x="191" y="74"/>
                  </a:cubicBezTo>
                  <a:cubicBezTo>
                    <a:pt x="195" y="105"/>
                    <a:pt x="199" y="136"/>
                    <a:pt x="191" y="167"/>
                  </a:cubicBezTo>
                  <a:cubicBezTo>
                    <a:pt x="190" y="169"/>
                    <a:pt x="188" y="171"/>
                    <a:pt x="186" y="171"/>
                  </a:cubicBezTo>
                  <a:cubicBezTo>
                    <a:pt x="157" y="174"/>
                    <a:pt x="128" y="176"/>
                    <a:pt x="99" y="168"/>
                  </a:cubicBezTo>
                  <a:cubicBezTo>
                    <a:pt x="97" y="167"/>
                    <a:pt x="95" y="165"/>
                    <a:pt x="95" y="163"/>
                  </a:cubicBezTo>
                  <a:cubicBezTo>
                    <a:pt x="91" y="132"/>
                    <a:pt x="100" y="100"/>
                    <a:pt x="98" y="69"/>
                  </a:cubicBezTo>
                  <a:cubicBezTo>
                    <a:pt x="97" y="50"/>
                    <a:pt x="94" y="26"/>
                    <a:pt x="71" y="21"/>
                  </a:cubicBezTo>
                  <a:cubicBezTo>
                    <a:pt x="53" y="17"/>
                    <a:pt x="34" y="20"/>
                    <a:pt x="16" y="22"/>
                  </a:cubicBezTo>
                  <a:cubicBezTo>
                    <a:pt x="15" y="83"/>
                    <a:pt x="26" y="141"/>
                    <a:pt x="29" y="201"/>
                  </a:cubicBezTo>
                  <a:cubicBezTo>
                    <a:pt x="30" y="213"/>
                    <a:pt x="29" y="226"/>
                    <a:pt x="29" y="239"/>
                  </a:cubicBezTo>
                  <a:cubicBezTo>
                    <a:pt x="29" y="263"/>
                    <a:pt x="30" y="287"/>
                    <a:pt x="38" y="308"/>
                  </a:cubicBezTo>
                  <a:cubicBezTo>
                    <a:pt x="59" y="308"/>
                    <a:pt x="86" y="308"/>
                    <a:pt x="93" y="283"/>
                  </a:cubicBezTo>
                  <a:cubicBezTo>
                    <a:pt x="99" y="263"/>
                    <a:pt x="97" y="240"/>
                    <a:pt x="98" y="219"/>
                  </a:cubicBezTo>
                  <a:cubicBezTo>
                    <a:pt x="98" y="217"/>
                    <a:pt x="99" y="214"/>
                    <a:pt x="102" y="214"/>
                  </a:cubicBezTo>
                  <a:cubicBezTo>
                    <a:pt x="129" y="206"/>
                    <a:pt x="157" y="208"/>
                    <a:pt x="186" y="208"/>
                  </a:cubicBezTo>
                  <a:cubicBezTo>
                    <a:pt x="189" y="208"/>
                    <a:pt x="191" y="211"/>
                    <a:pt x="191" y="214"/>
                  </a:cubicBezTo>
                  <a:cubicBezTo>
                    <a:pt x="194" y="240"/>
                    <a:pt x="187" y="266"/>
                    <a:pt x="190" y="292"/>
                  </a:cubicBezTo>
                  <a:cubicBezTo>
                    <a:pt x="192" y="311"/>
                    <a:pt x="203" y="314"/>
                    <a:pt x="221" y="315"/>
                  </a:cubicBezTo>
                  <a:cubicBezTo>
                    <a:pt x="233" y="315"/>
                    <a:pt x="245" y="315"/>
                    <a:pt x="257" y="315"/>
                  </a:cubicBezTo>
                  <a:cubicBezTo>
                    <a:pt x="258" y="309"/>
                    <a:pt x="260" y="304"/>
                    <a:pt x="260" y="29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9">
              <a:extLst>
                <a:ext uri="{FF2B5EF4-FFF2-40B4-BE49-F238E27FC236}">
                  <a16:creationId xmlns:a16="http://schemas.microsoft.com/office/drawing/2014/main" id="{B2BE2676-E16E-46FA-2215-B3EF269D3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409" y="5736546"/>
              <a:ext cx="12700" cy="4763"/>
            </a:xfrm>
            <a:custGeom>
              <a:avLst/>
              <a:gdLst>
                <a:gd name="T0" fmla="*/ 4 w 5"/>
                <a:gd name="T1" fmla="*/ 0 h 2"/>
                <a:gd name="T2" fmla="*/ 4 w 5"/>
                <a:gd name="T3" fmla="*/ 2 h 2"/>
                <a:gd name="T4" fmla="*/ 1 w 5"/>
                <a:gd name="T5" fmla="*/ 2 h 2"/>
                <a:gd name="T6" fmla="*/ 1 w 5"/>
                <a:gd name="T7" fmla="*/ 0 h 2"/>
                <a:gd name="T8" fmla="*/ 4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5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0">
              <a:extLst>
                <a:ext uri="{FF2B5EF4-FFF2-40B4-BE49-F238E27FC236}">
                  <a16:creationId xmlns:a16="http://schemas.microsoft.com/office/drawing/2014/main" id="{1CF89844-6892-5675-47CC-87A21B931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684" y="4914221"/>
              <a:ext cx="120650" cy="130175"/>
            </a:xfrm>
            <a:custGeom>
              <a:avLst/>
              <a:gdLst>
                <a:gd name="T0" fmla="*/ 46 w 48"/>
                <a:gd name="T1" fmla="*/ 45 h 51"/>
                <a:gd name="T2" fmla="*/ 43 w 48"/>
                <a:gd name="T3" fmla="*/ 50 h 51"/>
                <a:gd name="T4" fmla="*/ 3 w 48"/>
                <a:gd name="T5" fmla="*/ 4 h 51"/>
                <a:gd name="T6" fmla="*/ 11 w 48"/>
                <a:gd name="T7" fmla="*/ 4 h 51"/>
                <a:gd name="T8" fmla="*/ 23 w 48"/>
                <a:gd name="T9" fmla="*/ 29 h 51"/>
                <a:gd name="T10" fmla="*/ 46 w 48"/>
                <a:gd name="T11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1">
                  <a:moveTo>
                    <a:pt x="46" y="45"/>
                  </a:moveTo>
                  <a:cubicBezTo>
                    <a:pt x="48" y="47"/>
                    <a:pt x="47" y="51"/>
                    <a:pt x="43" y="50"/>
                  </a:cubicBezTo>
                  <a:cubicBezTo>
                    <a:pt x="25" y="45"/>
                    <a:pt x="0" y="26"/>
                    <a:pt x="3" y="4"/>
                  </a:cubicBezTo>
                  <a:cubicBezTo>
                    <a:pt x="4" y="0"/>
                    <a:pt x="10" y="0"/>
                    <a:pt x="11" y="4"/>
                  </a:cubicBezTo>
                  <a:cubicBezTo>
                    <a:pt x="13" y="14"/>
                    <a:pt x="15" y="22"/>
                    <a:pt x="23" y="29"/>
                  </a:cubicBezTo>
                  <a:cubicBezTo>
                    <a:pt x="30" y="36"/>
                    <a:pt x="38" y="40"/>
                    <a:pt x="46" y="4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1">
              <a:extLst>
                <a:ext uri="{FF2B5EF4-FFF2-40B4-BE49-F238E27FC236}">
                  <a16:creationId xmlns:a16="http://schemas.microsoft.com/office/drawing/2014/main" id="{A1FEDE52-4BA6-8FC4-3E72-D94327429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934" y="5112658"/>
              <a:ext cx="147637" cy="55563"/>
            </a:xfrm>
            <a:custGeom>
              <a:avLst/>
              <a:gdLst>
                <a:gd name="T0" fmla="*/ 54 w 58"/>
                <a:gd name="T1" fmla="*/ 15 h 22"/>
                <a:gd name="T2" fmla="*/ 53 w 58"/>
                <a:gd name="T3" fmla="*/ 20 h 22"/>
                <a:gd name="T4" fmla="*/ 24 w 58"/>
                <a:gd name="T5" fmla="*/ 13 h 22"/>
                <a:gd name="T6" fmla="*/ 4 w 58"/>
                <a:gd name="T7" fmla="*/ 7 h 22"/>
                <a:gd name="T8" fmla="*/ 5 w 58"/>
                <a:gd name="T9" fmla="*/ 1 h 22"/>
                <a:gd name="T10" fmla="*/ 29 w 58"/>
                <a:gd name="T11" fmla="*/ 6 h 22"/>
                <a:gd name="T12" fmla="*/ 54 w 58"/>
                <a:gd name="T1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2">
                  <a:moveTo>
                    <a:pt x="54" y="15"/>
                  </a:moveTo>
                  <a:cubicBezTo>
                    <a:pt x="58" y="16"/>
                    <a:pt x="56" y="22"/>
                    <a:pt x="53" y="20"/>
                  </a:cubicBezTo>
                  <a:cubicBezTo>
                    <a:pt x="43" y="18"/>
                    <a:pt x="34" y="15"/>
                    <a:pt x="24" y="13"/>
                  </a:cubicBezTo>
                  <a:cubicBezTo>
                    <a:pt x="18" y="11"/>
                    <a:pt x="10" y="10"/>
                    <a:pt x="4" y="7"/>
                  </a:cubicBezTo>
                  <a:cubicBezTo>
                    <a:pt x="0" y="6"/>
                    <a:pt x="2" y="1"/>
                    <a:pt x="5" y="1"/>
                  </a:cubicBezTo>
                  <a:cubicBezTo>
                    <a:pt x="13" y="0"/>
                    <a:pt x="22" y="4"/>
                    <a:pt x="29" y="6"/>
                  </a:cubicBezTo>
                  <a:cubicBezTo>
                    <a:pt x="38" y="9"/>
                    <a:pt x="46" y="12"/>
                    <a:pt x="54" y="1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2">
              <a:extLst>
                <a:ext uri="{FF2B5EF4-FFF2-40B4-BE49-F238E27FC236}">
                  <a16:creationId xmlns:a16="http://schemas.microsoft.com/office/drawing/2014/main" id="{92A0CFD5-BC2D-D9AA-4BD1-062521710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771" y="5287283"/>
              <a:ext cx="177800" cy="71438"/>
            </a:xfrm>
            <a:custGeom>
              <a:avLst/>
              <a:gdLst>
                <a:gd name="T0" fmla="*/ 65 w 70"/>
                <a:gd name="T1" fmla="*/ 4 h 28"/>
                <a:gd name="T2" fmla="*/ 66 w 70"/>
                <a:gd name="T3" fmla="*/ 10 h 28"/>
                <a:gd name="T4" fmla="*/ 7 w 70"/>
                <a:gd name="T5" fmla="*/ 25 h 28"/>
                <a:gd name="T6" fmla="*/ 1 w 70"/>
                <a:gd name="T7" fmla="*/ 22 h 28"/>
                <a:gd name="T8" fmla="*/ 65 w 70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8">
                  <a:moveTo>
                    <a:pt x="65" y="4"/>
                  </a:moveTo>
                  <a:cubicBezTo>
                    <a:pt x="69" y="4"/>
                    <a:pt x="70" y="10"/>
                    <a:pt x="66" y="10"/>
                  </a:cubicBezTo>
                  <a:cubicBezTo>
                    <a:pt x="48" y="13"/>
                    <a:pt x="19" y="9"/>
                    <a:pt x="7" y="25"/>
                  </a:cubicBezTo>
                  <a:cubicBezTo>
                    <a:pt x="5" y="28"/>
                    <a:pt x="0" y="26"/>
                    <a:pt x="1" y="22"/>
                  </a:cubicBezTo>
                  <a:cubicBezTo>
                    <a:pt x="5" y="0"/>
                    <a:pt x="50" y="5"/>
                    <a:pt x="65" y="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3">
              <a:extLst>
                <a:ext uri="{FF2B5EF4-FFF2-40B4-BE49-F238E27FC236}">
                  <a16:creationId xmlns:a16="http://schemas.microsoft.com/office/drawing/2014/main" id="{13F517A4-8A0A-FCC2-F4D2-2C47017BC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909" y="5495246"/>
              <a:ext cx="212725" cy="173038"/>
            </a:xfrm>
            <a:custGeom>
              <a:avLst/>
              <a:gdLst>
                <a:gd name="T0" fmla="*/ 79 w 84"/>
                <a:gd name="T1" fmla="*/ 0 h 68"/>
                <a:gd name="T2" fmla="*/ 81 w 84"/>
                <a:gd name="T3" fmla="*/ 5 h 68"/>
                <a:gd name="T4" fmla="*/ 19 w 84"/>
                <a:gd name="T5" fmla="*/ 64 h 68"/>
                <a:gd name="T6" fmla="*/ 13 w 84"/>
                <a:gd name="T7" fmla="*/ 65 h 68"/>
                <a:gd name="T8" fmla="*/ 79 w 84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68">
                  <a:moveTo>
                    <a:pt x="79" y="0"/>
                  </a:moveTo>
                  <a:cubicBezTo>
                    <a:pt x="82" y="0"/>
                    <a:pt x="84" y="4"/>
                    <a:pt x="81" y="5"/>
                  </a:cubicBezTo>
                  <a:cubicBezTo>
                    <a:pt x="55" y="17"/>
                    <a:pt x="18" y="29"/>
                    <a:pt x="19" y="64"/>
                  </a:cubicBezTo>
                  <a:cubicBezTo>
                    <a:pt x="19" y="68"/>
                    <a:pt x="14" y="68"/>
                    <a:pt x="13" y="65"/>
                  </a:cubicBezTo>
                  <a:cubicBezTo>
                    <a:pt x="0" y="30"/>
                    <a:pt x="53" y="5"/>
                    <a:pt x="79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99E2A3A3-5BA0-3902-E627-32729C25AD7F}"/>
              </a:ext>
            </a:extLst>
          </p:cNvPr>
          <p:cNvGrpSpPr/>
          <p:nvPr/>
        </p:nvGrpSpPr>
        <p:grpSpPr>
          <a:xfrm>
            <a:off x="1110115" y="1302658"/>
            <a:ext cx="1203325" cy="739775"/>
            <a:chOff x="1052059" y="1302658"/>
            <a:chExt cx="1203325" cy="739775"/>
          </a:xfrm>
        </p:grpSpPr>
        <p:sp>
          <p:nvSpPr>
            <p:cNvPr id="181" name="Freeform 184">
              <a:extLst>
                <a:ext uri="{FF2B5EF4-FFF2-40B4-BE49-F238E27FC236}">
                  <a16:creationId xmlns:a16="http://schemas.microsoft.com/office/drawing/2014/main" id="{F667681F-6A1C-DD03-4622-ECD7400EC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359" y="1402671"/>
              <a:ext cx="165100" cy="211138"/>
            </a:xfrm>
            <a:custGeom>
              <a:avLst/>
              <a:gdLst>
                <a:gd name="T0" fmla="*/ 2 w 65"/>
                <a:gd name="T1" fmla="*/ 0 h 83"/>
                <a:gd name="T2" fmla="*/ 61 w 65"/>
                <a:gd name="T3" fmla="*/ 71 h 83"/>
                <a:gd name="T4" fmla="*/ 39 w 65"/>
                <a:gd name="T5" fmla="*/ 81 h 83"/>
                <a:gd name="T6" fmla="*/ 16 w 65"/>
                <a:gd name="T7" fmla="*/ 58 h 83"/>
                <a:gd name="T8" fmla="*/ 4 w 65"/>
                <a:gd name="T9" fmla="*/ 2 h 83"/>
                <a:gd name="T10" fmla="*/ 2 w 65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83">
                  <a:moveTo>
                    <a:pt x="2" y="0"/>
                  </a:moveTo>
                  <a:cubicBezTo>
                    <a:pt x="29" y="6"/>
                    <a:pt x="65" y="41"/>
                    <a:pt x="61" y="71"/>
                  </a:cubicBezTo>
                  <a:cubicBezTo>
                    <a:pt x="59" y="81"/>
                    <a:pt x="47" y="83"/>
                    <a:pt x="39" y="81"/>
                  </a:cubicBezTo>
                  <a:cubicBezTo>
                    <a:pt x="28" y="78"/>
                    <a:pt x="21" y="67"/>
                    <a:pt x="16" y="58"/>
                  </a:cubicBezTo>
                  <a:cubicBezTo>
                    <a:pt x="7" y="43"/>
                    <a:pt x="0" y="20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5">
              <a:extLst>
                <a:ext uri="{FF2B5EF4-FFF2-40B4-BE49-F238E27FC236}">
                  <a16:creationId xmlns:a16="http://schemas.microsoft.com/office/drawing/2014/main" id="{427B771C-FAC5-0B10-77DF-B4B48766F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659" y="1634446"/>
              <a:ext cx="977900" cy="144463"/>
            </a:xfrm>
            <a:custGeom>
              <a:avLst/>
              <a:gdLst>
                <a:gd name="T0" fmla="*/ 385 w 385"/>
                <a:gd name="T1" fmla="*/ 17 h 57"/>
                <a:gd name="T2" fmla="*/ 383 w 385"/>
                <a:gd name="T3" fmla="*/ 48 h 57"/>
                <a:gd name="T4" fmla="*/ 383 w 385"/>
                <a:gd name="T5" fmla="*/ 57 h 57"/>
                <a:gd name="T6" fmla="*/ 202 w 385"/>
                <a:gd name="T7" fmla="*/ 47 h 57"/>
                <a:gd name="T8" fmla="*/ 1 w 385"/>
                <a:gd name="T9" fmla="*/ 56 h 57"/>
                <a:gd name="T10" fmla="*/ 1 w 385"/>
                <a:gd name="T11" fmla="*/ 56 h 57"/>
                <a:gd name="T12" fmla="*/ 0 w 385"/>
                <a:gd name="T13" fmla="*/ 18 h 57"/>
                <a:gd name="T14" fmla="*/ 0 w 385"/>
                <a:gd name="T15" fmla="*/ 12 h 57"/>
                <a:gd name="T16" fmla="*/ 199 w 385"/>
                <a:gd name="T17" fmla="*/ 8 h 57"/>
                <a:gd name="T18" fmla="*/ 287 w 385"/>
                <a:gd name="T19" fmla="*/ 10 h 57"/>
                <a:gd name="T20" fmla="*/ 382 w 385"/>
                <a:gd name="T21" fmla="*/ 18 h 57"/>
                <a:gd name="T22" fmla="*/ 385 w 385"/>
                <a:gd name="T23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5" h="57">
                  <a:moveTo>
                    <a:pt x="385" y="17"/>
                  </a:moveTo>
                  <a:cubicBezTo>
                    <a:pt x="384" y="28"/>
                    <a:pt x="384" y="38"/>
                    <a:pt x="383" y="48"/>
                  </a:cubicBezTo>
                  <a:cubicBezTo>
                    <a:pt x="383" y="51"/>
                    <a:pt x="383" y="54"/>
                    <a:pt x="383" y="57"/>
                  </a:cubicBezTo>
                  <a:cubicBezTo>
                    <a:pt x="327" y="40"/>
                    <a:pt x="260" y="45"/>
                    <a:pt x="202" y="47"/>
                  </a:cubicBezTo>
                  <a:cubicBezTo>
                    <a:pt x="135" y="50"/>
                    <a:pt x="68" y="52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43"/>
                    <a:pt x="0" y="31"/>
                    <a:pt x="0" y="18"/>
                  </a:cubicBezTo>
                  <a:cubicBezTo>
                    <a:pt x="0" y="16"/>
                    <a:pt x="0" y="14"/>
                    <a:pt x="0" y="12"/>
                  </a:cubicBezTo>
                  <a:cubicBezTo>
                    <a:pt x="66" y="0"/>
                    <a:pt x="132" y="4"/>
                    <a:pt x="199" y="8"/>
                  </a:cubicBezTo>
                  <a:cubicBezTo>
                    <a:pt x="229" y="10"/>
                    <a:pt x="258" y="11"/>
                    <a:pt x="287" y="10"/>
                  </a:cubicBezTo>
                  <a:cubicBezTo>
                    <a:pt x="320" y="9"/>
                    <a:pt x="350" y="10"/>
                    <a:pt x="382" y="18"/>
                  </a:cubicBezTo>
                  <a:cubicBezTo>
                    <a:pt x="383" y="19"/>
                    <a:pt x="384" y="18"/>
                    <a:pt x="385" y="1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6">
              <a:extLst>
                <a:ext uri="{FF2B5EF4-FFF2-40B4-BE49-F238E27FC236}">
                  <a16:creationId xmlns:a16="http://schemas.microsoft.com/office/drawing/2014/main" id="{0BE93813-AC62-47B8-2A97-445BF4865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5846" y="1575708"/>
              <a:ext cx="80962" cy="371475"/>
            </a:xfrm>
            <a:custGeom>
              <a:avLst/>
              <a:gdLst>
                <a:gd name="T0" fmla="*/ 31 w 32"/>
                <a:gd name="T1" fmla="*/ 68 h 146"/>
                <a:gd name="T2" fmla="*/ 31 w 32"/>
                <a:gd name="T3" fmla="*/ 112 h 146"/>
                <a:gd name="T4" fmla="*/ 27 w 32"/>
                <a:gd name="T5" fmla="*/ 138 h 146"/>
                <a:gd name="T6" fmla="*/ 27 w 32"/>
                <a:gd name="T7" fmla="*/ 141 h 146"/>
                <a:gd name="T8" fmla="*/ 3 w 32"/>
                <a:gd name="T9" fmla="*/ 143 h 146"/>
                <a:gd name="T10" fmla="*/ 0 w 32"/>
                <a:gd name="T11" fmla="*/ 89 h 146"/>
                <a:gd name="T12" fmla="*/ 1 w 32"/>
                <a:gd name="T13" fmla="*/ 83 h 146"/>
                <a:gd name="T14" fmla="*/ 0 w 32"/>
                <a:gd name="T15" fmla="*/ 82 h 146"/>
                <a:gd name="T16" fmla="*/ 0 w 32"/>
                <a:gd name="T17" fmla="*/ 78 h 146"/>
                <a:gd name="T18" fmla="*/ 4 w 32"/>
                <a:gd name="T19" fmla="*/ 1 h 146"/>
                <a:gd name="T20" fmla="*/ 29 w 32"/>
                <a:gd name="T21" fmla="*/ 2 h 146"/>
                <a:gd name="T22" fmla="*/ 32 w 32"/>
                <a:gd name="T23" fmla="*/ 0 h 146"/>
                <a:gd name="T24" fmla="*/ 31 w 32"/>
                <a:gd name="T25" fmla="*/ 6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46">
                  <a:moveTo>
                    <a:pt x="31" y="68"/>
                  </a:moveTo>
                  <a:cubicBezTo>
                    <a:pt x="31" y="83"/>
                    <a:pt x="31" y="98"/>
                    <a:pt x="31" y="112"/>
                  </a:cubicBezTo>
                  <a:cubicBezTo>
                    <a:pt x="31" y="120"/>
                    <a:pt x="31" y="131"/>
                    <a:pt x="27" y="138"/>
                  </a:cubicBezTo>
                  <a:cubicBezTo>
                    <a:pt x="26" y="139"/>
                    <a:pt x="26" y="140"/>
                    <a:pt x="27" y="141"/>
                  </a:cubicBezTo>
                  <a:cubicBezTo>
                    <a:pt x="20" y="146"/>
                    <a:pt x="11" y="145"/>
                    <a:pt x="3" y="143"/>
                  </a:cubicBezTo>
                  <a:cubicBezTo>
                    <a:pt x="3" y="125"/>
                    <a:pt x="1" y="107"/>
                    <a:pt x="0" y="89"/>
                  </a:cubicBezTo>
                  <a:cubicBezTo>
                    <a:pt x="3" y="89"/>
                    <a:pt x="4" y="84"/>
                    <a:pt x="1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1"/>
                    <a:pt x="0" y="79"/>
                    <a:pt x="0" y="78"/>
                  </a:cubicBezTo>
                  <a:cubicBezTo>
                    <a:pt x="0" y="52"/>
                    <a:pt x="1" y="26"/>
                    <a:pt x="4" y="1"/>
                  </a:cubicBezTo>
                  <a:cubicBezTo>
                    <a:pt x="13" y="1"/>
                    <a:pt x="21" y="1"/>
                    <a:pt x="29" y="2"/>
                  </a:cubicBezTo>
                  <a:cubicBezTo>
                    <a:pt x="30" y="2"/>
                    <a:pt x="31" y="1"/>
                    <a:pt x="32" y="0"/>
                  </a:cubicBezTo>
                  <a:cubicBezTo>
                    <a:pt x="27" y="22"/>
                    <a:pt x="30" y="47"/>
                    <a:pt x="31" y="68"/>
                  </a:cubicBezTo>
                  <a:close/>
                </a:path>
              </a:pathLst>
            </a:custGeom>
            <a:solidFill>
              <a:srgbClr val="ED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7">
              <a:extLst>
                <a:ext uri="{FF2B5EF4-FFF2-40B4-BE49-F238E27FC236}">
                  <a16:creationId xmlns:a16="http://schemas.microsoft.com/office/drawing/2014/main" id="{DA01DE37-B49C-F93C-90B3-E4D9999EF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934" y="1320121"/>
              <a:ext cx="85725" cy="704850"/>
            </a:xfrm>
            <a:custGeom>
              <a:avLst/>
              <a:gdLst>
                <a:gd name="T0" fmla="*/ 32 w 34"/>
                <a:gd name="T1" fmla="*/ 274 h 278"/>
                <a:gd name="T2" fmla="*/ 16 w 34"/>
                <a:gd name="T3" fmla="*/ 277 h 278"/>
                <a:gd name="T4" fmla="*/ 8 w 34"/>
                <a:gd name="T5" fmla="*/ 277 h 278"/>
                <a:gd name="T6" fmla="*/ 6 w 34"/>
                <a:gd name="T7" fmla="*/ 276 h 278"/>
                <a:gd name="T8" fmla="*/ 7 w 34"/>
                <a:gd name="T9" fmla="*/ 274 h 278"/>
                <a:gd name="T10" fmla="*/ 6 w 34"/>
                <a:gd name="T11" fmla="*/ 274 h 278"/>
                <a:gd name="T12" fmla="*/ 7 w 34"/>
                <a:gd name="T13" fmla="*/ 273 h 278"/>
                <a:gd name="T14" fmla="*/ 6 w 34"/>
                <a:gd name="T15" fmla="*/ 271 h 278"/>
                <a:gd name="T16" fmla="*/ 3 w 34"/>
                <a:gd name="T17" fmla="*/ 230 h 278"/>
                <a:gd name="T18" fmla="*/ 5 w 34"/>
                <a:gd name="T19" fmla="*/ 175 h 278"/>
                <a:gd name="T20" fmla="*/ 0 w 34"/>
                <a:gd name="T21" fmla="*/ 0 h 278"/>
                <a:gd name="T22" fmla="*/ 31 w 34"/>
                <a:gd name="T23" fmla="*/ 1 h 278"/>
                <a:gd name="T24" fmla="*/ 26 w 34"/>
                <a:gd name="T25" fmla="*/ 142 h 278"/>
                <a:gd name="T26" fmla="*/ 29 w 34"/>
                <a:gd name="T27" fmla="*/ 213 h 278"/>
                <a:gd name="T28" fmla="*/ 32 w 34"/>
                <a:gd name="T29" fmla="*/ 27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278">
                  <a:moveTo>
                    <a:pt x="32" y="274"/>
                  </a:moveTo>
                  <a:cubicBezTo>
                    <a:pt x="27" y="274"/>
                    <a:pt x="21" y="276"/>
                    <a:pt x="16" y="277"/>
                  </a:cubicBezTo>
                  <a:cubicBezTo>
                    <a:pt x="14" y="277"/>
                    <a:pt x="10" y="278"/>
                    <a:pt x="8" y="277"/>
                  </a:cubicBezTo>
                  <a:cubicBezTo>
                    <a:pt x="7" y="276"/>
                    <a:pt x="7" y="276"/>
                    <a:pt x="6" y="276"/>
                  </a:cubicBezTo>
                  <a:cubicBezTo>
                    <a:pt x="7" y="275"/>
                    <a:pt x="7" y="275"/>
                    <a:pt x="7" y="274"/>
                  </a:cubicBezTo>
                  <a:cubicBezTo>
                    <a:pt x="6" y="274"/>
                    <a:pt x="6" y="274"/>
                    <a:pt x="6" y="274"/>
                  </a:cubicBezTo>
                  <a:cubicBezTo>
                    <a:pt x="7" y="273"/>
                    <a:pt x="7" y="273"/>
                    <a:pt x="7" y="273"/>
                  </a:cubicBezTo>
                  <a:cubicBezTo>
                    <a:pt x="7" y="272"/>
                    <a:pt x="6" y="271"/>
                    <a:pt x="6" y="271"/>
                  </a:cubicBezTo>
                  <a:cubicBezTo>
                    <a:pt x="2" y="259"/>
                    <a:pt x="3" y="243"/>
                    <a:pt x="3" y="230"/>
                  </a:cubicBezTo>
                  <a:cubicBezTo>
                    <a:pt x="3" y="212"/>
                    <a:pt x="4" y="193"/>
                    <a:pt x="5" y="175"/>
                  </a:cubicBezTo>
                  <a:cubicBezTo>
                    <a:pt x="6" y="117"/>
                    <a:pt x="5" y="58"/>
                    <a:pt x="0" y="0"/>
                  </a:cubicBezTo>
                  <a:cubicBezTo>
                    <a:pt x="11" y="1"/>
                    <a:pt x="21" y="1"/>
                    <a:pt x="31" y="1"/>
                  </a:cubicBezTo>
                  <a:cubicBezTo>
                    <a:pt x="34" y="49"/>
                    <a:pt x="26" y="95"/>
                    <a:pt x="26" y="142"/>
                  </a:cubicBezTo>
                  <a:cubicBezTo>
                    <a:pt x="27" y="166"/>
                    <a:pt x="28" y="189"/>
                    <a:pt x="29" y="213"/>
                  </a:cubicBezTo>
                  <a:cubicBezTo>
                    <a:pt x="30" y="233"/>
                    <a:pt x="29" y="254"/>
                    <a:pt x="32" y="274"/>
                  </a:cubicBezTo>
                  <a:close/>
                </a:path>
              </a:pathLst>
            </a:custGeom>
            <a:solidFill>
              <a:srgbClr val="ED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8">
              <a:extLst>
                <a:ext uri="{FF2B5EF4-FFF2-40B4-BE49-F238E27FC236}">
                  <a16:creationId xmlns:a16="http://schemas.microsoft.com/office/drawing/2014/main" id="{5C6E2AF5-2AE1-B250-6C85-A254EA628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834" y="1769383"/>
              <a:ext cx="971550" cy="131763"/>
            </a:xfrm>
            <a:custGeom>
              <a:avLst/>
              <a:gdLst>
                <a:gd name="T0" fmla="*/ 383 w 383"/>
                <a:gd name="T1" fmla="*/ 51 h 52"/>
                <a:gd name="T2" fmla="*/ 193 w 383"/>
                <a:gd name="T3" fmla="*/ 46 h 52"/>
                <a:gd name="T4" fmla="*/ 2 w 383"/>
                <a:gd name="T5" fmla="*/ 40 h 52"/>
                <a:gd name="T6" fmla="*/ 0 w 383"/>
                <a:gd name="T7" fmla="*/ 6 h 52"/>
                <a:gd name="T8" fmla="*/ 188 w 383"/>
                <a:gd name="T9" fmla="*/ 3 h 52"/>
                <a:gd name="T10" fmla="*/ 289 w 383"/>
                <a:gd name="T11" fmla="*/ 1 h 52"/>
                <a:gd name="T12" fmla="*/ 382 w 383"/>
                <a:gd name="T13" fmla="*/ 12 h 52"/>
                <a:gd name="T14" fmla="*/ 383 w 383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3" h="52">
                  <a:moveTo>
                    <a:pt x="383" y="51"/>
                  </a:moveTo>
                  <a:cubicBezTo>
                    <a:pt x="320" y="52"/>
                    <a:pt x="257" y="49"/>
                    <a:pt x="193" y="46"/>
                  </a:cubicBezTo>
                  <a:cubicBezTo>
                    <a:pt x="130" y="42"/>
                    <a:pt x="65" y="35"/>
                    <a:pt x="2" y="40"/>
                  </a:cubicBezTo>
                  <a:cubicBezTo>
                    <a:pt x="1" y="29"/>
                    <a:pt x="1" y="17"/>
                    <a:pt x="0" y="6"/>
                  </a:cubicBezTo>
                  <a:cubicBezTo>
                    <a:pt x="62" y="14"/>
                    <a:pt x="126" y="6"/>
                    <a:pt x="188" y="3"/>
                  </a:cubicBezTo>
                  <a:cubicBezTo>
                    <a:pt x="222" y="1"/>
                    <a:pt x="255" y="0"/>
                    <a:pt x="289" y="1"/>
                  </a:cubicBezTo>
                  <a:cubicBezTo>
                    <a:pt x="321" y="2"/>
                    <a:pt x="351" y="7"/>
                    <a:pt x="382" y="12"/>
                  </a:cubicBezTo>
                  <a:cubicBezTo>
                    <a:pt x="382" y="25"/>
                    <a:pt x="382" y="38"/>
                    <a:pt x="383" y="51"/>
                  </a:cubicBezTo>
                  <a:close/>
                </a:path>
              </a:pathLst>
            </a:custGeom>
            <a:solidFill>
              <a:srgbClr val="EDA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9">
              <a:extLst>
                <a:ext uri="{FF2B5EF4-FFF2-40B4-BE49-F238E27FC236}">
                  <a16:creationId xmlns:a16="http://schemas.microsoft.com/office/drawing/2014/main" id="{B5E1FF03-3570-2A4A-7DBF-2DF1461526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059" y="1302658"/>
              <a:ext cx="1203325" cy="739775"/>
            </a:xfrm>
            <a:custGeom>
              <a:avLst/>
              <a:gdLst>
                <a:gd name="T0" fmla="*/ 466 w 474"/>
                <a:gd name="T1" fmla="*/ 243 h 292"/>
                <a:gd name="T2" fmla="*/ 434 w 474"/>
                <a:gd name="T3" fmla="*/ 256 h 292"/>
                <a:gd name="T4" fmla="*/ 425 w 474"/>
                <a:gd name="T5" fmla="*/ 243 h 292"/>
                <a:gd name="T6" fmla="*/ 43 w 474"/>
                <a:gd name="T7" fmla="*/ 227 h 292"/>
                <a:gd name="T8" fmla="*/ 44 w 474"/>
                <a:gd name="T9" fmla="*/ 286 h 292"/>
                <a:gd name="T10" fmla="*/ 43 w 474"/>
                <a:gd name="T11" fmla="*/ 287 h 292"/>
                <a:gd name="T12" fmla="*/ 14 w 474"/>
                <a:gd name="T13" fmla="*/ 291 h 292"/>
                <a:gd name="T14" fmla="*/ 7 w 474"/>
                <a:gd name="T15" fmla="*/ 284 h 292"/>
                <a:gd name="T16" fmla="*/ 2 w 474"/>
                <a:gd name="T17" fmla="*/ 190 h 292"/>
                <a:gd name="T18" fmla="*/ 2 w 474"/>
                <a:gd name="T19" fmla="*/ 6 h 292"/>
                <a:gd name="T20" fmla="*/ 38 w 474"/>
                <a:gd name="T21" fmla="*/ 1 h 292"/>
                <a:gd name="T22" fmla="*/ 41 w 474"/>
                <a:gd name="T23" fmla="*/ 1 h 292"/>
                <a:gd name="T24" fmla="*/ 45 w 474"/>
                <a:gd name="T25" fmla="*/ 34 h 292"/>
                <a:gd name="T26" fmla="*/ 110 w 474"/>
                <a:gd name="T27" fmla="*/ 120 h 292"/>
                <a:gd name="T28" fmla="*/ 245 w 474"/>
                <a:gd name="T29" fmla="*/ 131 h 292"/>
                <a:gd name="T30" fmla="*/ 424 w 474"/>
                <a:gd name="T31" fmla="*/ 143 h 292"/>
                <a:gd name="T32" fmla="*/ 431 w 474"/>
                <a:gd name="T33" fmla="*/ 106 h 292"/>
                <a:gd name="T34" fmla="*/ 460 w 474"/>
                <a:gd name="T35" fmla="*/ 102 h 292"/>
                <a:gd name="T36" fmla="*/ 467 w 474"/>
                <a:gd name="T37" fmla="*/ 106 h 292"/>
                <a:gd name="T38" fmla="*/ 462 w 474"/>
                <a:gd name="T39" fmla="*/ 220 h 292"/>
                <a:gd name="T40" fmla="*/ 463 w 474"/>
                <a:gd name="T41" fmla="*/ 108 h 292"/>
                <a:gd name="T42" fmla="*/ 435 w 474"/>
                <a:gd name="T43" fmla="*/ 109 h 292"/>
                <a:gd name="T44" fmla="*/ 431 w 474"/>
                <a:gd name="T45" fmla="*/ 190 h 292"/>
                <a:gd name="T46" fmla="*/ 431 w 474"/>
                <a:gd name="T47" fmla="*/ 197 h 292"/>
                <a:gd name="T48" fmla="*/ 458 w 474"/>
                <a:gd name="T49" fmla="*/ 249 h 292"/>
                <a:gd name="T50" fmla="*/ 462 w 474"/>
                <a:gd name="T51" fmla="*/ 220 h 292"/>
                <a:gd name="T52" fmla="*/ 424 w 474"/>
                <a:gd name="T53" fmla="*/ 235 h 292"/>
                <a:gd name="T54" fmla="*/ 330 w 474"/>
                <a:gd name="T55" fmla="*/ 185 h 292"/>
                <a:gd name="T56" fmla="*/ 41 w 474"/>
                <a:gd name="T57" fmla="*/ 190 h 292"/>
                <a:gd name="T58" fmla="*/ 234 w 474"/>
                <a:gd name="T59" fmla="*/ 230 h 292"/>
                <a:gd name="T60" fmla="*/ 425 w 474"/>
                <a:gd name="T61" fmla="*/ 148 h 292"/>
                <a:gd name="T62" fmla="*/ 327 w 474"/>
                <a:gd name="T63" fmla="*/ 141 h 292"/>
                <a:gd name="T64" fmla="*/ 40 w 474"/>
                <a:gd name="T65" fmla="*/ 143 h 292"/>
                <a:gd name="T66" fmla="*/ 41 w 474"/>
                <a:gd name="T67" fmla="*/ 187 h 292"/>
                <a:gd name="T68" fmla="*/ 242 w 474"/>
                <a:gd name="T69" fmla="*/ 178 h 292"/>
                <a:gd name="T70" fmla="*/ 423 w 474"/>
                <a:gd name="T71" fmla="*/ 179 h 292"/>
                <a:gd name="T72" fmla="*/ 47 w 474"/>
                <a:gd name="T73" fmla="*/ 40 h 292"/>
                <a:gd name="T74" fmla="*/ 61 w 474"/>
                <a:gd name="T75" fmla="*/ 98 h 292"/>
                <a:gd name="T76" fmla="*/ 106 w 474"/>
                <a:gd name="T77" fmla="*/ 111 h 292"/>
                <a:gd name="T78" fmla="*/ 60 w 474"/>
                <a:gd name="T79" fmla="*/ 111 h 292"/>
                <a:gd name="T80" fmla="*/ 40 w 474"/>
                <a:gd name="T81" fmla="*/ 138 h 292"/>
                <a:gd name="T82" fmla="*/ 22 w 474"/>
                <a:gd name="T83" fmla="*/ 284 h 292"/>
                <a:gd name="T84" fmla="*/ 35 w 474"/>
                <a:gd name="T85" fmla="*/ 220 h 292"/>
                <a:gd name="T86" fmla="*/ 37 w 474"/>
                <a:gd name="T87" fmla="*/ 8 h 292"/>
                <a:gd name="T88" fmla="*/ 11 w 474"/>
                <a:gd name="T89" fmla="*/ 182 h 292"/>
                <a:gd name="T90" fmla="*/ 12 w 474"/>
                <a:gd name="T91" fmla="*/ 278 h 292"/>
                <a:gd name="T92" fmla="*/ 12 w 474"/>
                <a:gd name="T93" fmla="*/ 281 h 292"/>
                <a:gd name="T94" fmla="*/ 12 w 474"/>
                <a:gd name="T95" fmla="*/ 283 h 292"/>
                <a:gd name="T96" fmla="*/ 22 w 474"/>
                <a:gd name="T97" fmla="*/ 28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4" h="292">
                  <a:moveTo>
                    <a:pt x="470" y="195"/>
                  </a:moveTo>
                  <a:cubicBezTo>
                    <a:pt x="470" y="207"/>
                    <a:pt x="474" y="230"/>
                    <a:pt x="466" y="243"/>
                  </a:cubicBezTo>
                  <a:cubicBezTo>
                    <a:pt x="469" y="244"/>
                    <a:pt x="470" y="248"/>
                    <a:pt x="468" y="250"/>
                  </a:cubicBezTo>
                  <a:cubicBezTo>
                    <a:pt x="459" y="261"/>
                    <a:pt x="446" y="261"/>
                    <a:pt x="434" y="256"/>
                  </a:cubicBezTo>
                  <a:cubicBezTo>
                    <a:pt x="433" y="259"/>
                    <a:pt x="428" y="259"/>
                    <a:pt x="427" y="256"/>
                  </a:cubicBezTo>
                  <a:cubicBezTo>
                    <a:pt x="426" y="252"/>
                    <a:pt x="426" y="247"/>
                    <a:pt x="425" y="243"/>
                  </a:cubicBezTo>
                  <a:cubicBezTo>
                    <a:pt x="361" y="245"/>
                    <a:pt x="298" y="241"/>
                    <a:pt x="234" y="237"/>
                  </a:cubicBezTo>
                  <a:cubicBezTo>
                    <a:pt x="171" y="234"/>
                    <a:pt x="107" y="233"/>
                    <a:pt x="43" y="227"/>
                  </a:cubicBezTo>
                  <a:cubicBezTo>
                    <a:pt x="44" y="246"/>
                    <a:pt x="47" y="266"/>
                    <a:pt x="44" y="284"/>
                  </a:cubicBezTo>
                  <a:cubicBezTo>
                    <a:pt x="44" y="285"/>
                    <a:pt x="44" y="285"/>
                    <a:pt x="44" y="286"/>
                  </a:cubicBezTo>
                  <a:cubicBezTo>
                    <a:pt x="44" y="286"/>
                    <a:pt x="44" y="286"/>
                    <a:pt x="44" y="286"/>
                  </a:cubicBezTo>
                  <a:cubicBezTo>
                    <a:pt x="44" y="286"/>
                    <a:pt x="43" y="287"/>
                    <a:pt x="43" y="287"/>
                  </a:cubicBezTo>
                  <a:cubicBezTo>
                    <a:pt x="40" y="290"/>
                    <a:pt x="32" y="290"/>
                    <a:pt x="27" y="291"/>
                  </a:cubicBezTo>
                  <a:cubicBezTo>
                    <a:pt x="23" y="292"/>
                    <a:pt x="18" y="292"/>
                    <a:pt x="14" y="291"/>
                  </a:cubicBezTo>
                  <a:cubicBezTo>
                    <a:pt x="9" y="290"/>
                    <a:pt x="8" y="288"/>
                    <a:pt x="8" y="285"/>
                  </a:cubicBezTo>
                  <a:cubicBezTo>
                    <a:pt x="8" y="285"/>
                    <a:pt x="7" y="285"/>
                    <a:pt x="7" y="284"/>
                  </a:cubicBezTo>
                  <a:cubicBezTo>
                    <a:pt x="0" y="276"/>
                    <a:pt x="1" y="261"/>
                    <a:pt x="1" y="251"/>
                  </a:cubicBezTo>
                  <a:cubicBezTo>
                    <a:pt x="0" y="231"/>
                    <a:pt x="1" y="210"/>
                    <a:pt x="2" y="190"/>
                  </a:cubicBezTo>
                  <a:cubicBezTo>
                    <a:pt x="4" y="129"/>
                    <a:pt x="3" y="68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0" y="5"/>
                    <a:pt x="1" y="2"/>
                    <a:pt x="4" y="2"/>
                  </a:cubicBezTo>
                  <a:cubicBezTo>
                    <a:pt x="15" y="1"/>
                    <a:pt x="26" y="1"/>
                    <a:pt x="38" y="1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40" y="1"/>
                    <a:pt x="41" y="1"/>
                    <a:pt x="41" y="1"/>
                  </a:cubicBezTo>
                  <a:cubicBezTo>
                    <a:pt x="46" y="1"/>
                    <a:pt x="46" y="8"/>
                    <a:pt x="42" y="8"/>
                  </a:cubicBezTo>
                  <a:cubicBezTo>
                    <a:pt x="43" y="17"/>
                    <a:pt x="44" y="25"/>
                    <a:pt x="45" y="34"/>
                  </a:cubicBezTo>
                  <a:cubicBezTo>
                    <a:pt x="63" y="25"/>
                    <a:pt x="87" y="53"/>
                    <a:pt x="96" y="65"/>
                  </a:cubicBezTo>
                  <a:cubicBezTo>
                    <a:pt x="106" y="78"/>
                    <a:pt x="123" y="104"/>
                    <a:pt x="110" y="120"/>
                  </a:cubicBezTo>
                  <a:cubicBezTo>
                    <a:pt x="107" y="124"/>
                    <a:pt x="104" y="126"/>
                    <a:pt x="101" y="127"/>
                  </a:cubicBezTo>
                  <a:cubicBezTo>
                    <a:pt x="149" y="124"/>
                    <a:pt x="198" y="128"/>
                    <a:pt x="245" y="131"/>
                  </a:cubicBezTo>
                  <a:cubicBezTo>
                    <a:pt x="279" y="133"/>
                    <a:pt x="312" y="133"/>
                    <a:pt x="345" y="133"/>
                  </a:cubicBezTo>
                  <a:cubicBezTo>
                    <a:pt x="371" y="133"/>
                    <a:pt x="401" y="131"/>
                    <a:pt x="424" y="143"/>
                  </a:cubicBezTo>
                  <a:cubicBezTo>
                    <a:pt x="425" y="143"/>
                    <a:pt x="425" y="143"/>
                    <a:pt x="425" y="143"/>
                  </a:cubicBezTo>
                  <a:cubicBezTo>
                    <a:pt x="426" y="131"/>
                    <a:pt x="428" y="119"/>
                    <a:pt x="431" y="106"/>
                  </a:cubicBezTo>
                  <a:cubicBezTo>
                    <a:pt x="431" y="105"/>
                    <a:pt x="431" y="103"/>
                    <a:pt x="433" y="103"/>
                  </a:cubicBezTo>
                  <a:cubicBezTo>
                    <a:pt x="442" y="103"/>
                    <a:pt x="451" y="103"/>
                    <a:pt x="460" y="102"/>
                  </a:cubicBezTo>
                  <a:cubicBezTo>
                    <a:pt x="462" y="102"/>
                    <a:pt x="463" y="103"/>
                    <a:pt x="463" y="105"/>
                  </a:cubicBezTo>
                  <a:cubicBezTo>
                    <a:pt x="464" y="103"/>
                    <a:pt x="468" y="104"/>
                    <a:pt x="467" y="106"/>
                  </a:cubicBezTo>
                  <a:cubicBezTo>
                    <a:pt x="465" y="135"/>
                    <a:pt x="469" y="165"/>
                    <a:pt x="470" y="195"/>
                  </a:cubicBezTo>
                  <a:close/>
                  <a:moveTo>
                    <a:pt x="462" y="220"/>
                  </a:moveTo>
                  <a:cubicBezTo>
                    <a:pt x="462" y="206"/>
                    <a:pt x="462" y="191"/>
                    <a:pt x="462" y="176"/>
                  </a:cubicBezTo>
                  <a:cubicBezTo>
                    <a:pt x="461" y="155"/>
                    <a:pt x="458" y="130"/>
                    <a:pt x="463" y="108"/>
                  </a:cubicBezTo>
                  <a:cubicBezTo>
                    <a:pt x="462" y="109"/>
                    <a:pt x="461" y="110"/>
                    <a:pt x="460" y="110"/>
                  </a:cubicBezTo>
                  <a:cubicBezTo>
                    <a:pt x="452" y="109"/>
                    <a:pt x="444" y="109"/>
                    <a:pt x="435" y="109"/>
                  </a:cubicBezTo>
                  <a:cubicBezTo>
                    <a:pt x="432" y="134"/>
                    <a:pt x="431" y="160"/>
                    <a:pt x="431" y="186"/>
                  </a:cubicBezTo>
                  <a:cubicBezTo>
                    <a:pt x="431" y="187"/>
                    <a:pt x="431" y="189"/>
                    <a:pt x="431" y="190"/>
                  </a:cubicBezTo>
                  <a:cubicBezTo>
                    <a:pt x="431" y="190"/>
                    <a:pt x="431" y="190"/>
                    <a:pt x="432" y="191"/>
                  </a:cubicBezTo>
                  <a:cubicBezTo>
                    <a:pt x="435" y="192"/>
                    <a:pt x="434" y="197"/>
                    <a:pt x="431" y="197"/>
                  </a:cubicBezTo>
                  <a:cubicBezTo>
                    <a:pt x="432" y="215"/>
                    <a:pt x="434" y="233"/>
                    <a:pt x="434" y="251"/>
                  </a:cubicBezTo>
                  <a:cubicBezTo>
                    <a:pt x="442" y="253"/>
                    <a:pt x="451" y="254"/>
                    <a:pt x="458" y="249"/>
                  </a:cubicBezTo>
                  <a:cubicBezTo>
                    <a:pt x="457" y="248"/>
                    <a:pt x="457" y="247"/>
                    <a:pt x="458" y="246"/>
                  </a:cubicBezTo>
                  <a:cubicBezTo>
                    <a:pt x="462" y="239"/>
                    <a:pt x="462" y="228"/>
                    <a:pt x="462" y="220"/>
                  </a:cubicBezTo>
                  <a:close/>
                  <a:moveTo>
                    <a:pt x="234" y="230"/>
                  </a:moveTo>
                  <a:cubicBezTo>
                    <a:pt x="298" y="233"/>
                    <a:pt x="361" y="236"/>
                    <a:pt x="424" y="235"/>
                  </a:cubicBezTo>
                  <a:cubicBezTo>
                    <a:pt x="423" y="222"/>
                    <a:pt x="423" y="209"/>
                    <a:pt x="423" y="196"/>
                  </a:cubicBezTo>
                  <a:cubicBezTo>
                    <a:pt x="392" y="191"/>
                    <a:pt x="362" y="186"/>
                    <a:pt x="330" y="185"/>
                  </a:cubicBezTo>
                  <a:cubicBezTo>
                    <a:pt x="296" y="184"/>
                    <a:pt x="263" y="185"/>
                    <a:pt x="229" y="187"/>
                  </a:cubicBezTo>
                  <a:cubicBezTo>
                    <a:pt x="167" y="190"/>
                    <a:pt x="103" y="198"/>
                    <a:pt x="41" y="190"/>
                  </a:cubicBezTo>
                  <a:cubicBezTo>
                    <a:pt x="42" y="201"/>
                    <a:pt x="42" y="213"/>
                    <a:pt x="43" y="224"/>
                  </a:cubicBezTo>
                  <a:cubicBezTo>
                    <a:pt x="106" y="219"/>
                    <a:pt x="171" y="226"/>
                    <a:pt x="234" y="230"/>
                  </a:cubicBezTo>
                  <a:close/>
                  <a:moveTo>
                    <a:pt x="423" y="179"/>
                  </a:moveTo>
                  <a:cubicBezTo>
                    <a:pt x="424" y="169"/>
                    <a:pt x="424" y="159"/>
                    <a:pt x="425" y="148"/>
                  </a:cubicBezTo>
                  <a:cubicBezTo>
                    <a:pt x="424" y="149"/>
                    <a:pt x="423" y="150"/>
                    <a:pt x="422" y="149"/>
                  </a:cubicBezTo>
                  <a:cubicBezTo>
                    <a:pt x="390" y="141"/>
                    <a:pt x="360" y="140"/>
                    <a:pt x="327" y="141"/>
                  </a:cubicBezTo>
                  <a:cubicBezTo>
                    <a:pt x="298" y="142"/>
                    <a:pt x="269" y="141"/>
                    <a:pt x="239" y="139"/>
                  </a:cubicBezTo>
                  <a:cubicBezTo>
                    <a:pt x="172" y="135"/>
                    <a:pt x="106" y="131"/>
                    <a:pt x="40" y="143"/>
                  </a:cubicBezTo>
                  <a:cubicBezTo>
                    <a:pt x="40" y="145"/>
                    <a:pt x="40" y="147"/>
                    <a:pt x="40" y="149"/>
                  </a:cubicBezTo>
                  <a:cubicBezTo>
                    <a:pt x="40" y="162"/>
                    <a:pt x="41" y="174"/>
                    <a:pt x="41" y="187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108" y="183"/>
                    <a:pt x="175" y="181"/>
                    <a:pt x="242" y="178"/>
                  </a:cubicBezTo>
                  <a:cubicBezTo>
                    <a:pt x="300" y="176"/>
                    <a:pt x="367" y="171"/>
                    <a:pt x="423" y="188"/>
                  </a:cubicBezTo>
                  <a:cubicBezTo>
                    <a:pt x="423" y="185"/>
                    <a:pt x="423" y="182"/>
                    <a:pt x="423" y="179"/>
                  </a:cubicBezTo>
                  <a:close/>
                  <a:moveTo>
                    <a:pt x="106" y="111"/>
                  </a:moveTo>
                  <a:cubicBezTo>
                    <a:pt x="110" y="81"/>
                    <a:pt x="74" y="46"/>
                    <a:pt x="47" y="40"/>
                  </a:cubicBezTo>
                  <a:cubicBezTo>
                    <a:pt x="48" y="40"/>
                    <a:pt x="49" y="41"/>
                    <a:pt x="49" y="42"/>
                  </a:cubicBezTo>
                  <a:cubicBezTo>
                    <a:pt x="45" y="60"/>
                    <a:pt x="52" y="83"/>
                    <a:pt x="61" y="98"/>
                  </a:cubicBezTo>
                  <a:cubicBezTo>
                    <a:pt x="66" y="107"/>
                    <a:pt x="73" y="118"/>
                    <a:pt x="84" y="121"/>
                  </a:cubicBezTo>
                  <a:cubicBezTo>
                    <a:pt x="92" y="123"/>
                    <a:pt x="104" y="121"/>
                    <a:pt x="106" y="111"/>
                  </a:cubicBezTo>
                  <a:close/>
                  <a:moveTo>
                    <a:pt x="87" y="129"/>
                  </a:moveTo>
                  <a:cubicBezTo>
                    <a:pt x="76" y="127"/>
                    <a:pt x="66" y="119"/>
                    <a:pt x="60" y="111"/>
                  </a:cubicBezTo>
                  <a:cubicBezTo>
                    <a:pt x="53" y="101"/>
                    <a:pt x="47" y="88"/>
                    <a:pt x="44" y="75"/>
                  </a:cubicBezTo>
                  <a:cubicBezTo>
                    <a:pt x="43" y="96"/>
                    <a:pt x="40" y="117"/>
                    <a:pt x="40" y="138"/>
                  </a:cubicBezTo>
                  <a:cubicBezTo>
                    <a:pt x="55" y="134"/>
                    <a:pt x="71" y="131"/>
                    <a:pt x="87" y="129"/>
                  </a:cubicBezTo>
                  <a:close/>
                  <a:moveTo>
                    <a:pt x="22" y="284"/>
                  </a:moveTo>
                  <a:cubicBezTo>
                    <a:pt x="27" y="283"/>
                    <a:pt x="33" y="281"/>
                    <a:pt x="38" y="281"/>
                  </a:cubicBezTo>
                  <a:cubicBezTo>
                    <a:pt x="35" y="261"/>
                    <a:pt x="36" y="240"/>
                    <a:pt x="35" y="220"/>
                  </a:cubicBezTo>
                  <a:cubicBezTo>
                    <a:pt x="34" y="196"/>
                    <a:pt x="33" y="173"/>
                    <a:pt x="32" y="149"/>
                  </a:cubicBezTo>
                  <a:cubicBezTo>
                    <a:pt x="32" y="102"/>
                    <a:pt x="40" y="56"/>
                    <a:pt x="37" y="8"/>
                  </a:cubicBezTo>
                  <a:cubicBezTo>
                    <a:pt x="27" y="8"/>
                    <a:pt x="17" y="8"/>
                    <a:pt x="6" y="7"/>
                  </a:cubicBezTo>
                  <a:cubicBezTo>
                    <a:pt x="11" y="65"/>
                    <a:pt x="12" y="124"/>
                    <a:pt x="11" y="182"/>
                  </a:cubicBezTo>
                  <a:cubicBezTo>
                    <a:pt x="10" y="200"/>
                    <a:pt x="9" y="219"/>
                    <a:pt x="9" y="237"/>
                  </a:cubicBezTo>
                  <a:cubicBezTo>
                    <a:pt x="9" y="250"/>
                    <a:pt x="8" y="266"/>
                    <a:pt x="12" y="278"/>
                  </a:cubicBezTo>
                  <a:cubicBezTo>
                    <a:pt x="12" y="278"/>
                    <a:pt x="13" y="279"/>
                    <a:pt x="13" y="280"/>
                  </a:cubicBezTo>
                  <a:cubicBezTo>
                    <a:pt x="13" y="280"/>
                    <a:pt x="13" y="280"/>
                    <a:pt x="12" y="281"/>
                  </a:cubicBezTo>
                  <a:cubicBezTo>
                    <a:pt x="12" y="281"/>
                    <a:pt x="12" y="281"/>
                    <a:pt x="13" y="281"/>
                  </a:cubicBezTo>
                  <a:cubicBezTo>
                    <a:pt x="13" y="282"/>
                    <a:pt x="13" y="282"/>
                    <a:pt x="12" y="283"/>
                  </a:cubicBezTo>
                  <a:cubicBezTo>
                    <a:pt x="13" y="283"/>
                    <a:pt x="13" y="283"/>
                    <a:pt x="14" y="284"/>
                  </a:cubicBezTo>
                  <a:cubicBezTo>
                    <a:pt x="16" y="285"/>
                    <a:pt x="20" y="284"/>
                    <a:pt x="22" y="28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016BB938-81C7-5ACB-F39C-4773491E8C13}"/>
              </a:ext>
            </a:extLst>
          </p:cNvPr>
          <p:cNvGrpSpPr/>
          <p:nvPr/>
        </p:nvGrpSpPr>
        <p:grpSpPr>
          <a:xfrm>
            <a:off x="10250713" y="849426"/>
            <a:ext cx="709612" cy="1463676"/>
            <a:chOff x="1266371" y="6350908"/>
            <a:chExt cx="709612" cy="1463676"/>
          </a:xfrm>
        </p:grpSpPr>
        <p:sp>
          <p:nvSpPr>
            <p:cNvPr id="187" name="Freeform 190">
              <a:extLst>
                <a:ext uri="{FF2B5EF4-FFF2-40B4-BE49-F238E27FC236}">
                  <a16:creationId xmlns:a16="http://schemas.microsoft.com/office/drawing/2014/main" id="{B47A62DD-2C5E-9CAC-5631-0A28FB07A8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5421" y="6812871"/>
              <a:ext cx="652462" cy="984250"/>
            </a:xfrm>
            <a:custGeom>
              <a:avLst/>
              <a:gdLst>
                <a:gd name="T0" fmla="*/ 222 w 257"/>
                <a:gd name="T1" fmla="*/ 234 h 388"/>
                <a:gd name="T2" fmla="*/ 254 w 257"/>
                <a:gd name="T3" fmla="*/ 325 h 388"/>
                <a:gd name="T4" fmla="*/ 124 w 257"/>
                <a:gd name="T5" fmla="*/ 372 h 388"/>
                <a:gd name="T6" fmla="*/ 2 w 257"/>
                <a:gd name="T7" fmla="*/ 327 h 388"/>
                <a:gd name="T8" fmla="*/ 37 w 257"/>
                <a:gd name="T9" fmla="*/ 228 h 388"/>
                <a:gd name="T10" fmla="*/ 94 w 257"/>
                <a:gd name="T11" fmla="*/ 148 h 388"/>
                <a:gd name="T12" fmla="*/ 95 w 257"/>
                <a:gd name="T13" fmla="*/ 146 h 388"/>
                <a:gd name="T14" fmla="*/ 96 w 257"/>
                <a:gd name="T15" fmla="*/ 145 h 388"/>
                <a:gd name="T16" fmla="*/ 98 w 257"/>
                <a:gd name="T17" fmla="*/ 142 h 388"/>
                <a:gd name="T18" fmla="*/ 98 w 257"/>
                <a:gd name="T19" fmla="*/ 138 h 388"/>
                <a:gd name="T20" fmla="*/ 106 w 257"/>
                <a:gd name="T21" fmla="*/ 31 h 388"/>
                <a:gd name="T22" fmla="*/ 104 w 257"/>
                <a:gd name="T23" fmla="*/ 28 h 388"/>
                <a:gd name="T24" fmla="*/ 102 w 257"/>
                <a:gd name="T25" fmla="*/ 25 h 388"/>
                <a:gd name="T26" fmla="*/ 85 w 257"/>
                <a:gd name="T27" fmla="*/ 22 h 388"/>
                <a:gd name="T28" fmla="*/ 95 w 257"/>
                <a:gd name="T29" fmla="*/ 12 h 388"/>
                <a:gd name="T30" fmla="*/ 134 w 257"/>
                <a:gd name="T31" fmla="*/ 0 h 388"/>
                <a:gd name="T32" fmla="*/ 168 w 257"/>
                <a:gd name="T33" fmla="*/ 14 h 388"/>
                <a:gd name="T34" fmla="*/ 151 w 257"/>
                <a:gd name="T35" fmla="*/ 21 h 388"/>
                <a:gd name="T36" fmla="*/ 150 w 257"/>
                <a:gd name="T37" fmla="*/ 21 h 388"/>
                <a:gd name="T38" fmla="*/ 145 w 257"/>
                <a:gd name="T39" fmla="*/ 26 h 388"/>
                <a:gd name="T40" fmla="*/ 158 w 257"/>
                <a:gd name="T41" fmla="*/ 133 h 388"/>
                <a:gd name="T42" fmla="*/ 157 w 257"/>
                <a:gd name="T43" fmla="*/ 141 h 388"/>
                <a:gd name="T44" fmla="*/ 222 w 257"/>
                <a:gd name="T45" fmla="*/ 234 h 388"/>
                <a:gd name="T46" fmla="*/ 212 w 257"/>
                <a:gd name="T47" fmla="*/ 349 h 388"/>
                <a:gd name="T48" fmla="*/ 204 w 257"/>
                <a:gd name="T49" fmla="*/ 229 h 388"/>
                <a:gd name="T50" fmla="*/ 150 w 257"/>
                <a:gd name="T51" fmla="*/ 215 h 388"/>
                <a:gd name="T52" fmla="*/ 114 w 257"/>
                <a:gd name="T53" fmla="*/ 237 h 388"/>
                <a:gd name="T54" fmla="*/ 57 w 257"/>
                <a:gd name="T55" fmla="*/ 228 h 388"/>
                <a:gd name="T56" fmla="*/ 49 w 257"/>
                <a:gd name="T57" fmla="*/ 232 h 388"/>
                <a:gd name="T58" fmla="*/ 58 w 257"/>
                <a:gd name="T59" fmla="*/ 354 h 388"/>
                <a:gd name="T60" fmla="*/ 137 w 257"/>
                <a:gd name="T61" fmla="*/ 361 h 388"/>
                <a:gd name="T62" fmla="*/ 212 w 257"/>
                <a:gd name="T63" fmla="*/ 349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7" h="388">
                  <a:moveTo>
                    <a:pt x="222" y="234"/>
                  </a:moveTo>
                  <a:cubicBezTo>
                    <a:pt x="236" y="261"/>
                    <a:pt x="255" y="293"/>
                    <a:pt x="254" y="325"/>
                  </a:cubicBezTo>
                  <a:cubicBezTo>
                    <a:pt x="252" y="377"/>
                    <a:pt x="158" y="369"/>
                    <a:pt x="124" y="372"/>
                  </a:cubicBezTo>
                  <a:cubicBezTo>
                    <a:pt x="85" y="375"/>
                    <a:pt x="0" y="388"/>
                    <a:pt x="2" y="327"/>
                  </a:cubicBezTo>
                  <a:cubicBezTo>
                    <a:pt x="4" y="293"/>
                    <a:pt x="21" y="258"/>
                    <a:pt x="37" y="228"/>
                  </a:cubicBezTo>
                  <a:cubicBezTo>
                    <a:pt x="53" y="199"/>
                    <a:pt x="72" y="172"/>
                    <a:pt x="94" y="148"/>
                  </a:cubicBezTo>
                  <a:cubicBezTo>
                    <a:pt x="94" y="148"/>
                    <a:pt x="95" y="147"/>
                    <a:pt x="95" y="146"/>
                  </a:cubicBezTo>
                  <a:cubicBezTo>
                    <a:pt x="96" y="146"/>
                    <a:pt x="96" y="146"/>
                    <a:pt x="96" y="145"/>
                  </a:cubicBezTo>
                  <a:cubicBezTo>
                    <a:pt x="97" y="144"/>
                    <a:pt x="97" y="143"/>
                    <a:pt x="98" y="142"/>
                  </a:cubicBezTo>
                  <a:cubicBezTo>
                    <a:pt x="100" y="141"/>
                    <a:pt x="99" y="139"/>
                    <a:pt x="98" y="138"/>
                  </a:cubicBezTo>
                  <a:cubicBezTo>
                    <a:pt x="109" y="104"/>
                    <a:pt x="104" y="67"/>
                    <a:pt x="106" y="31"/>
                  </a:cubicBezTo>
                  <a:cubicBezTo>
                    <a:pt x="106" y="29"/>
                    <a:pt x="105" y="28"/>
                    <a:pt x="104" y="28"/>
                  </a:cubicBezTo>
                  <a:cubicBezTo>
                    <a:pt x="104" y="26"/>
                    <a:pt x="103" y="25"/>
                    <a:pt x="102" y="25"/>
                  </a:cubicBezTo>
                  <a:cubicBezTo>
                    <a:pt x="100" y="25"/>
                    <a:pt x="84" y="25"/>
                    <a:pt x="85" y="22"/>
                  </a:cubicBezTo>
                  <a:cubicBezTo>
                    <a:pt x="85" y="18"/>
                    <a:pt x="92" y="14"/>
                    <a:pt x="95" y="12"/>
                  </a:cubicBezTo>
                  <a:cubicBezTo>
                    <a:pt x="106" y="4"/>
                    <a:pt x="119" y="0"/>
                    <a:pt x="134" y="0"/>
                  </a:cubicBezTo>
                  <a:cubicBezTo>
                    <a:pt x="146" y="0"/>
                    <a:pt x="160" y="4"/>
                    <a:pt x="168" y="14"/>
                  </a:cubicBezTo>
                  <a:cubicBezTo>
                    <a:pt x="180" y="25"/>
                    <a:pt x="156" y="22"/>
                    <a:pt x="151" y="21"/>
                  </a:cubicBezTo>
                  <a:cubicBezTo>
                    <a:pt x="151" y="21"/>
                    <a:pt x="151" y="21"/>
                    <a:pt x="150" y="21"/>
                  </a:cubicBezTo>
                  <a:cubicBezTo>
                    <a:pt x="148" y="21"/>
                    <a:pt x="144" y="22"/>
                    <a:pt x="145" y="26"/>
                  </a:cubicBezTo>
                  <a:cubicBezTo>
                    <a:pt x="149" y="61"/>
                    <a:pt x="143" y="100"/>
                    <a:pt x="158" y="133"/>
                  </a:cubicBezTo>
                  <a:cubicBezTo>
                    <a:pt x="155" y="135"/>
                    <a:pt x="154" y="139"/>
                    <a:pt x="157" y="141"/>
                  </a:cubicBezTo>
                  <a:cubicBezTo>
                    <a:pt x="184" y="168"/>
                    <a:pt x="204" y="200"/>
                    <a:pt x="222" y="234"/>
                  </a:cubicBezTo>
                  <a:close/>
                  <a:moveTo>
                    <a:pt x="212" y="349"/>
                  </a:moveTo>
                  <a:cubicBezTo>
                    <a:pt x="257" y="330"/>
                    <a:pt x="225" y="254"/>
                    <a:pt x="204" y="229"/>
                  </a:cubicBezTo>
                  <a:cubicBezTo>
                    <a:pt x="190" y="213"/>
                    <a:pt x="170" y="206"/>
                    <a:pt x="150" y="215"/>
                  </a:cubicBezTo>
                  <a:cubicBezTo>
                    <a:pt x="137" y="221"/>
                    <a:pt x="126" y="229"/>
                    <a:pt x="114" y="237"/>
                  </a:cubicBezTo>
                  <a:cubicBezTo>
                    <a:pt x="92" y="250"/>
                    <a:pt x="74" y="246"/>
                    <a:pt x="57" y="228"/>
                  </a:cubicBezTo>
                  <a:cubicBezTo>
                    <a:pt x="53" y="224"/>
                    <a:pt x="48" y="228"/>
                    <a:pt x="49" y="232"/>
                  </a:cubicBezTo>
                  <a:cubicBezTo>
                    <a:pt x="22" y="265"/>
                    <a:pt x="9" y="337"/>
                    <a:pt x="58" y="354"/>
                  </a:cubicBezTo>
                  <a:cubicBezTo>
                    <a:pt x="83" y="363"/>
                    <a:pt x="112" y="361"/>
                    <a:pt x="137" y="361"/>
                  </a:cubicBezTo>
                  <a:cubicBezTo>
                    <a:pt x="162" y="360"/>
                    <a:pt x="189" y="359"/>
                    <a:pt x="212" y="349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1">
              <a:extLst>
                <a:ext uri="{FF2B5EF4-FFF2-40B4-BE49-F238E27FC236}">
                  <a16:creationId xmlns:a16="http://schemas.microsoft.com/office/drawing/2014/main" id="{56803899-C3D6-3228-4775-BD6D39A96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4034" y="6381071"/>
              <a:ext cx="188912" cy="173038"/>
            </a:xfrm>
            <a:custGeom>
              <a:avLst/>
              <a:gdLst>
                <a:gd name="T0" fmla="*/ 62 w 75"/>
                <a:gd name="T1" fmla="*/ 8 h 68"/>
                <a:gd name="T2" fmla="*/ 62 w 75"/>
                <a:gd name="T3" fmla="*/ 47 h 68"/>
                <a:gd name="T4" fmla="*/ 27 w 75"/>
                <a:gd name="T5" fmla="*/ 8 h 68"/>
                <a:gd name="T6" fmla="*/ 28 w 75"/>
                <a:gd name="T7" fmla="*/ 7 h 68"/>
                <a:gd name="T8" fmla="*/ 41 w 75"/>
                <a:gd name="T9" fmla="*/ 1 h 68"/>
                <a:gd name="T10" fmla="*/ 62 w 75"/>
                <a:gd name="T11" fmla="*/ 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8">
                  <a:moveTo>
                    <a:pt x="62" y="8"/>
                  </a:moveTo>
                  <a:cubicBezTo>
                    <a:pt x="75" y="19"/>
                    <a:pt x="74" y="36"/>
                    <a:pt x="62" y="47"/>
                  </a:cubicBezTo>
                  <a:cubicBezTo>
                    <a:pt x="40" y="68"/>
                    <a:pt x="0" y="29"/>
                    <a:pt x="27" y="8"/>
                  </a:cubicBezTo>
                  <a:cubicBezTo>
                    <a:pt x="28" y="8"/>
                    <a:pt x="28" y="7"/>
                    <a:pt x="28" y="7"/>
                  </a:cubicBezTo>
                  <a:cubicBezTo>
                    <a:pt x="32" y="4"/>
                    <a:pt x="36" y="1"/>
                    <a:pt x="41" y="1"/>
                  </a:cubicBezTo>
                  <a:cubicBezTo>
                    <a:pt x="49" y="0"/>
                    <a:pt x="56" y="3"/>
                    <a:pt x="62" y="8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2">
              <a:extLst>
                <a:ext uri="{FF2B5EF4-FFF2-40B4-BE49-F238E27FC236}">
                  <a16:creationId xmlns:a16="http://schemas.microsoft.com/office/drawing/2014/main" id="{D2BFCCCD-5654-8C99-C886-425387A7E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059" y="6554108"/>
              <a:ext cx="63500" cy="76200"/>
            </a:xfrm>
            <a:custGeom>
              <a:avLst/>
              <a:gdLst>
                <a:gd name="T0" fmla="*/ 18 w 25"/>
                <a:gd name="T1" fmla="*/ 5 h 30"/>
                <a:gd name="T2" fmla="*/ 17 w 25"/>
                <a:gd name="T3" fmla="*/ 25 h 30"/>
                <a:gd name="T4" fmla="*/ 9 w 25"/>
                <a:gd name="T5" fmla="*/ 30 h 30"/>
                <a:gd name="T6" fmla="*/ 3 w 25"/>
                <a:gd name="T7" fmla="*/ 25 h 30"/>
                <a:gd name="T8" fmla="*/ 0 w 25"/>
                <a:gd name="T9" fmla="*/ 11 h 30"/>
                <a:gd name="T10" fmla="*/ 18 w 25"/>
                <a:gd name="T1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0">
                  <a:moveTo>
                    <a:pt x="18" y="5"/>
                  </a:moveTo>
                  <a:cubicBezTo>
                    <a:pt x="25" y="9"/>
                    <a:pt x="21" y="20"/>
                    <a:pt x="17" y="25"/>
                  </a:cubicBezTo>
                  <a:cubicBezTo>
                    <a:pt x="15" y="27"/>
                    <a:pt x="12" y="30"/>
                    <a:pt x="9" y="30"/>
                  </a:cubicBezTo>
                  <a:cubicBezTo>
                    <a:pt x="6" y="30"/>
                    <a:pt x="4" y="27"/>
                    <a:pt x="3" y="25"/>
                  </a:cubicBezTo>
                  <a:cubicBezTo>
                    <a:pt x="1" y="21"/>
                    <a:pt x="0" y="16"/>
                    <a:pt x="0" y="11"/>
                  </a:cubicBezTo>
                  <a:cubicBezTo>
                    <a:pt x="5" y="6"/>
                    <a:pt x="12" y="0"/>
                    <a:pt x="18" y="5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3">
              <a:extLst>
                <a:ext uri="{FF2B5EF4-FFF2-40B4-BE49-F238E27FC236}">
                  <a16:creationId xmlns:a16="http://schemas.microsoft.com/office/drawing/2014/main" id="{7789226C-E4F9-B2DC-233A-5FCC233F2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021" y="6630308"/>
              <a:ext cx="123825" cy="103188"/>
            </a:xfrm>
            <a:custGeom>
              <a:avLst/>
              <a:gdLst>
                <a:gd name="T0" fmla="*/ 39 w 49"/>
                <a:gd name="T1" fmla="*/ 6 h 41"/>
                <a:gd name="T2" fmla="*/ 36 w 49"/>
                <a:gd name="T3" fmla="*/ 37 h 41"/>
                <a:gd name="T4" fmla="*/ 10 w 49"/>
                <a:gd name="T5" fmla="*/ 33 h 41"/>
                <a:gd name="T6" fmla="*/ 11 w 49"/>
                <a:gd name="T7" fmla="*/ 9 h 41"/>
                <a:gd name="T8" fmla="*/ 11 w 49"/>
                <a:gd name="T9" fmla="*/ 6 h 41"/>
                <a:gd name="T10" fmla="*/ 39 w 49"/>
                <a:gd name="T1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1">
                  <a:moveTo>
                    <a:pt x="39" y="6"/>
                  </a:moveTo>
                  <a:cubicBezTo>
                    <a:pt x="49" y="14"/>
                    <a:pt x="47" y="31"/>
                    <a:pt x="36" y="37"/>
                  </a:cubicBezTo>
                  <a:cubicBezTo>
                    <a:pt x="28" y="41"/>
                    <a:pt x="17" y="38"/>
                    <a:pt x="10" y="33"/>
                  </a:cubicBezTo>
                  <a:cubicBezTo>
                    <a:pt x="0" y="26"/>
                    <a:pt x="4" y="16"/>
                    <a:pt x="11" y="9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20" y="0"/>
                    <a:pt x="31" y="0"/>
                    <a:pt x="39" y="6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4">
              <a:extLst>
                <a:ext uri="{FF2B5EF4-FFF2-40B4-BE49-F238E27FC236}">
                  <a16:creationId xmlns:a16="http://schemas.microsoft.com/office/drawing/2014/main" id="{476347DE-4D49-1BFB-5F90-7D3C4EBDE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1621" y="7327221"/>
              <a:ext cx="523875" cy="381000"/>
            </a:xfrm>
            <a:custGeom>
              <a:avLst/>
              <a:gdLst>
                <a:gd name="T0" fmla="*/ 128 w 206"/>
                <a:gd name="T1" fmla="*/ 19 h 150"/>
                <a:gd name="T2" fmla="*/ 188 w 206"/>
                <a:gd name="T3" fmla="*/ 128 h 150"/>
                <a:gd name="T4" fmla="*/ 130 w 206"/>
                <a:gd name="T5" fmla="*/ 147 h 150"/>
                <a:gd name="T6" fmla="*/ 57 w 206"/>
                <a:gd name="T7" fmla="*/ 147 h 150"/>
                <a:gd name="T8" fmla="*/ 6 w 206"/>
                <a:gd name="T9" fmla="*/ 110 h 150"/>
                <a:gd name="T10" fmla="*/ 23 w 206"/>
                <a:gd name="T11" fmla="*/ 34 h 150"/>
                <a:gd name="T12" fmla="*/ 70 w 206"/>
                <a:gd name="T13" fmla="*/ 51 h 150"/>
                <a:gd name="T14" fmla="*/ 128 w 206"/>
                <a:gd name="T15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6" h="150">
                  <a:moveTo>
                    <a:pt x="128" y="19"/>
                  </a:moveTo>
                  <a:cubicBezTo>
                    <a:pt x="176" y="0"/>
                    <a:pt x="206" y="96"/>
                    <a:pt x="188" y="128"/>
                  </a:cubicBezTo>
                  <a:cubicBezTo>
                    <a:pt x="179" y="146"/>
                    <a:pt x="147" y="146"/>
                    <a:pt x="130" y="147"/>
                  </a:cubicBezTo>
                  <a:cubicBezTo>
                    <a:pt x="106" y="150"/>
                    <a:pt x="81" y="150"/>
                    <a:pt x="57" y="147"/>
                  </a:cubicBezTo>
                  <a:cubicBezTo>
                    <a:pt x="32" y="145"/>
                    <a:pt x="12" y="138"/>
                    <a:pt x="6" y="110"/>
                  </a:cubicBezTo>
                  <a:cubicBezTo>
                    <a:pt x="0" y="85"/>
                    <a:pt x="10" y="56"/>
                    <a:pt x="23" y="34"/>
                  </a:cubicBezTo>
                  <a:cubicBezTo>
                    <a:pt x="36" y="47"/>
                    <a:pt x="51" y="55"/>
                    <a:pt x="70" y="51"/>
                  </a:cubicBezTo>
                  <a:cubicBezTo>
                    <a:pt x="91" y="46"/>
                    <a:pt x="107" y="27"/>
                    <a:pt x="128" y="19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5">
              <a:extLst>
                <a:ext uri="{FF2B5EF4-FFF2-40B4-BE49-F238E27FC236}">
                  <a16:creationId xmlns:a16="http://schemas.microsoft.com/office/drawing/2014/main" id="{78022453-BF74-9A16-18DE-F5FC0BB971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371" y="6787471"/>
              <a:ext cx="709612" cy="1027113"/>
            </a:xfrm>
            <a:custGeom>
              <a:avLst/>
              <a:gdLst>
                <a:gd name="T0" fmla="*/ 247 w 280"/>
                <a:gd name="T1" fmla="*/ 256 h 405"/>
                <a:gd name="T2" fmla="*/ 270 w 280"/>
                <a:gd name="T3" fmla="*/ 346 h 405"/>
                <a:gd name="T4" fmla="*/ 128 w 280"/>
                <a:gd name="T5" fmla="*/ 392 h 405"/>
                <a:gd name="T6" fmla="*/ 1 w 280"/>
                <a:gd name="T7" fmla="*/ 345 h 405"/>
                <a:gd name="T8" fmla="*/ 34 w 280"/>
                <a:gd name="T9" fmla="*/ 239 h 405"/>
                <a:gd name="T10" fmla="*/ 101 w 280"/>
                <a:gd name="T11" fmla="*/ 150 h 405"/>
                <a:gd name="T12" fmla="*/ 105 w 280"/>
                <a:gd name="T13" fmla="*/ 42 h 405"/>
                <a:gd name="T14" fmla="*/ 86 w 280"/>
                <a:gd name="T15" fmla="*/ 37 h 405"/>
                <a:gd name="T16" fmla="*/ 88 w 280"/>
                <a:gd name="T17" fmla="*/ 23 h 405"/>
                <a:gd name="T18" fmla="*/ 144 w 280"/>
                <a:gd name="T19" fmla="*/ 1 h 405"/>
                <a:gd name="T20" fmla="*/ 188 w 280"/>
                <a:gd name="T21" fmla="*/ 26 h 405"/>
                <a:gd name="T22" fmla="*/ 163 w 280"/>
                <a:gd name="T23" fmla="*/ 41 h 405"/>
                <a:gd name="T24" fmla="*/ 174 w 280"/>
                <a:gd name="T25" fmla="*/ 144 h 405"/>
                <a:gd name="T26" fmla="*/ 174 w 280"/>
                <a:gd name="T27" fmla="*/ 147 h 405"/>
                <a:gd name="T28" fmla="*/ 247 w 280"/>
                <a:gd name="T29" fmla="*/ 256 h 405"/>
                <a:gd name="T30" fmla="*/ 262 w 280"/>
                <a:gd name="T31" fmla="*/ 335 h 405"/>
                <a:gd name="T32" fmla="*/ 230 w 280"/>
                <a:gd name="T33" fmla="*/ 244 h 405"/>
                <a:gd name="T34" fmla="*/ 165 w 280"/>
                <a:gd name="T35" fmla="*/ 151 h 405"/>
                <a:gd name="T36" fmla="*/ 166 w 280"/>
                <a:gd name="T37" fmla="*/ 143 h 405"/>
                <a:gd name="T38" fmla="*/ 153 w 280"/>
                <a:gd name="T39" fmla="*/ 36 h 405"/>
                <a:gd name="T40" fmla="*/ 158 w 280"/>
                <a:gd name="T41" fmla="*/ 31 h 405"/>
                <a:gd name="T42" fmla="*/ 159 w 280"/>
                <a:gd name="T43" fmla="*/ 31 h 405"/>
                <a:gd name="T44" fmla="*/ 176 w 280"/>
                <a:gd name="T45" fmla="*/ 24 h 405"/>
                <a:gd name="T46" fmla="*/ 142 w 280"/>
                <a:gd name="T47" fmla="*/ 10 h 405"/>
                <a:gd name="T48" fmla="*/ 103 w 280"/>
                <a:gd name="T49" fmla="*/ 22 h 405"/>
                <a:gd name="T50" fmla="*/ 93 w 280"/>
                <a:gd name="T51" fmla="*/ 32 h 405"/>
                <a:gd name="T52" fmla="*/ 110 w 280"/>
                <a:gd name="T53" fmla="*/ 35 h 405"/>
                <a:gd name="T54" fmla="*/ 112 w 280"/>
                <a:gd name="T55" fmla="*/ 38 h 405"/>
                <a:gd name="T56" fmla="*/ 114 w 280"/>
                <a:gd name="T57" fmla="*/ 41 h 405"/>
                <a:gd name="T58" fmla="*/ 106 w 280"/>
                <a:gd name="T59" fmla="*/ 148 h 405"/>
                <a:gd name="T60" fmla="*/ 106 w 280"/>
                <a:gd name="T61" fmla="*/ 152 h 405"/>
                <a:gd name="T62" fmla="*/ 104 w 280"/>
                <a:gd name="T63" fmla="*/ 155 h 405"/>
                <a:gd name="T64" fmla="*/ 103 w 280"/>
                <a:gd name="T65" fmla="*/ 156 h 405"/>
                <a:gd name="T66" fmla="*/ 102 w 280"/>
                <a:gd name="T67" fmla="*/ 158 h 405"/>
                <a:gd name="T68" fmla="*/ 45 w 280"/>
                <a:gd name="T69" fmla="*/ 238 h 405"/>
                <a:gd name="T70" fmla="*/ 10 w 280"/>
                <a:gd name="T71" fmla="*/ 337 h 405"/>
                <a:gd name="T72" fmla="*/ 132 w 280"/>
                <a:gd name="T73" fmla="*/ 382 h 405"/>
                <a:gd name="T74" fmla="*/ 262 w 280"/>
                <a:gd name="T75" fmla="*/ 33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405">
                  <a:moveTo>
                    <a:pt x="247" y="256"/>
                  </a:moveTo>
                  <a:cubicBezTo>
                    <a:pt x="259" y="281"/>
                    <a:pt x="280" y="317"/>
                    <a:pt x="270" y="346"/>
                  </a:cubicBezTo>
                  <a:cubicBezTo>
                    <a:pt x="252" y="398"/>
                    <a:pt x="170" y="388"/>
                    <a:pt x="128" y="392"/>
                  </a:cubicBezTo>
                  <a:cubicBezTo>
                    <a:pt x="90" y="395"/>
                    <a:pt x="2" y="405"/>
                    <a:pt x="1" y="345"/>
                  </a:cubicBezTo>
                  <a:cubicBezTo>
                    <a:pt x="0" y="309"/>
                    <a:pt x="17" y="270"/>
                    <a:pt x="34" y="239"/>
                  </a:cubicBezTo>
                  <a:cubicBezTo>
                    <a:pt x="51" y="207"/>
                    <a:pt x="73" y="174"/>
                    <a:pt x="101" y="150"/>
                  </a:cubicBezTo>
                  <a:cubicBezTo>
                    <a:pt x="106" y="114"/>
                    <a:pt x="103" y="78"/>
                    <a:pt x="105" y="42"/>
                  </a:cubicBezTo>
                  <a:cubicBezTo>
                    <a:pt x="98" y="43"/>
                    <a:pt x="90" y="43"/>
                    <a:pt x="86" y="37"/>
                  </a:cubicBezTo>
                  <a:cubicBezTo>
                    <a:pt x="82" y="33"/>
                    <a:pt x="85" y="27"/>
                    <a:pt x="88" y="23"/>
                  </a:cubicBezTo>
                  <a:cubicBezTo>
                    <a:pt x="101" y="8"/>
                    <a:pt x="125" y="0"/>
                    <a:pt x="144" y="1"/>
                  </a:cubicBezTo>
                  <a:cubicBezTo>
                    <a:pt x="159" y="2"/>
                    <a:pt x="183" y="9"/>
                    <a:pt x="188" y="26"/>
                  </a:cubicBezTo>
                  <a:cubicBezTo>
                    <a:pt x="192" y="41"/>
                    <a:pt x="175" y="42"/>
                    <a:pt x="163" y="41"/>
                  </a:cubicBezTo>
                  <a:cubicBezTo>
                    <a:pt x="167" y="76"/>
                    <a:pt x="162" y="111"/>
                    <a:pt x="174" y="144"/>
                  </a:cubicBezTo>
                  <a:cubicBezTo>
                    <a:pt x="175" y="145"/>
                    <a:pt x="175" y="146"/>
                    <a:pt x="174" y="147"/>
                  </a:cubicBezTo>
                  <a:cubicBezTo>
                    <a:pt x="206" y="178"/>
                    <a:pt x="228" y="217"/>
                    <a:pt x="247" y="256"/>
                  </a:cubicBezTo>
                  <a:close/>
                  <a:moveTo>
                    <a:pt x="262" y="335"/>
                  </a:moveTo>
                  <a:cubicBezTo>
                    <a:pt x="263" y="303"/>
                    <a:pt x="244" y="271"/>
                    <a:pt x="230" y="244"/>
                  </a:cubicBezTo>
                  <a:cubicBezTo>
                    <a:pt x="212" y="210"/>
                    <a:pt x="192" y="178"/>
                    <a:pt x="165" y="151"/>
                  </a:cubicBezTo>
                  <a:cubicBezTo>
                    <a:pt x="162" y="149"/>
                    <a:pt x="163" y="145"/>
                    <a:pt x="166" y="143"/>
                  </a:cubicBezTo>
                  <a:cubicBezTo>
                    <a:pt x="151" y="110"/>
                    <a:pt x="157" y="71"/>
                    <a:pt x="153" y="36"/>
                  </a:cubicBezTo>
                  <a:cubicBezTo>
                    <a:pt x="152" y="32"/>
                    <a:pt x="156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4" y="32"/>
                    <a:pt x="188" y="35"/>
                    <a:pt x="176" y="24"/>
                  </a:cubicBezTo>
                  <a:cubicBezTo>
                    <a:pt x="168" y="14"/>
                    <a:pt x="154" y="10"/>
                    <a:pt x="142" y="10"/>
                  </a:cubicBezTo>
                  <a:cubicBezTo>
                    <a:pt x="127" y="10"/>
                    <a:pt x="114" y="14"/>
                    <a:pt x="103" y="22"/>
                  </a:cubicBezTo>
                  <a:cubicBezTo>
                    <a:pt x="100" y="24"/>
                    <a:pt x="93" y="28"/>
                    <a:pt x="93" y="32"/>
                  </a:cubicBezTo>
                  <a:cubicBezTo>
                    <a:pt x="92" y="35"/>
                    <a:pt x="108" y="35"/>
                    <a:pt x="110" y="35"/>
                  </a:cubicBezTo>
                  <a:cubicBezTo>
                    <a:pt x="111" y="35"/>
                    <a:pt x="112" y="36"/>
                    <a:pt x="112" y="38"/>
                  </a:cubicBezTo>
                  <a:cubicBezTo>
                    <a:pt x="113" y="38"/>
                    <a:pt x="114" y="39"/>
                    <a:pt x="114" y="41"/>
                  </a:cubicBezTo>
                  <a:cubicBezTo>
                    <a:pt x="112" y="77"/>
                    <a:pt x="117" y="114"/>
                    <a:pt x="106" y="148"/>
                  </a:cubicBezTo>
                  <a:cubicBezTo>
                    <a:pt x="107" y="149"/>
                    <a:pt x="108" y="151"/>
                    <a:pt x="106" y="152"/>
                  </a:cubicBezTo>
                  <a:cubicBezTo>
                    <a:pt x="105" y="153"/>
                    <a:pt x="105" y="154"/>
                    <a:pt x="104" y="155"/>
                  </a:cubicBezTo>
                  <a:cubicBezTo>
                    <a:pt x="104" y="156"/>
                    <a:pt x="104" y="156"/>
                    <a:pt x="103" y="156"/>
                  </a:cubicBezTo>
                  <a:cubicBezTo>
                    <a:pt x="103" y="157"/>
                    <a:pt x="102" y="158"/>
                    <a:pt x="102" y="158"/>
                  </a:cubicBezTo>
                  <a:cubicBezTo>
                    <a:pt x="80" y="182"/>
                    <a:pt x="61" y="209"/>
                    <a:pt x="45" y="238"/>
                  </a:cubicBezTo>
                  <a:cubicBezTo>
                    <a:pt x="29" y="268"/>
                    <a:pt x="12" y="303"/>
                    <a:pt x="10" y="337"/>
                  </a:cubicBezTo>
                  <a:cubicBezTo>
                    <a:pt x="8" y="398"/>
                    <a:pt x="93" y="385"/>
                    <a:pt x="132" y="382"/>
                  </a:cubicBezTo>
                  <a:cubicBezTo>
                    <a:pt x="166" y="379"/>
                    <a:pt x="260" y="387"/>
                    <a:pt x="262" y="33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6">
              <a:extLst>
                <a:ext uri="{FF2B5EF4-FFF2-40B4-BE49-F238E27FC236}">
                  <a16:creationId xmlns:a16="http://schemas.microsoft.com/office/drawing/2014/main" id="{46C6F32F-D314-6F25-FE60-609B3159C5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9234" y="7327221"/>
              <a:ext cx="628650" cy="406400"/>
            </a:xfrm>
            <a:custGeom>
              <a:avLst/>
              <a:gdLst>
                <a:gd name="T0" fmla="*/ 195 w 248"/>
                <a:gd name="T1" fmla="*/ 26 h 160"/>
                <a:gd name="T2" fmla="*/ 203 w 248"/>
                <a:gd name="T3" fmla="*/ 146 h 160"/>
                <a:gd name="T4" fmla="*/ 128 w 248"/>
                <a:gd name="T5" fmla="*/ 158 h 160"/>
                <a:gd name="T6" fmla="*/ 49 w 248"/>
                <a:gd name="T7" fmla="*/ 151 h 160"/>
                <a:gd name="T8" fmla="*/ 40 w 248"/>
                <a:gd name="T9" fmla="*/ 29 h 160"/>
                <a:gd name="T10" fmla="*/ 48 w 248"/>
                <a:gd name="T11" fmla="*/ 25 h 160"/>
                <a:gd name="T12" fmla="*/ 105 w 248"/>
                <a:gd name="T13" fmla="*/ 34 h 160"/>
                <a:gd name="T14" fmla="*/ 141 w 248"/>
                <a:gd name="T15" fmla="*/ 12 h 160"/>
                <a:gd name="T16" fmla="*/ 195 w 248"/>
                <a:gd name="T17" fmla="*/ 26 h 160"/>
                <a:gd name="T18" fmla="*/ 209 w 248"/>
                <a:gd name="T19" fmla="*/ 128 h 160"/>
                <a:gd name="T20" fmla="*/ 149 w 248"/>
                <a:gd name="T21" fmla="*/ 19 h 160"/>
                <a:gd name="T22" fmla="*/ 91 w 248"/>
                <a:gd name="T23" fmla="*/ 51 h 160"/>
                <a:gd name="T24" fmla="*/ 44 w 248"/>
                <a:gd name="T25" fmla="*/ 34 h 160"/>
                <a:gd name="T26" fmla="*/ 27 w 248"/>
                <a:gd name="T27" fmla="*/ 110 h 160"/>
                <a:gd name="T28" fmla="*/ 78 w 248"/>
                <a:gd name="T29" fmla="*/ 147 h 160"/>
                <a:gd name="T30" fmla="*/ 151 w 248"/>
                <a:gd name="T31" fmla="*/ 147 h 160"/>
                <a:gd name="T32" fmla="*/ 209 w 248"/>
                <a:gd name="T33" fmla="*/ 12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8" h="160">
                  <a:moveTo>
                    <a:pt x="195" y="26"/>
                  </a:moveTo>
                  <a:cubicBezTo>
                    <a:pt x="216" y="51"/>
                    <a:pt x="248" y="127"/>
                    <a:pt x="203" y="146"/>
                  </a:cubicBezTo>
                  <a:cubicBezTo>
                    <a:pt x="180" y="156"/>
                    <a:pt x="153" y="157"/>
                    <a:pt x="128" y="158"/>
                  </a:cubicBezTo>
                  <a:cubicBezTo>
                    <a:pt x="103" y="158"/>
                    <a:pt x="74" y="160"/>
                    <a:pt x="49" y="151"/>
                  </a:cubicBezTo>
                  <a:cubicBezTo>
                    <a:pt x="0" y="134"/>
                    <a:pt x="13" y="62"/>
                    <a:pt x="40" y="29"/>
                  </a:cubicBezTo>
                  <a:cubicBezTo>
                    <a:pt x="39" y="25"/>
                    <a:pt x="44" y="21"/>
                    <a:pt x="48" y="25"/>
                  </a:cubicBezTo>
                  <a:cubicBezTo>
                    <a:pt x="65" y="43"/>
                    <a:pt x="83" y="47"/>
                    <a:pt x="105" y="34"/>
                  </a:cubicBezTo>
                  <a:cubicBezTo>
                    <a:pt x="117" y="26"/>
                    <a:pt x="128" y="18"/>
                    <a:pt x="141" y="12"/>
                  </a:cubicBezTo>
                  <a:cubicBezTo>
                    <a:pt x="161" y="3"/>
                    <a:pt x="181" y="10"/>
                    <a:pt x="195" y="26"/>
                  </a:cubicBezTo>
                  <a:close/>
                  <a:moveTo>
                    <a:pt x="209" y="128"/>
                  </a:moveTo>
                  <a:cubicBezTo>
                    <a:pt x="227" y="96"/>
                    <a:pt x="197" y="0"/>
                    <a:pt x="149" y="19"/>
                  </a:cubicBezTo>
                  <a:cubicBezTo>
                    <a:pt x="128" y="27"/>
                    <a:pt x="112" y="46"/>
                    <a:pt x="91" y="51"/>
                  </a:cubicBezTo>
                  <a:cubicBezTo>
                    <a:pt x="72" y="55"/>
                    <a:pt x="57" y="47"/>
                    <a:pt x="44" y="34"/>
                  </a:cubicBezTo>
                  <a:cubicBezTo>
                    <a:pt x="31" y="56"/>
                    <a:pt x="21" y="85"/>
                    <a:pt x="27" y="110"/>
                  </a:cubicBezTo>
                  <a:cubicBezTo>
                    <a:pt x="33" y="138"/>
                    <a:pt x="53" y="145"/>
                    <a:pt x="78" y="147"/>
                  </a:cubicBezTo>
                  <a:cubicBezTo>
                    <a:pt x="102" y="150"/>
                    <a:pt x="127" y="150"/>
                    <a:pt x="151" y="147"/>
                  </a:cubicBezTo>
                  <a:cubicBezTo>
                    <a:pt x="168" y="146"/>
                    <a:pt x="200" y="146"/>
                    <a:pt x="209" y="12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7">
              <a:extLst>
                <a:ext uri="{FF2B5EF4-FFF2-40B4-BE49-F238E27FC236}">
                  <a16:creationId xmlns:a16="http://schemas.microsoft.com/office/drawing/2014/main" id="{DF9B894D-FFDA-F85E-170B-D3F7EC0FE2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8159" y="6350908"/>
              <a:ext cx="230187" cy="225425"/>
            </a:xfrm>
            <a:custGeom>
              <a:avLst/>
              <a:gdLst>
                <a:gd name="T0" fmla="*/ 74 w 91"/>
                <a:gd name="T1" fmla="*/ 14 h 89"/>
                <a:gd name="T2" fmla="*/ 72 w 91"/>
                <a:gd name="T3" fmla="*/ 67 h 89"/>
                <a:gd name="T4" fmla="*/ 23 w 91"/>
                <a:gd name="T5" fmla="*/ 22 h 89"/>
                <a:gd name="T6" fmla="*/ 23 w 91"/>
                <a:gd name="T7" fmla="*/ 19 h 89"/>
                <a:gd name="T8" fmla="*/ 74 w 91"/>
                <a:gd name="T9" fmla="*/ 14 h 89"/>
                <a:gd name="T10" fmla="*/ 68 w 91"/>
                <a:gd name="T11" fmla="*/ 59 h 89"/>
                <a:gd name="T12" fmla="*/ 68 w 91"/>
                <a:gd name="T13" fmla="*/ 20 h 89"/>
                <a:gd name="T14" fmla="*/ 47 w 91"/>
                <a:gd name="T15" fmla="*/ 13 h 89"/>
                <a:gd name="T16" fmla="*/ 34 w 91"/>
                <a:gd name="T17" fmla="*/ 19 h 89"/>
                <a:gd name="T18" fmla="*/ 33 w 91"/>
                <a:gd name="T19" fmla="*/ 20 h 89"/>
                <a:gd name="T20" fmla="*/ 68 w 91"/>
                <a:gd name="T21" fmla="*/ 5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89">
                  <a:moveTo>
                    <a:pt x="74" y="14"/>
                  </a:moveTo>
                  <a:cubicBezTo>
                    <a:pt x="91" y="29"/>
                    <a:pt x="90" y="53"/>
                    <a:pt x="72" y="67"/>
                  </a:cubicBezTo>
                  <a:cubicBezTo>
                    <a:pt x="43" y="89"/>
                    <a:pt x="0" y="48"/>
                    <a:pt x="23" y="22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33" y="0"/>
                    <a:pt x="60" y="1"/>
                    <a:pt x="74" y="14"/>
                  </a:cubicBezTo>
                  <a:close/>
                  <a:moveTo>
                    <a:pt x="68" y="59"/>
                  </a:moveTo>
                  <a:cubicBezTo>
                    <a:pt x="80" y="48"/>
                    <a:pt x="81" y="31"/>
                    <a:pt x="68" y="20"/>
                  </a:cubicBezTo>
                  <a:cubicBezTo>
                    <a:pt x="62" y="15"/>
                    <a:pt x="55" y="12"/>
                    <a:pt x="47" y="13"/>
                  </a:cubicBezTo>
                  <a:cubicBezTo>
                    <a:pt x="42" y="13"/>
                    <a:pt x="38" y="16"/>
                    <a:pt x="34" y="19"/>
                  </a:cubicBezTo>
                  <a:cubicBezTo>
                    <a:pt x="34" y="19"/>
                    <a:pt x="34" y="20"/>
                    <a:pt x="33" y="20"/>
                  </a:cubicBezTo>
                  <a:cubicBezTo>
                    <a:pt x="6" y="41"/>
                    <a:pt x="46" y="80"/>
                    <a:pt x="68" y="5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8">
              <a:extLst>
                <a:ext uri="{FF2B5EF4-FFF2-40B4-BE49-F238E27FC236}">
                  <a16:creationId xmlns:a16="http://schemas.microsoft.com/office/drawing/2014/main" id="{6B3C4D46-AE25-CED8-3EE4-8FCAB4555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3559" y="6600146"/>
              <a:ext cx="165100" cy="158750"/>
            </a:xfrm>
            <a:custGeom>
              <a:avLst/>
              <a:gdLst>
                <a:gd name="T0" fmla="*/ 53 w 65"/>
                <a:gd name="T1" fmla="*/ 12 h 63"/>
                <a:gd name="T2" fmla="*/ 50 w 65"/>
                <a:gd name="T3" fmla="*/ 55 h 63"/>
                <a:gd name="T4" fmla="*/ 10 w 65"/>
                <a:gd name="T5" fmla="*/ 51 h 63"/>
                <a:gd name="T6" fmla="*/ 9 w 65"/>
                <a:gd name="T7" fmla="*/ 22 h 63"/>
                <a:gd name="T8" fmla="*/ 8 w 65"/>
                <a:gd name="T9" fmla="*/ 17 h 63"/>
                <a:gd name="T10" fmla="*/ 53 w 65"/>
                <a:gd name="T11" fmla="*/ 12 h 63"/>
                <a:gd name="T12" fmla="*/ 43 w 65"/>
                <a:gd name="T13" fmla="*/ 49 h 63"/>
                <a:gd name="T14" fmla="*/ 46 w 65"/>
                <a:gd name="T15" fmla="*/ 18 h 63"/>
                <a:gd name="T16" fmla="*/ 18 w 65"/>
                <a:gd name="T17" fmla="*/ 18 h 63"/>
                <a:gd name="T18" fmla="*/ 18 w 65"/>
                <a:gd name="T19" fmla="*/ 21 h 63"/>
                <a:gd name="T20" fmla="*/ 17 w 65"/>
                <a:gd name="T21" fmla="*/ 45 h 63"/>
                <a:gd name="T22" fmla="*/ 43 w 65"/>
                <a:gd name="T23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3">
                  <a:moveTo>
                    <a:pt x="53" y="12"/>
                  </a:moveTo>
                  <a:cubicBezTo>
                    <a:pt x="65" y="23"/>
                    <a:pt x="65" y="46"/>
                    <a:pt x="50" y="55"/>
                  </a:cubicBezTo>
                  <a:cubicBezTo>
                    <a:pt x="38" y="63"/>
                    <a:pt x="20" y="61"/>
                    <a:pt x="10" y="51"/>
                  </a:cubicBezTo>
                  <a:cubicBezTo>
                    <a:pt x="0" y="42"/>
                    <a:pt x="1" y="30"/>
                    <a:pt x="9" y="22"/>
                  </a:cubicBezTo>
                  <a:cubicBezTo>
                    <a:pt x="8" y="21"/>
                    <a:pt x="7" y="19"/>
                    <a:pt x="8" y="17"/>
                  </a:cubicBezTo>
                  <a:cubicBezTo>
                    <a:pt x="17" y="2"/>
                    <a:pt x="40" y="0"/>
                    <a:pt x="53" y="12"/>
                  </a:cubicBezTo>
                  <a:close/>
                  <a:moveTo>
                    <a:pt x="43" y="49"/>
                  </a:moveTo>
                  <a:cubicBezTo>
                    <a:pt x="54" y="43"/>
                    <a:pt x="56" y="26"/>
                    <a:pt x="46" y="18"/>
                  </a:cubicBezTo>
                  <a:cubicBezTo>
                    <a:pt x="38" y="12"/>
                    <a:pt x="27" y="12"/>
                    <a:pt x="18" y="18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1" y="28"/>
                    <a:pt x="7" y="38"/>
                    <a:pt x="17" y="45"/>
                  </a:cubicBezTo>
                  <a:cubicBezTo>
                    <a:pt x="24" y="50"/>
                    <a:pt x="35" y="53"/>
                    <a:pt x="43" y="4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9">
              <a:extLst>
                <a:ext uri="{FF2B5EF4-FFF2-40B4-BE49-F238E27FC236}">
                  <a16:creationId xmlns:a16="http://schemas.microsoft.com/office/drawing/2014/main" id="{F4E7DB58-09DF-1C4D-C74A-F897571E20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7834" y="6530296"/>
              <a:ext cx="103187" cy="133350"/>
            </a:xfrm>
            <a:custGeom>
              <a:avLst/>
              <a:gdLst>
                <a:gd name="T0" fmla="*/ 31 w 41"/>
                <a:gd name="T1" fmla="*/ 7 h 52"/>
                <a:gd name="T2" fmla="*/ 33 w 41"/>
                <a:gd name="T3" fmla="*/ 36 h 52"/>
                <a:gd name="T4" fmla="*/ 9 w 41"/>
                <a:gd name="T5" fmla="*/ 41 h 52"/>
                <a:gd name="T6" fmla="*/ 4 w 41"/>
                <a:gd name="T7" fmla="*/ 23 h 52"/>
                <a:gd name="T8" fmla="*/ 2 w 41"/>
                <a:gd name="T9" fmla="*/ 17 h 52"/>
                <a:gd name="T10" fmla="*/ 31 w 41"/>
                <a:gd name="T11" fmla="*/ 7 h 52"/>
                <a:gd name="T12" fmla="*/ 26 w 41"/>
                <a:gd name="T13" fmla="*/ 34 h 52"/>
                <a:gd name="T14" fmla="*/ 27 w 41"/>
                <a:gd name="T15" fmla="*/ 14 h 52"/>
                <a:gd name="T16" fmla="*/ 9 w 41"/>
                <a:gd name="T17" fmla="*/ 20 h 52"/>
                <a:gd name="T18" fmla="*/ 12 w 41"/>
                <a:gd name="T19" fmla="*/ 34 h 52"/>
                <a:gd name="T20" fmla="*/ 18 w 41"/>
                <a:gd name="T21" fmla="*/ 39 h 52"/>
                <a:gd name="T22" fmla="*/ 26 w 41"/>
                <a:gd name="T23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52">
                  <a:moveTo>
                    <a:pt x="31" y="7"/>
                  </a:moveTo>
                  <a:cubicBezTo>
                    <a:pt x="41" y="14"/>
                    <a:pt x="39" y="28"/>
                    <a:pt x="33" y="36"/>
                  </a:cubicBezTo>
                  <a:cubicBezTo>
                    <a:pt x="27" y="44"/>
                    <a:pt x="17" y="52"/>
                    <a:pt x="9" y="41"/>
                  </a:cubicBezTo>
                  <a:cubicBezTo>
                    <a:pt x="5" y="36"/>
                    <a:pt x="3" y="29"/>
                    <a:pt x="4" y="23"/>
                  </a:cubicBezTo>
                  <a:cubicBezTo>
                    <a:pt x="2" y="22"/>
                    <a:pt x="0" y="20"/>
                    <a:pt x="2" y="17"/>
                  </a:cubicBezTo>
                  <a:cubicBezTo>
                    <a:pt x="8" y="8"/>
                    <a:pt x="20" y="0"/>
                    <a:pt x="31" y="7"/>
                  </a:cubicBezTo>
                  <a:close/>
                  <a:moveTo>
                    <a:pt x="26" y="34"/>
                  </a:moveTo>
                  <a:cubicBezTo>
                    <a:pt x="30" y="29"/>
                    <a:pt x="34" y="18"/>
                    <a:pt x="27" y="14"/>
                  </a:cubicBezTo>
                  <a:cubicBezTo>
                    <a:pt x="21" y="9"/>
                    <a:pt x="14" y="15"/>
                    <a:pt x="9" y="20"/>
                  </a:cubicBezTo>
                  <a:cubicBezTo>
                    <a:pt x="9" y="25"/>
                    <a:pt x="10" y="30"/>
                    <a:pt x="12" y="34"/>
                  </a:cubicBezTo>
                  <a:cubicBezTo>
                    <a:pt x="13" y="36"/>
                    <a:pt x="15" y="39"/>
                    <a:pt x="18" y="39"/>
                  </a:cubicBezTo>
                  <a:cubicBezTo>
                    <a:pt x="21" y="39"/>
                    <a:pt x="24" y="36"/>
                    <a:pt x="26" y="3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C9D2E338-7341-43AF-0529-6389B7D0E6FD}"/>
              </a:ext>
            </a:extLst>
          </p:cNvPr>
          <p:cNvGrpSpPr/>
          <p:nvPr/>
        </p:nvGrpSpPr>
        <p:grpSpPr>
          <a:xfrm>
            <a:off x="1481079" y="4785633"/>
            <a:ext cx="496887" cy="971550"/>
            <a:chOff x="1321934" y="4785633"/>
            <a:chExt cx="496887" cy="971550"/>
          </a:xfrm>
        </p:grpSpPr>
        <p:sp>
          <p:nvSpPr>
            <p:cNvPr id="197" name="Freeform 200">
              <a:extLst>
                <a:ext uri="{FF2B5EF4-FFF2-40B4-BE49-F238E27FC236}">
                  <a16:creationId xmlns:a16="http://schemas.microsoft.com/office/drawing/2014/main" id="{628D831A-0B80-108C-F163-C5E6AE7FFF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9734" y="4990421"/>
              <a:ext cx="179387" cy="754063"/>
            </a:xfrm>
            <a:custGeom>
              <a:avLst/>
              <a:gdLst>
                <a:gd name="T0" fmla="*/ 68 w 71"/>
                <a:gd name="T1" fmla="*/ 176 h 297"/>
                <a:gd name="T2" fmla="*/ 66 w 71"/>
                <a:gd name="T3" fmla="*/ 253 h 297"/>
                <a:gd name="T4" fmla="*/ 25 w 71"/>
                <a:gd name="T5" fmla="*/ 285 h 297"/>
                <a:gd name="T6" fmla="*/ 7 w 71"/>
                <a:gd name="T7" fmla="*/ 242 h 297"/>
                <a:gd name="T8" fmla="*/ 3 w 71"/>
                <a:gd name="T9" fmla="*/ 186 h 297"/>
                <a:gd name="T10" fmla="*/ 12 w 71"/>
                <a:gd name="T11" fmla="*/ 0 h 297"/>
                <a:gd name="T12" fmla="*/ 20 w 71"/>
                <a:gd name="T13" fmla="*/ 1 h 297"/>
                <a:gd name="T14" fmla="*/ 21 w 71"/>
                <a:gd name="T15" fmla="*/ 1 h 297"/>
                <a:gd name="T16" fmla="*/ 64 w 71"/>
                <a:gd name="T17" fmla="*/ 6 h 297"/>
                <a:gd name="T18" fmla="*/ 68 w 71"/>
                <a:gd name="T19" fmla="*/ 176 h 297"/>
                <a:gd name="T20" fmla="*/ 44 w 71"/>
                <a:gd name="T21" fmla="*/ 262 h 297"/>
                <a:gd name="T22" fmla="*/ 58 w 71"/>
                <a:gd name="T23" fmla="*/ 184 h 297"/>
                <a:gd name="T24" fmla="*/ 53 w 71"/>
                <a:gd name="T25" fmla="*/ 100 h 297"/>
                <a:gd name="T26" fmla="*/ 54 w 71"/>
                <a:gd name="T27" fmla="*/ 98 h 297"/>
                <a:gd name="T28" fmla="*/ 52 w 71"/>
                <a:gd name="T29" fmla="*/ 95 h 297"/>
                <a:gd name="T30" fmla="*/ 50 w 71"/>
                <a:gd name="T31" fmla="*/ 94 h 297"/>
                <a:gd name="T32" fmla="*/ 19 w 71"/>
                <a:gd name="T33" fmla="*/ 91 h 297"/>
                <a:gd name="T34" fmla="*/ 19 w 71"/>
                <a:gd name="T35" fmla="*/ 90 h 297"/>
                <a:gd name="T36" fmla="*/ 16 w 71"/>
                <a:gd name="T37" fmla="*/ 90 h 297"/>
                <a:gd name="T38" fmla="*/ 17 w 71"/>
                <a:gd name="T39" fmla="*/ 92 h 297"/>
                <a:gd name="T40" fmla="*/ 17 w 71"/>
                <a:gd name="T41" fmla="*/ 94 h 297"/>
                <a:gd name="T42" fmla="*/ 17 w 71"/>
                <a:gd name="T43" fmla="*/ 97 h 297"/>
                <a:gd name="T44" fmla="*/ 17 w 71"/>
                <a:gd name="T45" fmla="*/ 100 h 297"/>
                <a:gd name="T46" fmla="*/ 17 w 71"/>
                <a:gd name="T47" fmla="*/ 100 h 297"/>
                <a:gd name="T48" fmla="*/ 5 w 71"/>
                <a:gd name="T49" fmla="*/ 225 h 297"/>
                <a:gd name="T50" fmla="*/ 44 w 71"/>
                <a:gd name="T51" fmla="*/ 26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297">
                  <a:moveTo>
                    <a:pt x="68" y="176"/>
                  </a:moveTo>
                  <a:cubicBezTo>
                    <a:pt x="69" y="202"/>
                    <a:pt x="71" y="228"/>
                    <a:pt x="66" y="253"/>
                  </a:cubicBezTo>
                  <a:cubicBezTo>
                    <a:pt x="63" y="269"/>
                    <a:pt x="45" y="297"/>
                    <a:pt x="25" y="285"/>
                  </a:cubicBezTo>
                  <a:cubicBezTo>
                    <a:pt x="12" y="278"/>
                    <a:pt x="9" y="255"/>
                    <a:pt x="7" y="242"/>
                  </a:cubicBezTo>
                  <a:cubicBezTo>
                    <a:pt x="4" y="223"/>
                    <a:pt x="3" y="205"/>
                    <a:pt x="3" y="186"/>
                  </a:cubicBezTo>
                  <a:cubicBezTo>
                    <a:pt x="2" y="124"/>
                    <a:pt x="13" y="62"/>
                    <a:pt x="12" y="0"/>
                  </a:cubicBezTo>
                  <a:cubicBezTo>
                    <a:pt x="14" y="0"/>
                    <a:pt x="17" y="0"/>
                    <a:pt x="20" y="1"/>
                  </a:cubicBezTo>
                  <a:cubicBezTo>
                    <a:pt x="20" y="1"/>
                    <a:pt x="20" y="1"/>
                    <a:pt x="21" y="1"/>
                  </a:cubicBezTo>
                  <a:cubicBezTo>
                    <a:pt x="35" y="2"/>
                    <a:pt x="49" y="5"/>
                    <a:pt x="64" y="6"/>
                  </a:cubicBezTo>
                  <a:cubicBezTo>
                    <a:pt x="57" y="62"/>
                    <a:pt x="64" y="120"/>
                    <a:pt x="68" y="176"/>
                  </a:cubicBezTo>
                  <a:close/>
                  <a:moveTo>
                    <a:pt x="44" y="262"/>
                  </a:moveTo>
                  <a:cubicBezTo>
                    <a:pt x="61" y="245"/>
                    <a:pt x="58" y="206"/>
                    <a:pt x="58" y="184"/>
                  </a:cubicBezTo>
                  <a:cubicBezTo>
                    <a:pt x="58" y="156"/>
                    <a:pt x="57" y="128"/>
                    <a:pt x="53" y="100"/>
                  </a:cubicBezTo>
                  <a:cubicBezTo>
                    <a:pt x="54" y="100"/>
                    <a:pt x="54" y="99"/>
                    <a:pt x="54" y="98"/>
                  </a:cubicBezTo>
                  <a:cubicBezTo>
                    <a:pt x="53" y="97"/>
                    <a:pt x="52" y="96"/>
                    <a:pt x="52" y="95"/>
                  </a:cubicBezTo>
                  <a:cubicBezTo>
                    <a:pt x="52" y="94"/>
                    <a:pt x="51" y="94"/>
                    <a:pt x="50" y="94"/>
                  </a:cubicBezTo>
                  <a:cubicBezTo>
                    <a:pt x="42" y="85"/>
                    <a:pt x="29" y="85"/>
                    <a:pt x="19" y="91"/>
                  </a:cubicBezTo>
                  <a:cubicBezTo>
                    <a:pt x="19" y="91"/>
                    <a:pt x="19" y="90"/>
                    <a:pt x="19" y="90"/>
                  </a:cubicBezTo>
                  <a:cubicBezTo>
                    <a:pt x="18" y="89"/>
                    <a:pt x="16" y="89"/>
                    <a:pt x="16" y="90"/>
                  </a:cubicBezTo>
                  <a:cubicBezTo>
                    <a:pt x="16" y="91"/>
                    <a:pt x="16" y="92"/>
                    <a:pt x="17" y="92"/>
                  </a:cubicBezTo>
                  <a:cubicBezTo>
                    <a:pt x="16" y="93"/>
                    <a:pt x="16" y="93"/>
                    <a:pt x="17" y="94"/>
                  </a:cubicBezTo>
                  <a:cubicBezTo>
                    <a:pt x="17" y="95"/>
                    <a:pt x="17" y="96"/>
                    <a:pt x="17" y="97"/>
                  </a:cubicBezTo>
                  <a:cubicBezTo>
                    <a:pt x="16" y="97"/>
                    <a:pt x="15" y="100"/>
                    <a:pt x="17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9" y="142"/>
                    <a:pt x="0" y="183"/>
                    <a:pt x="5" y="225"/>
                  </a:cubicBezTo>
                  <a:cubicBezTo>
                    <a:pt x="7" y="237"/>
                    <a:pt x="26" y="279"/>
                    <a:pt x="44" y="262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1">
              <a:extLst>
                <a:ext uri="{FF2B5EF4-FFF2-40B4-BE49-F238E27FC236}">
                  <a16:creationId xmlns:a16="http://schemas.microsoft.com/office/drawing/2014/main" id="{F9EC2B23-AD37-93E7-C282-97E4FE57B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034" y="4896758"/>
              <a:ext cx="22225" cy="79375"/>
            </a:xfrm>
            <a:custGeom>
              <a:avLst/>
              <a:gdLst>
                <a:gd name="T0" fmla="*/ 9 w 9"/>
                <a:gd name="T1" fmla="*/ 0 h 31"/>
                <a:gd name="T2" fmla="*/ 8 w 9"/>
                <a:gd name="T3" fmla="*/ 30 h 31"/>
                <a:gd name="T4" fmla="*/ 1 w 9"/>
                <a:gd name="T5" fmla="*/ 31 h 31"/>
                <a:gd name="T6" fmla="*/ 2 w 9"/>
                <a:gd name="T7" fmla="*/ 2 h 31"/>
                <a:gd name="T8" fmla="*/ 9 w 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1">
                  <a:moveTo>
                    <a:pt x="9" y="0"/>
                  </a:moveTo>
                  <a:cubicBezTo>
                    <a:pt x="7" y="10"/>
                    <a:pt x="8" y="20"/>
                    <a:pt x="8" y="30"/>
                  </a:cubicBezTo>
                  <a:cubicBezTo>
                    <a:pt x="6" y="30"/>
                    <a:pt x="3" y="30"/>
                    <a:pt x="1" y="31"/>
                  </a:cubicBezTo>
                  <a:cubicBezTo>
                    <a:pt x="1" y="21"/>
                    <a:pt x="0" y="12"/>
                    <a:pt x="2" y="2"/>
                  </a:cubicBezTo>
                  <a:cubicBezTo>
                    <a:pt x="2" y="1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2">
              <a:extLst>
                <a:ext uri="{FF2B5EF4-FFF2-40B4-BE49-F238E27FC236}">
                  <a16:creationId xmlns:a16="http://schemas.microsoft.com/office/drawing/2014/main" id="{17901676-5F27-D792-D4ED-9277CDC93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021" y="4891996"/>
              <a:ext cx="41275" cy="80963"/>
            </a:xfrm>
            <a:custGeom>
              <a:avLst/>
              <a:gdLst>
                <a:gd name="T0" fmla="*/ 10 w 16"/>
                <a:gd name="T1" fmla="*/ 1 h 32"/>
                <a:gd name="T2" fmla="*/ 16 w 16"/>
                <a:gd name="T3" fmla="*/ 0 h 32"/>
                <a:gd name="T4" fmla="*/ 13 w 16"/>
                <a:gd name="T5" fmla="*/ 32 h 32"/>
                <a:gd name="T6" fmla="*/ 0 w 16"/>
                <a:gd name="T7" fmla="*/ 32 h 32"/>
                <a:gd name="T8" fmla="*/ 2 w 16"/>
                <a:gd name="T9" fmla="*/ 2 h 32"/>
                <a:gd name="T10" fmla="*/ 10 w 16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2">
                  <a:moveTo>
                    <a:pt x="10" y="1"/>
                  </a:moveTo>
                  <a:cubicBezTo>
                    <a:pt x="12" y="1"/>
                    <a:pt x="14" y="1"/>
                    <a:pt x="16" y="0"/>
                  </a:cubicBezTo>
                  <a:cubicBezTo>
                    <a:pt x="12" y="10"/>
                    <a:pt x="12" y="21"/>
                    <a:pt x="13" y="32"/>
                  </a:cubicBezTo>
                  <a:cubicBezTo>
                    <a:pt x="8" y="31"/>
                    <a:pt x="4" y="31"/>
                    <a:pt x="0" y="32"/>
                  </a:cubicBezTo>
                  <a:cubicBezTo>
                    <a:pt x="0" y="22"/>
                    <a:pt x="1" y="12"/>
                    <a:pt x="2" y="2"/>
                  </a:cubicBezTo>
                  <a:cubicBezTo>
                    <a:pt x="6" y="1"/>
                    <a:pt x="9" y="1"/>
                    <a:pt x="10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3">
              <a:extLst>
                <a:ext uri="{FF2B5EF4-FFF2-40B4-BE49-F238E27FC236}">
                  <a16:creationId xmlns:a16="http://schemas.microsoft.com/office/drawing/2014/main" id="{9A217E91-78B5-55D0-9C32-0211B5C26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296" y="4888821"/>
              <a:ext cx="38100" cy="87313"/>
            </a:xfrm>
            <a:custGeom>
              <a:avLst/>
              <a:gdLst>
                <a:gd name="T0" fmla="*/ 15 w 15"/>
                <a:gd name="T1" fmla="*/ 0 h 34"/>
                <a:gd name="T2" fmla="*/ 13 w 15"/>
                <a:gd name="T3" fmla="*/ 34 h 34"/>
                <a:gd name="T4" fmla="*/ 0 w 15"/>
                <a:gd name="T5" fmla="*/ 33 h 34"/>
                <a:gd name="T6" fmla="*/ 1 w 15"/>
                <a:gd name="T7" fmla="*/ 20 h 34"/>
                <a:gd name="T8" fmla="*/ 4 w 15"/>
                <a:gd name="T9" fmla="*/ 1 h 34"/>
                <a:gd name="T10" fmla="*/ 15 w 15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4">
                  <a:moveTo>
                    <a:pt x="15" y="0"/>
                  </a:moveTo>
                  <a:cubicBezTo>
                    <a:pt x="11" y="10"/>
                    <a:pt x="12" y="23"/>
                    <a:pt x="13" y="34"/>
                  </a:cubicBezTo>
                  <a:cubicBezTo>
                    <a:pt x="8" y="34"/>
                    <a:pt x="4" y="33"/>
                    <a:pt x="0" y="33"/>
                  </a:cubicBezTo>
                  <a:cubicBezTo>
                    <a:pt x="0" y="29"/>
                    <a:pt x="0" y="24"/>
                    <a:pt x="1" y="20"/>
                  </a:cubicBezTo>
                  <a:cubicBezTo>
                    <a:pt x="1" y="13"/>
                    <a:pt x="3" y="7"/>
                    <a:pt x="4" y="1"/>
                  </a:cubicBezTo>
                  <a:cubicBezTo>
                    <a:pt x="8" y="0"/>
                    <a:pt x="12" y="0"/>
                    <a:pt x="15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4">
              <a:extLst>
                <a:ext uri="{FF2B5EF4-FFF2-40B4-BE49-F238E27FC236}">
                  <a16:creationId xmlns:a16="http://schemas.microsoft.com/office/drawing/2014/main" id="{EE9381DE-F9A5-11BF-F161-91689C7B8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4984" y="4887233"/>
              <a:ext cx="44450" cy="93663"/>
            </a:xfrm>
            <a:custGeom>
              <a:avLst/>
              <a:gdLst>
                <a:gd name="T0" fmla="*/ 17 w 17"/>
                <a:gd name="T1" fmla="*/ 0 h 37"/>
                <a:gd name="T2" fmla="*/ 14 w 17"/>
                <a:gd name="T3" fmla="*/ 17 h 37"/>
                <a:gd name="T4" fmla="*/ 11 w 17"/>
                <a:gd name="T5" fmla="*/ 37 h 37"/>
                <a:gd name="T6" fmla="*/ 0 w 17"/>
                <a:gd name="T7" fmla="*/ 36 h 37"/>
                <a:gd name="T8" fmla="*/ 0 w 17"/>
                <a:gd name="T9" fmla="*/ 35 h 37"/>
                <a:gd name="T10" fmla="*/ 2 w 17"/>
                <a:gd name="T11" fmla="*/ 1 h 37"/>
                <a:gd name="T12" fmla="*/ 2 w 17"/>
                <a:gd name="T13" fmla="*/ 0 h 37"/>
                <a:gd name="T14" fmla="*/ 17 w 1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7">
                  <a:moveTo>
                    <a:pt x="17" y="0"/>
                  </a:moveTo>
                  <a:cubicBezTo>
                    <a:pt x="15" y="5"/>
                    <a:pt x="15" y="12"/>
                    <a:pt x="14" y="17"/>
                  </a:cubicBezTo>
                  <a:cubicBezTo>
                    <a:pt x="13" y="24"/>
                    <a:pt x="12" y="31"/>
                    <a:pt x="11" y="37"/>
                  </a:cubicBezTo>
                  <a:cubicBezTo>
                    <a:pt x="7" y="37"/>
                    <a:pt x="3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24"/>
                    <a:pt x="2" y="1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7" y="0"/>
                    <a:pt x="12" y="0"/>
                    <a:pt x="17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6">
              <a:extLst>
                <a:ext uri="{FF2B5EF4-FFF2-40B4-BE49-F238E27FC236}">
                  <a16:creationId xmlns:a16="http://schemas.microsoft.com/office/drawing/2014/main" id="{EAB051C1-11B9-FF4B-7BA6-616A94731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496" y="4887233"/>
              <a:ext cx="50800" cy="98425"/>
            </a:xfrm>
            <a:custGeom>
              <a:avLst/>
              <a:gdLst>
                <a:gd name="T0" fmla="*/ 20 w 20"/>
                <a:gd name="T1" fmla="*/ 1 h 39"/>
                <a:gd name="T2" fmla="*/ 20 w 20"/>
                <a:gd name="T3" fmla="*/ 1 h 39"/>
                <a:gd name="T4" fmla="*/ 16 w 20"/>
                <a:gd name="T5" fmla="*/ 20 h 39"/>
                <a:gd name="T6" fmla="*/ 13 w 20"/>
                <a:gd name="T7" fmla="*/ 39 h 39"/>
                <a:gd name="T8" fmla="*/ 0 w 20"/>
                <a:gd name="T9" fmla="*/ 37 h 39"/>
                <a:gd name="T10" fmla="*/ 4 w 20"/>
                <a:gd name="T11" fmla="*/ 18 h 39"/>
                <a:gd name="T12" fmla="*/ 7 w 20"/>
                <a:gd name="T13" fmla="*/ 0 h 39"/>
                <a:gd name="T14" fmla="*/ 20 w 20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9"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7" y="7"/>
                    <a:pt x="17" y="14"/>
                    <a:pt x="16" y="20"/>
                  </a:cubicBezTo>
                  <a:cubicBezTo>
                    <a:pt x="15" y="26"/>
                    <a:pt x="14" y="33"/>
                    <a:pt x="13" y="39"/>
                  </a:cubicBezTo>
                  <a:cubicBezTo>
                    <a:pt x="8" y="39"/>
                    <a:pt x="4" y="38"/>
                    <a:pt x="0" y="37"/>
                  </a:cubicBezTo>
                  <a:cubicBezTo>
                    <a:pt x="1" y="31"/>
                    <a:pt x="3" y="25"/>
                    <a:pt x="4" y="18"/>
                  </a:cubicBezTo>
                  <a:cubicBezTo>
                    <a:pt x="5" y="12"/>
                    <a:pt x="7" y="6"/>
                    <a:pt x="7" y="0"/>
                  </a:cubicBezTo>
                  <a:cubicBezTo>
                    <a:pt x="11" y="0"/>
                    <a:pt x="16" y="0"/>
                    <a:pt x="20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7">
              <a:extLst>
                <a:ext uri="{FF2B5EF4-FFF2-40B4-BE49-F238E27FC236}">
                  <a16:creationId xmlns:a16="http://schemas.microsoft.com/office/drawing/2014/main" id="{FA1779B4-8369-2A5B-071B-C2C03EA62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1184" y="4888820"/>
              <a:ext cx="36512" cy="100013"/>
            </a:xfrm>
            <a:custGeom>
              <a:avLst/>
              <a:gdLst>
                <a:gd name="T0" fmla="*/ 14 w 14"/>
                <a:gd name="T1" fmla="*/ 3 h 39"/>
                <a:gd name="T2" fmla="*/ 8 w 14"/>
                <a:gd name="T3" fmla="*/ 39 h 39"/>
                <a:gd name="T4" fmla="*/ 0 w 14"/>
                <a:gd name="T5" fmla="*/ 38 h 39"/>
                <a:gd name="T6" fmla="*/ 4 w 14"/>
                <a:gd name="T7" fmla="*/ 20 h 39"/>
                <a:gd name="T8" fmla="*/ 7 w 14"/>
                <a:gd name="T9" fmla="*/ 0 h 39"/>
                <a:gd name="T10" fmla="*/ 14 w 14"/>
                <a:gd name="T1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9">
                  <a:moveTo>
                    <a:pt x="14" y="3"/>
                  </a:moveTo>
                  <a:cubicBezTo>
                    <a:pt x="12" y="15"/>
                    <a:pt x="11" y="27"/>
                    <a:pt x="8" y="39"/>
                  </a:cubicBezTo>
                  <a:cubicBezTo>
                    <a:pt x="5" y="39"/>
                    <a:pt x="3" y="38"/>
                    <a:pt x="0" y="38"/>
                  </a:cubicBezTo>
                  <a:cubicBezTo>
                    <a:pt x="1" y="32"/>
                    <a:pt x="3" y="26"/>
                    <a:pt x="4" y="20"/>
                  </a:cubicBezTo>
                  <a:cubicBezTo>
                    <a:pt x="5" y="14"/>
                    <a:pt x="8" y="7"/>
                    <a:pt x="7" y="0"/>
                  </a:cubicBezTo>
                  <a:cubicBezTo>
                    <a:pt x="10" y="1"/>
                    <a:pt x="12" y="2"/>
                    <a:pt x="14" y="3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8">
              <a:extLst>
                <a:ext uri="{FF2B5EF4-FFF2-40B4-BE49-F238E27FC236}">
                  <a16:creationId xmlns:a16="http://schemas.microsoft.com/office/drawing/2014/main" id="{966FC8F8-7C7E-1CBE-B992-12576C12D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9759" y="4907870"/>
              <a:ext cx="38100" cy="77788"/>
            </a:xfrm>
            <a:custGeom>
              <a:avLst/>
              <a:gdLst>
                <a:gd name="T0" fmla="*/ 11 w 15"/>
                <a:gd name="T1" fmla="*/ 6 h 31"/>
                <a:gd name="T2" fmla="*/ 0 w 15"/>
                <a:gd name="T3" fmla="*/ 31 h 31"/>
                <a:gd name="T4" fmla="*/ 8 w 15"/>
                <a:gd name="T5" fmla="*/ 0 h 31"/>
                <a:gd name="T6" fmla="*/ 11 w 15"/>
                <a:gd name="T7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1">
                  <a:moveTo>
                    <a:pt x="11" y="6"/>
                  </a:moveTo>
                  <a:cubicBezTo>
                    <a:pt x="15" y="17"/>
                    <a:pt x="11" y="30"/>
                    <a:pt x="0" y="31"/>
                  </a:cubicBezTo>
                  <a:cubicBezTo>
                    <a:pt x="4" y="22"/>
                    <a:pt x="8" y="11"/>
                    <a:pt x="8" y="0"/>
                  </a:cubicBezTo>
                  <a:cubicBezTo>
                    <a:pt x="9" y="2"/>
                    <a:pt x="10" y="4"/>
                    <a:pt x="11" y="6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9">
              <a:extLst>
                <a:ext uri="{FF2B5EF4-FFF2-40B4-BE49-F238E27FC236}">
                  <a16:creationId xmlns:a16="http://schemas.microsoft.com/office/drawing/2014/main" id="{FE5EF999-0E0B-620D-E55E-823167CD1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359" y="5219020"/>
              <a:ext cx="73025" cy="23813"/>
            </a:xfrm>
            <a:custGeom>
              <a:avLst/>
              <a:gdLst>
                <a:gd name="T0" fmla="*/ 29 w 29"/>
                <a:gd name="T1" fmla="*/ 7 h 9"/>
                <a:gd name="T2" fmla="*/ 29 w 29"/>
                <a:gd name="T3" fmla="*/ 9 h 9"/>
                <a:gd name="T4" fmla="*/ 18 w 29"/>
                <a:gd name="T5" fmla="*/ 8 h 9"/>
                <a:gd name="T6" fmla="*/ 1 w 29"/>
                <a:gd name="T7" fmla="*/ 7 h 9"/>
                <a:gd name="T8" fmla="*/ 0 w 29"/>
                <a:gd name="T9" fmla="*/ 4 h 9"/>
                <a:gd name="T10" fmla="*/ 17 w 29"/>
                <a:gd name="T11" fmla="*/ 1 h 9"/>
                <a:gd name="T12" fmla="*/ 29 w 29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7"/>
                  </a:moveTo>
                  <a:cubicBezTo>
                    <a:pt x="29" y="8"/>
                    <a:pt x="29" y="8"/>
                    <a:pt x="29" y="9"/>
                  </a:cubicBezTo>
                  <a:cubicBezTo>
                    <a:pt x="25" y="8"/>
                    <a:pt x="22" y="8"/>
                    <a:pt x="18" y="8"/>
                  </a:cubicBezTo>
                  <a:cubicBezTo>
                    <a:pt x="12" y="9"/>
                    <a:pt x="7" y="8"/>
                    <a:pt x="1" y="7"/>
                  </a:cubicBezTo>
                  <a:cubicBezTo>
                    <a:pt x="1" y="6"/>
                    <a:pt x="1" y="5"/>
                    <a:pt x="0" y="4"/>
                  </a:cubicBezTo>
                  <a:cubicBezTo>
                    <a:pt x="6" y="1"/>
                    <a:pt x="11" y="0"/>
                    <a:pt x="17" y="1"/>
                  </a:cubicBezTo>
                  <a:cubicBezTo>
                    <a:pt x="22" y="2"/>
                    <a:pt x="25" y="5"/>
                    <a:pt x="29" y="7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0">
              <a:extLst>
                <a:ext uri="{FF2B5EF4-FFF2-40B4-BE49-F238E27FC236}">
                  <a16:creationId xmlns:a16="http://schemas.microsoft.com/office/drawing/2014/main" id="{9339D48D-04A0-C9F6-99B8-B662325FA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196" y="5247595"/>
              <a:ext cx="122237" cy="411163"/>
            </a:xfrm>
            <a:custGeom>
              <a:avLst/>
              <a:gdLst>
                <a:gd name="T0" fmla="*/ 46 w 48"/>
                <a:gd name="T1" fmla="*/ 64 h 162"/>
                <a:gd name="T2" fmla="*/ 39 w 48"/>
                <a:gd name="T3" fmla="*/ 147 h 162"/>
                <a:gd name="T4" fmla="*/ 15 w 48"/>
                <a:gd name="T5" fmla="*/ 150 h 162"/>
                <a:gd name="T6" fmla="*/ 3 w 48"/>
                <a:gd name="T7" fmla="*/ 92 h 162"/>
                <a:gd name="T8" fmla="*/ 13 w 48"/>
                <a:gd name="T9" fmla="*/ 0 h 162"/>
                <a:gd name="T10" fmla="*/ 41 w 48"/>
                <a:gd name="T11" fmla="*/ 2 h 162"/>
                <a:gd name="T12" fmla="*/ 46 w 48"/>
                <a:gd name="T13" fmla="*/ 6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2">
                  <a:moveTo>
                    <a:pt x="46" y="64"/>
                  </a:moveTo>
                  <a:cubicBezTo>
                    <a:pt x="47" y="91"/>
                    <a:pt x="48" y="121"/>
                    <a:pt x="39" y="147"/>
                  </a:cubicBezTo>
                  <a:cubicBezTo>
                    <a:pt x="34" y="162"/>
                    <a:pt x="25" y="160"/>
                    <a:pt x="15" y="150"/>
                  </a:cubicBezTo>
                  <a:cubicBezTo>
                    <a:pt x="0" y="136"/>
                    <a:pt x="2" y="111"/>
                    <a:pt x="3" y="92"/>
                  </a:cubicBezTo>
                  <a:cubicBezTo>
                    <a:pt x="5" y="62"/>
                    <a:pt x="16" y="30"/>
                    <a:pt x="13" y="0"/>
                  </a:cubicBezTo>
                  <a:cubicBezTo>
                    <a:pt x="22" y="2"/>
                    <a:pt x="33" y="4"/>
                    <a:pt x="41" y="2"/>
                  </a:cubicBezTo>
                  <a:cubicBezTo>
                    <a:pt x="44" y="23"/>
                    <a:pt x="45" y="43"/>
                    <a:pt x="46" y="64"/>
                  </a:cubicBezTo>
                  <a:close/>
                </a:path>
              </a:pathLst>
            </a:custGeom>
            <a:solidFill>
              <a:srgbClr val="00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1">
              <a:extLst>
                <a:ext uri="{FF2B5EF4-FFF2-40B4-BE49-F238E27FC236}">
                  <a16:creationId xmlns:a16="http://schemas.microsoft.com/office/drawing/2014/main" id="{DE2FB06C-E0FD-296D-E334-68649234B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859" y="5587320"/>
              <a:ext cx="80962" cy="169863"/>
            </a:xfrm>
            <a:custGeom>
              <a:avLst/>
              <a:gdLst>
                <a:gd name="T0" fmla="*/ 19 w 32"/>
                <a:gd name="T1" fmla="*/ 2 h 67"/>
                <a:gd name="T2" fmla="*/ 6 w 32"/>
                <a:gd name="T3" fmla="*/ 65 h 67"/>
                <a:gd name="T4" fmla="*/ 1 w 32"/>
                <a:gd name="T5" fmla="*/ 62 h 67"/>
                <a:gd name="T6" fmla="*/ 14 w 32"/>
                <a:gd name="T7" fmla="*/ 6 h 67"/>
                <a:gd name="T8" fmla="*/ 19 w 32"/>
                <a:gd name="T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7">
                  <a:moveTo>
                    <a:pt x="19" y="2"/>
                  </a:moveTo>
                  <a:cubicBezTo>
                    <a:pt x="32" y="19"/>
                    <a:pt x="16" y="51"/>
                    <a:pt x="6" y="65"/>
                  </a:cubicBezTo>
                  <a:cubicBezTo>
                    <a:pt x="4" y="67"/>
                    <a:pt x="0" y="65"/>
                    <a:pt x="1" y="62"/>
                  </a:cubicBezTo>
                  <a:cubicBezTo>
                    <a:pt x="12" y="45"/>
                    <a:pt x="19" y="26"/>
                    <a:pt x="14" y="6"/>
                  </a:cubicBezTo>
                  <a:cubicBezTo>
                    <a:pt x="13" y="3"/>
                    <a:pt x="17" y="0"/>
                    <a:pt x="19" y="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2">
              <a:extLst>
                <a:ext uri="{FF2B5EF4-FFF2-40B4-BE49-F238E27FC236}">
                  <a16:creationId xmlns:a16="http://schemas.microsoft.com/office/drawing/2014/main" id="{9C44A200-E79E-BDCD-54F0-04E337E44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9596" y="5603195"/>
              <a:ext cx="82550" cy="141288"/>
            </a:xfrm>
            <a:custGeom>
              <a:avLst/>
              <a:gdLst>
                <a:gd name="T0" fmla="*/ 31 w 33"/>
                <a:gd name="T1" fmla="*/ 4 h 56"/>
                <a:gd name="T2" fmla="*/ 6 w 33"/>
                <a:gd name="T3" fmla="*/ 54 h 56"/>
                <a:gd name="T4" fmla="*/ 2 w 33"/>
                <a:gd name="T5" fmla="*/ 50 h 56"/>
                <a:gd name="T6" fmla="*/ 18 w 33"/>
                <a:gd name="T7" fmla="*/ 29 h 56"/>
                <a:gd name="T8" fmla="*/ 25 w 33"/>
                <a:gd name="T9" fmla="*/ 3 h 56"/>
                <a:gd name="T10" fmla="*/ 31 w 33"/>
                <a:gd name="T11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6">
                  <a:moveTo>
                    <a:pt x="31" y="4"/>
                  </a:moveTo>
                  <a:cubicBezTo>
                    <a:pt x="33" y="23"/>
                    <a:pt x="18" y="41"/>
                    <a:pt x="6" y="54"/>
                  </a:cubicBezTo>
                  <a:cubicBezTo>
                    <a:pt x="3" y="56"/>
                    <a:pt x="0" y="53"/>
                    <a:pt x="2" y="50"/>
                  </a:cubicBezTo>
                  <a:cubicBezTo>
                    <a:pt x="8" y="44"/>
                    <a:pt x="14" y="37"/>
                    <a:pt x="18" y="29"/>
                  </a:cubicBezTo>
                  <a:cubicBezTo>
                    <a:pt x="23" y="20"/>
                    <a:pt x="24" y="12"/>
                    <a:pt x="25" y="3"/>
                  </a:cubicBezTo>
                  <a:cubicBezTo>
                    <a:pt x="26" y="0"/>
                    <a:pt x="30" y="1"/>
                    <a:pt x="31" y="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3">
              <a:extLst>
                <a:ext uri="{FF2B5EF4-FFF2-40B4-BE49-F238E27FC236}">
                  <a16:creationId xmlns:a16="http://schemas.microsoft.com/office/drawing/2014/main" id="{E90A118C-AB6E-AA9D-5C1C-79BE9E3542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1634" y="4857070"/>
              <a:ext cx="296862" cy="892175"/>
            </a:xfrm>
            <a:custGeom>
              <a:avLst/>
              <a:gdLst>
                <a:gd name="T0" fmla="*/ 109 w 117"/>
                <a:gd name="T1" fmla="*/ 56 h 352"/>
                <a:gd name="T2" fmla="*/ 87 w 117"/>
                <a:gd name="T3" fmla="*/ 59 h 352"/>
                <a:gd name="T4" fmla="*/ 80 w 117"/>
                <a:gd name="T5" fmla="*/ 331 h 352"/>
                <a:gd name="T6" fmla="*/ 10 w 117"/>
                <a:gd name="T7" fmla="*/ 254 h 352"/>
                <a:gd name="T8" fmla="*/ 20 w 117"/>
                <a:gd name="T9" fmla="*/ 53 h 352"/>
                <a:gd name="T10" fmla="*/ 18 w 117"/>
                <a:gd name="T11" fmla="*/ 53 h 352"/>
                <a:gd name="T12" fmla="*/ 10 w 117"/>
                <a:gd name="T13" fmla="*/ 52 h 352"/>
                <a:gd name="T14" fmla="*/ 6 w 117"/>
                <a:gd name="T15" fmla="*/ 52 h 352"/>
                <a:gd name="T16" fmla="*/ 5 w 117"/>
                <a:gd name="T17" fmla="*/ 12 h 352"/>
                <a:gd name="T18" fmla="*/ 20 w 117"/>
                <a:gd name="T19" fmla="*/ 8 h 352"/>
                <a:gd name="T20" fmla="*/ 23 w 117"/>
                <a:gd name="T21" fmla="*/ 7 h 352"/>
                <a:gd name="T22" fmla="*/ 92 w 117"/>
                <a:gd name="T23" fmla="*/ 6 h 352"/>
                <a:gd name="T24" fmla="*/ 105 w 117"/>
                <a:gd name="T25" fmla="*/ 26 h 352"/>
                <a:gd name="T26" fmla="*/ 94 w 117"/>
                <a:gd name="T27" fmla="*/ 51 h 352"/>
                <a:gd name="T28" fmla="*/ 97 w 117"/>
                <a:gd name="T29" fmla="*/ 16 h 352"/>
                <a:gd name="T30" fmla="*/ 87 w 117"/>
                <a:gd name="T31" fmla="*/ 33 h 352"/>
                <a:gd name="T32" fmla="*/ 91 w 117"/>
                <a:gd name="T33" fmla="*/ 52 h 352"/>
                <a:gd name="T34" fmla="*/ 87 w 117"/>
                <a:gd name="T35" fmla="*/ 13 h 352"/>
                <a:gd name="T36" fmla="*/ 71 w 117"/>
                <a:gd name="T37" fmla="*/ 30 h 352"/>
                <a:gd name="T38" fmla="*/ 80 w 117"/>
                <a:gd name="T39" fmla="*/ 51 h 352"/>
                <a:gd name="T40" fmla="*/ 87 w 117"/>
                <a:gd name="T41" fmla="*/ 13 h 352"/>
                <a:gd name="T42" fmla="*/ 83 w 117"/>
                <a:gd name="T43" fmla="*/ 229 h 352"/>
                <a:gd name="T44" fmla="*/ 36 w 117"/>
                <a:gd name="T45" fmla="*/ 54 h 352"/>
                <a:gd name="T46" fmla="*/ 27 w 117"/>
                <a:gd name="T47" fmla="*/ 53 h 352"/>
                <a:gd name="T48" fmla="*/ 22 w 117"/>
                <a:gd name="T49" fmla="*/ 295 h 352"/>
                <a:gd name="T50" fmla="*/ 81 w 117"/>
                <a:gd name="T51" fmla="*/ 306 h 352"/>
                <a:gd name="T52" fmla="*/ 70 w 117"/>
                <a:gd name="T53" fmla="*/ 12 h 352"/>
                <a:gd name="T54" fmla="*/ 55 w 117"/>
                <a:gd name="T55" fmla="*/ 13 h 352"/>
                <a:gd name="T56" fmla="*/ 53 w 117"/>
                <a:gd name="T57" fmla="*/ 48 h 352"/>
                <a:gd name="T58" fmla="*/ 67 w 117"/>
                <a:gd name="T59" fmla="*/ 29 h 352"/>
                <a:gd name="T60" fmla="*/ 52 w 117"/>
                <a:gd name="T61" fmla="*/ 13 h 352"/>
                <a:gd name="T62" fmla="*/ 38 w 117"/>
                <a:gd name="T63" fmla="*/ 33 h 352"/>
                <a:gd name="T64" fmla="*/ 50 w 117"/>
                <a:gd name="T65" fmla="*/ 47 h 352"/>
                <a:gd name="T66" fmla="*/ 31 w 117"/>
                <a:gd name="T67" fmla="*/ 15 h 352"/>
                <a:gd name="T68" fmla="*/ 21 w 117"/>
                <a:gd name="T69" fmla="*/ 46 h 352"/>
                <a:gd name="T70" fmla="*/ 37 w 117"/>
                <a:gd name="T71" fmla="*/ 14 h 352"/>
                <a:gd name="T72" fmla="*/ 19 w 117"/>
                <a:gd name="T73" fmla="*/ 16 h 352"/>
                <a:gd name="T74" fmla="*/ 11 w 117"/>
                <a:gd name="T75" fmla="*/ 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352">
                  <a:moveTo>
                    <a:pt x="92" y="6"/>
                  </a:moveTo>
                  <a:cubicBezTo>
                    <a:pt x="117" y="13"/>
                    <a:pt x="116" y="35"/>
                    <a:pt x="109" y="56"/>
                  </a:cubicBezTo>
                  <a:cubicBezTo>
                    <a:pt x="108" y="58"/>
                    <a:pt x="107" y="59"/>
                    <a:pt x="105" y="60"/>
                  </a:cubicBezTo>
                  <a:cubicBezTo>
                    <a:pt x="99" y="60"/>
                    <a:pt x="93" y="60"/>
                    <a:pt x="87" y="59"/>
                  </a:cubicBezTo>
                  <a:cubicBezTo>
                    <a:pt x="79" y="127"/>
                    <a:pt x="92" y="195"/>
                    <a:pt x="92" y="263"/>
                  </a:cubicBezTo>
                  <a:cubicBezTo>
                    <a:pt x="92" y="285"/>
                    <a:pt x="92" y="311"/>
                    <a:pt x="80" y="331"/>
                  </a:cubicBezTo>
                  <a:cubicBezTo>
                    <a:pt x="73" y="341"/>
                    <a:pt x="56" y="352"/>
                    <a:pt x="43" y="348"/>
                  </a:cubicBezTo>
                  <a:cubicBezTo>
                    <a:pt x="11" y="338"/>
                    <a:pt x="11" y="280"/>
                    <a:pt x="10" y="254"/>
                  </a:cubicBezTo>
                  <a:cubicBezTo>
                    <a:pt x="8" y="187"/>
                    <a:pt x="20" y="120"/>
                    <a:pt x="22" y="53"/>
                  </a:cubicBezTo>
                  <a:cubicBezTo>
                    <a:pt x="22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8" y="54"/>
                    <a:pt x="18" y="53"/>
                  </a:cubicBezTo>
                  <a:cubicBezTo>
                    <a:pt x="18" y="53"/>
                    <a:pt x="18" y="53"/>
                    <a:pt x="18" y="52"/>
                  </a:cubicBezTo>
                  <a:cubicBezTo>
                    <a:pt x="15" y="52"/>
                    <a:pt x="13" y="52"/>
                    <a:pt x="10" y="52"/>
                  </a:cubicBezTo>
                  <a:cubicBezTo>
                    <a:pt x="9" y="53"/>
                    <a:pt x="8" y="53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4" y="53"/>
                    <a:pt x="3" y="49"/>
                    <a:pt x="4" y="48"/>
                  </a:cubicBezTo>
                  <a:cubicBezTo>
                    <a:pt x="0" y="38"/>
                    <a:pt x="3" y="22"/>
                    <a:pt x="5" y="12"/>
                  </a:cubicBezTo>
                  <a:cubicBezTo>
                    <a:pt x="5" y="10"/>
                    <a:pt x="7" y="9"/>
                    <a:pt x="9" y="9"/>
                  </a:cubicBezTo>
                  <a:cubicBezTo>
                    <a:pt x="12" y="9"/>
                    <a:pt x="16" y="8"/>
                    <a:pt x="20" y="8"/>
                  </a:cubicBezTo>
                  <a:cubicBezTo>
                    <a:pt x="20" y="8"/>
                    <a:pt x="20" y="7"/>
                    <a:pt x="21" y="7"/>
                  </a:cubicBezTo>
                  <a:cubicBezTo>
                    <a:pt x="21" y="5"/>
                    <a:pt x="23" y="6"/>
                    <a:pt x="23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46" y="5"/>
                    <a:pt x="70" y="0"/>
                    <a:pt x="92" y="6"/>
                  </a:cubicBezTo>
                  <a:close/>
                  <a:moveTo>
                    <a:pt x="94" y="51"/>
                  </a:moveTo>
                  <a:cubicBezTo>
                    <a:pt x="105" y="50"/>
                    <a:pt x="109" y="37"/>
                    <a:pt x="105" y="26"/>
                  </a:cubicBezTo>
                  <a:cubicBezTo>
                    <a:pt x="104" y="24"/>
                    <a:pt x="103" y="22"/>
                    <a:pt x="102" y="20"/>
                  </a:cubicBezTo>
                  <a:cubicBezTo>
                    <a:pt x="102" y="31"/>
                    <a:pt x="98" y="42"/>
                    <a:pt x="94" y="51"/>
                  </a:cubicBezTo>
                  <a:close/>
                  <a:moveTo>
                    <a:pt x="91" y="52"/>
                  </a:moveTo>
                  <a:cubicBezTo>
                    <a:pt x="94" y="40"/>
                    <a:pt x="95" y="28"/>
                    <a:pt x="97" y="16"/>
                  </a:cubicBezTo>
                  <a:cubicBezTo>
                    <a:pt x="95" y="15"/>
                    <a:pt x="93" y="14"/>
                    <a:pt x="90" y="13"/>
                  </a:cubicBezTo>
                  <a:cubicBezTo>
                    <a:pt x="91" y="20"/>
                    <a:pt x="88" y="27"/>
                    <a:pt x="87" y="33"/>
                  </a:cubicBezTo>
                  <a:cubicBezTo>
                    <a:pt x="86" y="39"/>
                    <a:pt x="84" y="45"/>
                    <a:pt x="83" y="51"/>
                  </a:cubicBezTo>
                  <a:cubicBezTo>
                    <a:pt x="86" y="51"/>
                    <a:pt x="88" y="52"/>
                    <a:pt x="91" y="52"/>
                  </a:cubicBezTo>
                  <a:close/>
                  <a:moveTo>
                    <a:pt x="87" y="13"/>
                  </a:moveTo>
                  <a:cubicBezTo>
                    <a:pt x="87" y="13"/>
                    <a:pt x="87" y="13"/>
                    <a:pt x="87" y="13"/>
                  </a:cubicBezTo>
                  <a:cubicBezTo>
                    <a:pt x="83" y="12"/>
                    <a:pt x="78" y="12"/>
                    <a:pt x="74" y="12"/>
                  </a:cubicBezTo>
                  <a:cubicBezTo>
                    <a:pt x="74" y="18"/>
                    <a:pt x="72" y="24"/>
                    <a:pt x="71" y="30"/>
                  </a:cubicBezTo>
                  <a:cubicBezTo>
                    <a:pt x="70" y="37"/>
                    <a:pt x="68" y="43"/>
                    <a:pt x="67" y="49"/>
                  </a:cubicBezTo>
                  <a:cubicBezTo>
                    <a:pt x="71" y="50"/>
                    <a:pt x="75" y="51"/>
                    <a:pt x="80" y="51"/>
                  </a:cubicBezTo>
                  <a:cubicBezTo>
                    <a:pt x="81" y="45"/>
                    <a:pt x="82" y="38"/>
                    <a:pt x="83" y="32"/>
                  </a:cubicBezTo>
                  <a:cubicBezTo>
                    <a:pt x="84" y="26"/>
                    <a:pt x="84" y="19"/>
                    <a:pt x="87" y="13"/>
                  </a:cubicBezTo>
                  <a:close/>
                  <a:moveTo>
                    <a:pt x="81" y="306"/>
                  </a:moveTo>
                  <a:cubicBezTo>
                    <a:pt x="86" y="281"/>
                    <a:pt x="84" y="255"/>
                    <a:pt x="83" y="229"/>
                  </a:cubicBezTo>
                  <a:cubicBezTo>
                    <a:pt x="79" y="173"/>
                    <a:pt x="72" y="115"/>
                    <a:pt x="79" y="59"/>
                  </a:cubicBezTo>
                  <a:cubicBezTo>
                    <a:pt x="64" y="58"/>
                    <a:pt x="50" y="55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53"/>
                    <a:pt x="29" y="53"/>
                    <a:pt x="27" y="53"/>
                  </a:cubicBezTo>
                  <a:cubicBezTo>
                    <a:pt x="28" y="115"/>
                    <a:pt x="17" y="177"/>
                    <a:pt x="18" y="239"/>
                  </a:cubicBezTo>
                  <a:cubicBezTo>
                    <a:pt x="18" y="258"/>
                    <a:pt x="19" y="276"/>
                    <a:pt x="22" y="295"/>
                  </a:cubicBezTo>
                  <a:cubicBezTo>
                    <a:pt x="24" y="308"/>
                    <a:pt x="27" y="331"/>
                    <a:pt x="40" y="338"/>
                  </a:cubicBezTo>
                  <a:cubicBezTo>
                    <a:pt x="60" y="350"/>
                    <a:pt x="78" y="322"/>
                    <a:pt x="81" y="306"/>
                  </a:cubicBezTo>
                  <a:close/>
                  <a:moveTo>
                    <a:pt x="67" y="29"/>
                  </a:moveTo>
                  <a:cubicBezTo>
                    <a:pt x="68" y="24"/>
                    <a:pt x="68" y="17"/>
                    <a:pt x="70" y="12"/>
                  </a:cubicBezTo>
                  <a:cubicBezTo>
                    <a:pt x="65" y="12"/>
                    <a:pt x="60" y="12"/>
                    <a:pt x="55" y="12"/>
                  </a:cubicBezTo>
                  <a:cubicBezTo>
                    <a:pt x="55" y="12"/>
                    <a:pt x="55" y="13"/>
                    <a:pt x="55" y="13"/>
                  </a:cubicBezTo>
                  <a:cubicBezTo>
                    <a:pt x="55" y="24"/>
                    <a:pt x="53" y="36"/>
                    <a:pt x="53" y="47"/>
                  </a:cubicBezTo>
                  <a:cubicBezTo>
                    <a:pt x="53" y="47"/>
                    <a:pt x="53" y="48"/>
                    <a:pt x="53" y="48"/>
                  </a:cubicBezTo>
                  <a:cubicBezTo>
                    <a:pt x="56" y="48"/>
                    <a:pt x="60" y="49"/>
                    <a:pt x="64" y="49"/>
                  </a:cubicBezTo>
                  <a:cubicBezTo>
                    <a:pt x="65" y="43"/>
                    <a:pt x="66" y="36"/>
                    <a:pt x="67" y="29"/>
                  </a:cubicBezTo>
                  <a:close/>
                  <a:moveTo>
                    <a:pt x="50" y="47"/>
                  </a:moveTo>
                  <a:cubicBezTo>
                    <a:pt x="49" y="36"/>
                    <a:pt x="48" y="23"/>
                    <a:pt x="52" y="13"/>
                  </a:cubicBezTo>
                  <a:cubicBezTo>
                    <a:pt x="49" y="13"/>
                    <a:pt x="45" y="13"/>
                    <a:pt x="41" y="14"/>
                  </a:cubicBezTo>
                  <a:cubicBezTo>
                    <a:pt x="40" y="20"/>
                    <a:pt x="38" y="26"/>
                    <a:pt x="38" y="33"/>
                  </a:cubicBezTo>
                  <a:cubicBezTo>
                    <a:pt x="37" y="37"/>
                    <a:pt x="37" y="42"/>
                    <a:pt x="37" y="46"/>
                  </a:cubicBezTo>
                  <a:cubicBezTo>
                    <a:pt x="41" y="46"/>
                    <a:pt x="45" y="47"/>
                    <a:pt x="50" y="47"/>
                  </a:cubicBezTo>
                  <a:close/>
                  <a:moveTo>
                    <a:pt x="37" y="14"/>
                  </a:moveTo>
                  <a:cubicBezTo>
                    <a:pt x="35" y="15"/>
                    <a:pt x="33" y="15"/>
                    <a:pt x="31" y="15"/>
                  </a:cubicBezTo>
                  <a:cubicBezTo>
                    <a:pt x="30" y="15"/>
                    <a:pt x="27" y="15"/>
                    <a:pt x="23" y="16"/>
                  </a:cubicBezTo>
                  <a:cubicBezTo>
                    <a:pt x="22" y="26"/>
                    <a:pt x="21" y="36"/>
                    <a:pt x="21" y="46"/>
                  </a:cubicBezTo>
                  <a:cubicBezTo>
                    <a:pt x="25" y="45"/>
                    <a:pt x="29" y="45"/>
                    <a:pt x="34" y="46"/>
                  </a:cubicBezTo>
                  <a:cubicBezTo>
                    <a:pt x="33" y="35"/>
                    <a:pt x="33" y="24"/>
                    <a:pt x="37" y="14"/>
                  </a:cubicBezTo>
                  <a:close/>
                  <a:moveTo>
                    <a:pt x="18" y="46"/>
                  </a:moveTo>
                  <a:cubicBezTo>
                    <a:pt x="18" y="36"/>
                    <a:pt x="17" y="26"/>
                    <a:pt x="19" y="16"/>
                  </a:cubicBezTo>
                  <a:cubicBezTo>
                    <a:pt x="15" y="16"/>
                    <a:pt x="12" y="17"/>
                    <a:pt x="12" y="18"/>
                  </a:cubicBezTo>
                  <a:cubicBezTo>
                    <a:pt x="10" y="28"/>
                    <a:pt x="11" y="37"/>
                    <a:pt x="11" y="47"/>
                  </a:cubicBezTo>
                  <a:cubicBezTo>
                    <a:pt x="13" y="46"/>
                    <a:pt x="16" y="46"/>
                    <a:pt x="18" y="46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4">
              <a:extLst>
                <a:ext uri="{FF2B5EF4-FFF2-40B4-BE49-F238E27FC236}">
                  <a16:creationId xmlns:a16="http://schemas.microsoft.com/office/drawing/2014/main" id="{7E4CF6C6-391F-9B0F-8D82-ABE498F5F3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9734" y="5206320"/>
              <a:ext cx="153987" cy="492125"/>
            </a:xfrm>
            <a:custGeom>
              <a:avLst/>
              <a:gdLst>
                <a:gd name="T0" fmla="*/ 58 w 61"/>
                <a:gd name="T1" fmla="*/ 99 h 194"/>
                <a:gd name="T2" fmla="*/ 44 w 61"/>
                <a:gd name="T3" fmla="*/ 177 h 194"/>
                <a:gd name="T4" fmla="*/ 5 w 61"/>
                <a:gd name="T5" fmla="*/ 140 h 194"/>
                <a:gd name="T6" fmla="*/ 17 w 61"/>
                <a:gd name="T7" fmla="*/ 15 h 194"/>
                <a:gd name="T8" fmla="*/ 17 w 61"/>
                <a:gd name="T9" fmla="*/ 15 h 194"/>
                <a:gd name="T10" fmla="*/ 17 w 61"/>
                <a:gd name="T11" fmla="*/ 12 h 194"/>
                <a:gd name="T12" fmla="*/ 17 w 61"/>
                <a:gd name="T13" fmla="*/ 9 h 194"/>
                <a:gd name="T14" fmla="*/ 17 w 61"/>
                <a:gd name="T15" fmla="*/ 7 h 194"/>
                <a:gd name="T16" fmla="*/ 16 w 61"/>
                <a:gd name="T17" fmla="*/ 5 h 194"/>
                <a:gd name="T18" fmla="*/ 19 w 61"/>
                <a:gd name="T19" fmla="*/ 5 h 194"/>
                <a:gd name="T20" fmla="*/ 19 w 61"/>
                <a:gd name="T21" fmla="*/ 6 h 194"/>
                <a:gd name="T22" fmla="*/ 50 w 61"/>
                <a:gd name="T23" fmla="*/ 9 h 194"/>
                <a:gd name="T24" fmla="*/ 52 w 61"/>
                <a:gd name="T25" fmla="*/ 10 h 194"/>
                <a:gd name="T26" fmla="*/ 54 w 61"/>
                <a:gd name="T27" fmla="*/ 13 h 194"/>
                <a:gd name="T28" fmla="*/ 53 w 61"/>
                <a:gd name="T29" fmla="*/ 15 h 194"/>
                <a:gd name="T30" fmla="*/ 58 w 61"/>
                <a:gd name="T31" fmla="*/ 99 h 194"/>
                <a:gd name="T32" fmla="*/ 46 w 61"/>
                <a:gd name="T33" fmla="*/ 163 h 194"/>
                <a:gd name="T34" fmla="*/ 53 w 61"/>
                <a:gd name="T35" fmla="*/ 80 h 194"/>
                <a:gd name="T36" fmla="*/ 48 w 61"/>
                <a:gd name="T37" fmla="*/ 18 h 194"/>
                <a:gd name="T38" fmla="*/ 20 w 61"/>
                <a:gd name="T39" fmla="*/ 16 h 194"/>
                <a:gd name="T40" fmla="*/ 10 w 61"/>
                <a:gd name="T41" fmla="*/ 108 h 194"/>
                <a:gd name="T42" fmla="*/ 22 w 61"/>
                <a:gd name="T43" fmla="*/ 166 h 194"/>
                <a:gd name="T44" fmla="*/ 46 w 61"/>
                <a:gd name="T45" fmla="*/ 163 h 194"/>
                <a:gd name="T46" fmla="*/ 48 w 61"/>
                <a:gd name="T47" fmla="*/ 14 h 194"/>
                <a:gd name="T48" fmla="*/ 48 w 61"/>
                <a:gd name="T49" fmla="*/ 12 h 194"/>
                <a:gd name="T50" fmla="*/ 36 w 61"/>
                <a:gd name="T51" fmla="*/ 6 h 194"/>
                <a:gd name="T52" fmla="*/ 19 w 61"/>
                <a:gd name="T53" fmla="*/ 9 h 194"/>
                <a:gd name="T54" fmla="*/ 20 w 61"/>
                <a:gd name="T55" fmla="*/ 12 h 194"/>
                <a:gd name="T56" fmla="*/ 37 w 61"/>
                <a:gd name="T57" fmla="*/ 13 h 194"/>
                <a:gd name="T58" fmla="*/ 48 w 61"/>
                <a:gd name="T59" fmla="*/ 1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194">
                  <a:moveTo>
                    <a:pt x="58" y="99"/>
                  </a:moveTo>
                  <a:cubicBezTo>
                    <a:pt x="58" y="121"/>
                    <a:pt x="61" y="160"/>
                    <a:pt x="44" y="177"/>
                  </a:cubicBezTo>
                  <a:cubicBezTo>
                    <a:pt x="26" y="194"/>
                    <a:pt x="7" y="152"/>
                    <a:pt x="5" y="140"/>
                  </a:cubicBezTo>
                  <a:cubicBezTo>
                    <a:pt x="0" y="98"/>
                    <a:pt x="19" y="57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15"/>
                    <a:pt x="16" y="12"/>
                    <a:pt x="17" y="12"/>
                  </a:cubicBezTo>
                  <a:cubicBezTo>
                    <a:pt x="17" y="11"/>
                    <a:pt x="17" y="10"/>
                    <a:pt x="17" y="9"/>
                  </a:cubicBezTo>
                  <a:cubicBezTo>
                    <a:pt x="16" y="8"/>
                    <a:pt x="16" y="8"/>
                    <a:pt x="17" y="7"/>
                  </a:cubicBezTo>
                  <a:cubicBezTo>
                    <a:pt x="16" y="7"/>
                    <a:pt x="16" y="6"/>
                    <a:pt x="16" y="5"/>
                  </a:cubicBezTo>
                  <a:cubicBezTo>
                    <a:pt x="16" y="4"/>
                    <a:pt x="18" y="4"/>
                    <a:pt x="19" y="5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29" y="0"/>
                    <a:pt x="42" y="0"/>
                    <a:pt x="50" y="9"/>
                  </a:cubicBezTo>
                  <a:cubicBezTo>
                    <a:pt x="51" y="9"/>
                    <a:pt x="52" y="9"/>
                    <a:pt x="52" y="10"/>
                  </a:cubicBezTo>
                  <a:cubicBezTo>
                    <a:pt x="52" y="11"/>
                    <a:pt x="53" y="12"/>
                    <a:pt x="54" y="13"/>
                  </a:cubicBezTo>
                  <a:cubicBezTo>
                    <a:pt x="54" y="14"/>
                    <a:pt x="54" y="15"/>
                    <a:pt x="53" y="15"/>
                  </a:cubicBezTo>
                  <a:cubicBezTo>
                    <a:pt x="57" y="43"/>
                    <a:pt x="58" y="71"/>
                    <a:pt x="58" y="99"/>
                  </a:cubicBezTo>
                  <a:close/>
                  <a:moveTo>
                    <a:pt x="46" y="163"/>
                  </a:moveTo>
                  <a:cubicBezTo>
                    <a:pt x="55" y="137"/>
                    <a:pt x="54" y="107"/>
                    <a:pt x="53" y="80"/>
                  </a:cubicBezTo>
                  <a:cubicBezTo>
                    <a:pt x="52" y="59"/>
                    <a:pt x="51" y="39"/>
                    <a:pt x="48" y="18"/>
                  </a:cubicBezTo>
                  <a:cubicBezTo>
                    <a:pt x="40" y="20"/>
                    <a:pt x="29" y="18"/>
                    <a:pt x="20" y="16"/>
                  </a:cubicBezTo>
                  <a:cubicBezTo>
                    <a:pt x="23" y="46"/>
                    <a:pt x="12" y="78"/>
                    <a:pt x="10" y="108"/>
                  </a:cubicBezTo>
                  <a:cubicBezTo>
                    <a:pt x="9" y="127"/>
                    <a:pt x="7" y="152"/>
                    <a:pt x="22" y="166"/>
                  </a:cubicBezTo>
                  <a:cubicBezTo>
                    <a:pt x="32" y="176"/>
                    <a:pt x="41" y="178"/>
                    <a:pt x="46" y="163"/>
                  </a:cubicBezTo>
                  <a:close/>
                  <a:moveTo>
                    <a:pt x="48" y="14"/>
                  </a:moveTo>
                  <a:cubicBezTo>
                    <a:pt x="48" y="13"/>
                    <a:pt x="48" y="13"/>
                    <a:pt x="48" y="12"/>
                  </a:cubicBezTo>
                  <a:cubicBezTo>
                    <a:pt x="44" y="10"/>
                    <a:pt x="41" y="7"/>
                    <a:pt x="36" y="6"/>
                  </a:cubicBezTo>
                  <a:cubicBezTo>
                    <a:pt x="30" y="5"/>
                    <a:pt x="25" y="6"/>
                    <a:pt x="19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6" y="13"/>
                    <a:pt x="31" y="14"/>
                    <a:pt x="37" y="13"/>
                  </a:cubicBezTo>
                  <a:cubicBezTo>
                    <a:pt x="41" y="13"/>
                    <a:pt x="44" y="13"/>
                    <a:pt x="48" y="1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5">
              <a:extLst>
                <a:ext uri="{FF2B5EF4-FFF2-40B4-BE49-F238E27FC236}">
                  <a16:creationId xmlns:a16="http://schemas.microsoft.com/office/drawing/2014/main" id="{CB59D4F8-7012-42E4-23CE-CB8DEB811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084" y="4818970"/>
              <a:ext cx="127000" cy="127000"/>
            </a:xfrm>
            <a:custGeom>
              <a:avLst/>
              <a:gdLst>
                <a:gd name="T0" fmla="*/ 46 w 50"/>
                <a:gd name="T1" fmla="*/ 1 h 50"/>
                <a:gd name="T2" fmla="*/ 48 w 50"/>
                <a:gd name="T3" fmla="*/ 6 h 50"/>
                <a:gd name="T4" fmla="*/ 22 w 50"/>
                <a:gd name="T5" fmla="*/ 21 h 50"/>
                <a:gd name="T6" fmla="*/ 5 w 50"/>
                <a:gd name="T7" fmla="*/ 47 h 50"/>
                <a:gd name="T8" fmla="*/ 1 w 50"/>
                <a:gd name="T9" fmla="*/ 46 h 50"/>
                <a:gd name="T10" fmla="*/ 46 w 50"/>
                <a:gd name="T11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46" y="1"/>
                  </a:moveTo>
                  <a:cubicBezTo>
                    <a:pt x="49" y="0"/>
                    <a:pt x="50" y="5"/>
                    <a:pt x="48" y="6"/>
                  </a:cubicBezTo>
                  <a:cubicBezTo>
                    <a:pt x="38" y="11"/>
                    <a:pt x="29" y="13"/>
                    <a:pt x="22" y="21"/>
                  </a:cubicBezTo>
                  <a:cubicBezTo>
                    <a:pt x="14" y="28"/>
                    <a:pt x="9" y="37"/>
                    <a:pt x="5" y="47"/>
                  </a:cubicBezTo>
                  <a:cubicBezTo>
                    <a:pt x="5" y="50"/>
                    <a:pt x="0" y="49"/>
                    <a:pt x="1" y="46"/>
                  </a:cubicBezTo>
                  <a:cubicBezTo>
                    <a:pt x="6" y="25"/>
                    <a:pt x="23" y="3"/>
                    <a:pt x="4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6">
              <a:extLst>
                <a:ext uri="{FF2B5EF4-FFF2-40B4-BE49-F238E27FC236}">
                  <a16:creationId xmlns:a16="http://schemas.microsoft.com/office/drawing/2014/main" id="{B8C6532D-52BA-9318-C98A-E34A25E0E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934" y="4785633"/>
              <a:ext cx="169862" cy="103188"/>
            </a:xfrm>
            <a:custGeom>
              <a:avLst/>
              <a:gdLst>
                <a:gd name="T0" fmla="*/ 65 w 67"/>
                <a:gd name="T1" fmla="*/ 7 h 41"/>
                <a:gd name="T2" fmla="*/ 64 w 67"/>
                <a:gd name="T3" fmla="*/ 11 h 41"/>
                <a:gd name="T4" fmla="*/ 29 w 67"/>
                <a:gd name="T5" fmla="*/ 13 h 41"/>
                <a:gd name="T6" fmla="*/ 4 w 67"/>
                <a:gd name="T7" fmla="*/ 39 h 41"/>
                <a:gd name="T8" fmla="*/ 0 w 67"/>
                <a:gd name="T9" fmla="*/ 38 h 41"/>
                <a:gd name="T10" fmla="*/ 25 w 67"/>
                <a:gd name="T11" fmla="*/ 8 h 41"/>
                <a:gd name="T12" fmla="*/ 65 w 67"/>
                <a:gd name="T13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1">
                  <a:moveTo>
                    <a:pt x="65" y="7"/>
                  </a:moveTo>
                  <a:cubicBezTo>
                    <a:pt x="67" y="8"/>
                    <a:pt x="66" y="11"/>
                    <a:pt x="64" y="11"/>
                  </a:cubicBezTo>
                  <a:cubicBezTo>
                    <a:pt x="52" y="12"/>
                    <a:pt x="41" y="9"/>
                    <a:pt x="29" y="13"/>
                  </a:cubicBezTo>
                  <a:cubicBezTo>
                    <a:pt x="17" y="18"/>
                    <a:pt x="8" y="26"/>
                    <a:pt x="4" y="39"/>
                  </a:cubicBezTo>
                  <a:cubicBezTo>
                    <a:pt x="3" y="41"/>
                    <a:pt x="0" y="40"/>
                    <a:pt x="0" y="38"/>
                  </a:cubicBezTo>
                  <a:cubicBezTo>
                    <a:pt x="3" y="24"/>
                    <a:pt x="12" y="13"/>
                    <a:pt x="25" y="8"/>
                  </a:cubicBezTo>
                  <a:cubicBezTo>
                    <a:pt x="36" y="4"/>
                    <a:pt x="54" y="0"/>
                    <a:pt x="65" y="7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AEA7D1C0-A069-8406-0C4A-2BBCFBCB767E}"/>
              </a:ext>
            </a:extLst>
          </p:cNvPr>
          <p:cNvGrpSpPr/>
          <p:nvPr/>
        </p:nvGrpSpPr>
        <p:grpSpPr>
          <a:xfrm>
            <a:off x="1044235" y="2761570"/>
            <a:ext cx="898524" cy="1087438"/>
            <a:chOff x="1220334" y="2761570"/>
            <a:chExt cx="898524" cy="1087438"/>
          </a:xfrm>
        </p:grpSpPr>
        <p:sp>
          <p:nvSpPr>
            <p:cNvPr id="213" name="Freeform 217">
              <a:extLst>
                <a:ext uri="{FF2B5EF4-FFF2-40B4-BE49-F238E27FC236}">
                  <a16:creationId xmlns:a16="http://schemas.microsoft.com/office/drawing/2014/main" id="{E315CE7A-F0F8-B868-CC22-C8CA69E01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321" y="2761570"/>
              <a:ext cx="871537" cy="1060450"/>
            </a:xfrm>
            <a:custGeom>
              <a:avLst/>
              <a:gdLst>
                <a:gd name="T0" fmla="*/ 294 w 343"/>
                <a:gd name="T1" fmla="*/ 185 h 418"/>
                <a:gd name="T2" fmla="*/ 210 w 343"/>
                <a:gd name="T3" fmla="*/ 134 h 418"/>
                <a:gd name="T4" fmla="*/ 210 w 343"/>
                <a:gd name="T5" fmla="*/ 134 h 418"/>
                <a:gd name="T6" fmla="*/ 209 w 343"/>
                <a:gd name="T7" fmla="*/ 134 h 418"/>
                <a:gd name="T8" fmla="*/ 209 w 343"/>
                <a:gd name="T9" fmla="*/ 107 h 418"/>
                <a:gd name="T10" fmla="*/ 210 w 343"/>
                <a:gd name="T11" fmla="*/ 69 h 418"/>
                <a:gd name="T12" fmla="*/ 220 w 343"/>
                <a:gd name="T13" fmla="*/ 69 h 418"/>
                <a:gd name="T14" fmla="*/ 225 w 343"/>
                <a:gd name="T15" fmla="*/ 65 h 418"/>
                <a:gd name="T16" fmla="*/ 233 w 343"/>
                <a:gd name="T17" fmla="*/ 11 h 418"/>
                <a:gd name="T18" fmla="*/ 230 w 343"/>
                <a:gd name="T19" fmla="*/ 6 h 418"/>
                <a:gd name="T20" fmla="*/ 135 w 343"/>
                <a:gd name="T21" fmla="*/ 6 h 418"/>
                <a:gd name="T22" fmla="*/ 134 w 343"/>
                <a:gd name="T23" fmla="*/ 6 h 418"/>
                <a:gd name="T24" fmla="*/ 118 w 343"/>
                <a:gd name="T25" fmla="*/ 9 h 418"/>
                <a:gd name="T26" fmla="*/ 114 w 343"/>
                <a:gd name="T27" fmla="*/ 14 h 418"/>
                <a:gd name="T28" fmla="*/ 115 w 343"/>
                <a:gd name="T29" fmla="*/ 57 h 418"/>
                <a:gd name="T30" fmla="*/ 119 w 343"/>
                <a:gd name="T31" fmla="*/ 60 h 418"/>
                <a:gd name="T32" fmla="*/ 122 w 343"/>
                <a:gd name="T33" fmla="*/ 62 h 418"/>
                <a:gd name="T34" fmla="*/ 138 w 343"/>
                <a:gd name="T35" fmla="*/ 63 h 418"/>
                <a:gd name="T36" fmla="*/ 131 w 343"/>
                <a:gd name="T37" fmla="*/ 133 h 418"/>
                <a:gd name="T38" fmla="*/ 131 w 343"/>
                <a:gd name="T39" fmla="*/ 132 h 418"/>
                <a:gd name="T40" fmla="*/ 41 w 343"/>
                <a:gd name="T41" fmla="*/ 169 h 418"/>
                <a:gd name="T42" fmla="*/ 2 w 343"/>
                <a:gd name="T43" fmla="*/ 271 h 418"/>
                <a:gd name="T44" fmla="*/ 157 w 343"/>
                <a:gd name="T45" fmla="*/ 415 h 418"/>
                <a:gd name="T46" fmla="*/ 294 w 343"/>
                <a:gd name="T47" fmla="*/ 18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3" h="418">
                  <a:moveTo>
                    <a:pt x="294" y="185"/>
                  </a:moveTo>
                  <a:cubicBezTo>
                    <a:pt x="278" y="155"/>
                    <a:pt x="244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25"/>
                    <a:pt x="209" y="116"/>
                    <a:pt x="209" y="107"/>
                  </a:cubicBezTo>
                  <a:cubicBezTo>
                    <a:pt x="210" y="96"/>
                    <a:pt x="212" y="80"/>
                    <a:pt x="210" y="69"/>
                  </a:cubicBezTo>
                  <a:cubicBezTo>
                    <a:pt x="213" y="69"/>
                    <a:pt x="217" y="69"/>
                    <a:pt x="220" y="69"/>
                  </a:cubicBezTo>
                  <a:cubicBezTo>
                    <a:pt x="222" y="69"/>
                    <a:pt x="224" y="68"/>
                    <a:pt x="225" y="65"/>
                  </a:cubicBezTo>
                  <a:cubicBezTo>
                    <a:pt x="230" y="48"/>
                    <a:pt x="231" y="29"/>
                    <a:pt x="233" y="11"/>
                  </a:cubicBezTo>
                  <a:cubicBezTo>
                    <a:pt x="234" y="9"/>
                    <a:pt x="232" y="6"/>
                    <a:pt x="230" y="6"/>
                  </a:cubicBezTo>
                  <a:cubicBezTo>
                    <a:pt x="198" y="0"/>
                    <a:pt x="167" y="2"/>
                    <a:pt x="135" y="6"/>
                  </a:cubicBezTo>
                  <a:cubicBezTo>
                    <a:pt x="135" y="6"/>
                    <a:pt x="135" y="6"/>
                    <a:pt x="134" y="6"/>
                  </a:cubicBezTo>
                  <a:cubicBezTo>
                    <a:pt x="129" y="7"/>
                    <a:pt x="123" y="8"/>
                    <a:pt x="118" y="9"/>
                  </a:cubicBezTo>
                  <a:cubicBezTo>
                    <a:pt x="115" y="9"/>
                    <a:pt x="114" y="12"/>
                    <a:pt x="114" y="14"/>
                  </a:cubicBezTo>
                  <a:cubicBezTo>
                    <a:pt x="114" y="27"/>
                    <a:pt x="112" y="44"/>
                    <a:pt x="115" y="57"/>
                  </a:cubicBezTo>
                  <a:cubicBezTo>
                    <a:pt x="116" y="59"/>
                    <a:pt x="117" y="60"/>
                    <a:pt x="119" y="60"/>
                  </a:cubicBezTo>
                  <a:cubicBezTo>
                    <a:pt x="119" y="61"/>
                    <a:pt x="120" y="62"/>
                    <a:pt x="122" y="62"/>
                  </a:cubicBezTo>
                  <a:cubicBezTo>
                    <a:pt x="127" y="62"/>
                    <a:pt x="133" y="63"/>
                    <a:pt x="138" y="63"/>
                  </a:cubicBezTo>
                  <a:cubicBezTo>
                    <a:pt x="130" y="84"/>
                    <a:pt x="130" y="110"/>
                    <a:pt x="131" y="133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97" y="119"/>
                    <a:pt x="63" y="145"/>
                    <a:pt x="41" y="169"/>
                  </a:cubicBezTo>
                  <a:cubicBezTo>
                    <a:pt x="14" y="197"/>
                    <a:pt x="0" y="231"/>
                    <a:pt x="2" y="271"/>
                  </a:cubicBezTo>
                  <a:cubicBezTo>
                    <a:pt x="6" y="352"/>
                    <a:pt x="78" y="413"/>
                    <a:pt x="157" y="415"/>
                  </a:cubicBezTo>
                  <a:cubicBezTo>
                    <a:pt x="266" y="418"/>
                    <a:pt x="343" y="279"/>
                    <a:pt x="294" y="185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8">
              <a:extLst>
                <a:ext uri="{FF2B5EF4-FFF2-40B4-BE49-F238E27FC236}">
                  <a16:creationId xmlns:a16="http://schemas.microsoft.com/office/drawing/2014/main" id="{B098B845-4252-FBE4-0F54-2C6C2016F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7546" y="2796495"/>
              <a:ext cx="38100" cy="114300"/>
            </a:xfrm>
            <a:custGeom>
              <a:avLst/>
              <a:gdLst>
                <a:gd name="T0" fmla="*/ 13 w 15"/>
                <a:gd name="T1" fmla="*/ 11 h 45"/>
                <a:gd name="T2" fmla="*/ 0 w 15"/>
                <a:gd name="T3" fmla="*/ 45 h 45"/>
                <a:gd name="T4" fmla="*/ 9 w 15"/>
                <a:gd name="T5" fmla="*/ 0 h 45"/>
                <a:gd name="T6" fmla="*/ 13 w 15"/>
                <a:gd name="T7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5">
                  <a:moveTo>
                    <a:pt x="13" y="11"/>
                  </a:moveTo>
                  <a:cubicBezTo>
                    <a:pt x="11" y="24"/>
                    <a:pt x="15" y="43"/>
                    <a:pt x="0" y="45"/>
                  </a:cubicBezTo>
                  <a:cubicBezTo>
                    <a:pt x="4" y="30"/>
                    <a:pt x="4" y="15"/>
                    <a:pt x="9" y="0"/>
                  </a:cubicBezTo>
                  <a:cubicBezTo>
                    <a:pt x="12" y="2"/>
                    <a:pt x="13" y="5"/>
                    <a:pt x="13" y="1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9">
              <a:extLst>
                <a:ext uri="{FF2B5EF4-FFF2-40B4-BE49-F238E27FC236}">
                  <a16:creationId xmlns:a16="http://schemas.microsoft.com/office/drawing/2014/main" id="{C42568CE-C0D7-34D5-E418-983E57638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859" y="2788558"/>
              <a:ext cx="46037" cy="122238"/>
            </a:xfrm>
            <a:custGeom>
              <a:avLst/>
              <a:gdLst>
                <a:gd name="T0" fmla="*/ 5 w 18"/>
                <a:gd name="T1" fmla="*/ 1 h 48"/>
                <a:gd name="T2" fmla="*/ 18 w 18"/>
                <a:gd name="T3" fmla="*/ 1 h 48"/>
                <a:gd name="T4" fmla="*/ 12 w 18"/>
                <a:gd name="T5" fmla="*/ 48 h 48"/>
                <a:gd name="T6" fmla="*/ 0 w 18"/>
                <a:gd name="T7" fmla="*/ 47 h 48"/>
                <a:gd name="T8" fmla="*/ 1 w 18"/>
                <a:gd name="T9" fmla="*/ 26 h 48"/>
                <a:gd name="T10" fmla="*/ 6 w 18"/>
                <a:gd name="T11" fmla="*/ 3 h 48"/>
                <a:gd name="T12" fmla="*/ 5 w 18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8">
                  <a:moveTo>
                    <a:pt x="5" y="1"/>
                  </a:moveTo>
                  <a:cubicBezTo>
                    <a:pt x="9" y="1"/>
                    <a:pt x="14" y="0"/>
                    <a:pt x="18" y="1"/>
                  </a:cubicBezTo>
                  <a:cubicBezTo>
                    <a:pt x="12" y="16"/>
                    <a:pt x="13" y="33"/>
                    <a:pt x="12" y="48"/>
                  </a:cubicBezTo>
                  <a:cubicBezTo>
                    <a:pt x="8" y="48"/>
                    <a:pt x="4" y="48"/>
                    <a:pt x="0" y="47"/>
                  </a:cubicBezTo>
                  <a:cubicBezTo>
                    <a:pt x="0" y="40"/>
                    <a:pt x="1" y="33"/>
                    <a:pt x="1" y="26"/>
                  </a:cubicBezTo>
                  <a:cubicBezTo>
                    <a:pt x="2" y="18"/>
                    <a:pt x="5" y="11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0">
              <a:extLst>
                <a:ext uri="{FF2B5EF4-FFF2-40B4-BE49-F238E27FC236}">
                  <a16:creationId xmlns:a16="http://schemas.microsoft.com/office/drawing/2014/main" id="{B4EDC135-CAB3-7EA7-2252-9C5AC39ED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121" y="2791733"/>
              <a:ext cx="60325" cy="115888"/>
            </a:xfrm>
            <a:custGeom>
              <a:avLst/>
              <a:gdLst>
                <a:gd name="T0" fmla="*/ 7 w 24"/>
                <a:gd name="T1" fmla="*/ 0 h 46"/>
                <a:gd name="T2" fmla="*/ 24 w 24"/>
                <a:gd name="T3" fmla="*/ 0 h 46"/>
                <a:gd name="T4" fmla="*/ 19 w 24"/>
                <a:gd name="T5" fmla="*/ 19 h 46"/>
                <a:gd name="T6" fmla="*/ 19 w 24"/>
                <a:gd name="T7" fmla="*/ 46 h 46"/>
                <a:gd name="T8" fmla="*/ 0 w 24"/>
                <a:gd name="T9" fmla="*/ 45 h 46"/>
                <a:gd name="T10" fmla="*/ 2 w 24"/>
                <a:gd name="T11" fmla="*/ 27 h 46"/>
                <a:gd name="T12" fmla="*/ 7 w 24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6">
                  <a:moveTo>
                    <a:pt x="7" y="0"/>
                  </a:moveTo>
                  <a:cubicBezTo>
                    <a:pt x="13" y="0"/>
                    <a:pt x="18" y="0"/>
                    <a:pt x="24" y="0"/>
                  </a:cubicBezTo>
                  <a:cubicBezTo>
                    <a:pt x="20" y="5"/>
                    <a:pt x="20" y="13"/>
                    <a:pt x="19" y="19"/>
                  </a:cubicBezTo>
                  <a:cubicBezTo>
                    <a:pt x="18" y="28"/>
                    <a:pt x="19" y="37"/>
                    <a:pt x="19" y="46"/>
                  </a:cubicBezTo>
                  <a:cubicBezTo>
                    <a:pt x="13" y="46"/>
                    <a:pt x="6" y="46"/>
                    <a:pt x="0" y="45"/>
                  </a:cubicBezTo>
                  <a:cubicBezTo>
                    <a:pt x="1" y="39"/>
                    <a:pt x="1" y="33"/>
                    <a:pt x="2" y="27"/>
                  </a:cubicBezTo>
                  <a:cubicBezTo>
                    <a:pt x="3" y="18"/>
                    <a:pt x="5" y="9"/>
                    <a:pt x="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1">
              <a:extLst>
                <a:ext uri="{FF2B5EF4-FFF2-40B4-BE49-F238E27FC236}">
                  <a16:creationId xmlns:a16="http://schemas.microsoft.com/office/drawing/2014/main" id="{3EE96ED3-617B-4A93-5B3D-1DEDC0A0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259" y="2791733"/>
              <a:ext cx="46037" cy="114300"/>
            </a:xfrm>
            <a:custGeom>
              <a:avLst/>
              <a:gdLst>
                <a:gd name="T0" fmla="*/ 0 w 18"/>
                <a:gd name="T1" fmla="*/ 44 h 45"/>
                <a:gd name="T2" fmla="*/ 1 w 18"/>
                <a:gd name="T3" fmla="*/ 22 h 45"/>
                <a:gd name="T4" fmla="*/ 3 w 18"/>
                <a:gd name="T5" fmla="*/ 2 h 45"/>
                <a:gd name="T6" fmla="*/ 18 w 18"/>
                <a:gd name="T7" fmla="*/ 0 h 45"/>
                <a:gd name="T8" fmla="*/ 15 w 18"/>
                <a:gd name="T9" fmla="*/ 18 h 45"/>
                <a:gd name="T10" fmla="*/ 13 w 18"/>
                <a:gd name="T11" fmla="*/ 45 h 45"/>
                <a:gd name="T12" fmla="*/ 0 w 18"/>
                <a:gd name="T13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5">
                  <a:moveTo>
                    <a:pt x="0" y="44"/>
                  </a:moveTo>
                  <a:cubicBezTo>
                    <a:pt x="0" y="37"/>
                    <a:pt x="0" y="29"/>
                    <a:pt x="1" y="22"/>
                  </a:cubicBezTo>
                  <a:cubicBezTo>
                    <a:pt x="1" y="15"/>
                    <a:pt x="3" y="8"/>
                    <a:pt x="3" y="2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5" y="5"/>
                    <a:pt x="15" y="13"/>
                    <a:pt x="15" y="18"/>
                  </a:cubicBezTo>
                  <a:cubicBezTo>
                    <a:pt x="14" y="27"/>
                    <a:pt x="14" y="36"/>
                    <a:pt x="13" y="45"/>
                  </a:cubicBezTo>
                  <a:cubicBezTo>
                    <a:pt x="9" y="45"/>
                    <a:pt x="4" y="44"/>
                    <a:pt x="0" y="44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2">
              <a:extLst>
                <a:ext uri="{FF2B5EF4-FFF2-40B4-BE49-F238E27FC236}">
                  <a16:creationId xmlns:a16="http://schemas.microsoft.com/office/drawing/2014/main" id="{BE3F8EF4-2074-2FE4-CDD3-177A14F62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059" y="2796495"/>
              <a:ext cx="68262" cy="106363"/>
            </a:xfrm>
            <a:custGeom>
              <a:avLst/>
              <a:gdLst>
                <a:gd name="T0" fmla="*/ 9 w 27"/>
                <a:gd name="T1" fmla="*/ 42 h 42"/>
                <a:gd name="T2" fmla="*/ 0 w 27"/>
                <a:gd name="T3" fmla="*/ 42 h 42"/>
                <a:gd name="T4" fmla="*/ 1 w 27"/>
                <a:gd name="T5" fmla="*/ 6 h 42"/>
                <a:gd name="T6" fmla="*/ 8 w 27"/>
                <a:gd name="T7" fmla="*/ 2 h 42"/>
                <a:gd name="T8" fmla="*/ 8 w 27"/>
                <a:gd name="T9" fmla="*/ 12 h 42"/>
                <a:gd name="T10" fmla="*/ 7 w 27"/>
                <a:gd name="T11" fmla="*/ 40 h 42"/>
                <a:gd name="T12" fmla="*/ 9 w 27"/>
                <a:gd name="T13" fmla="*/ 42 h 42"/>
                <a:gd name="T14" fmla="*/ 11 w 27"/>
                <a:gd name="T15" fmla="*/ 40 h 42"/>
                <a:gd name="T16" fmla="*/ 14 w 27"/>
                <a:gd name="T17" fmla="*/ 12 h 42"/>
                <a:gd name="T18" fmla="*/ 15 w 27"/>
                <a:gd name="T19" fmla="*/ 1 h 42"/>
                <a:gd name="T20" fmla="*/ 27 w 27"/>
                <a:gd name="T21" fmla="*/ 0 h 42"/>
                <a:gd name="T22" fmla="*/ 26 w 27"/>
                <a:gd name="T23" fmla="*/ 17 h 42"/>
                <a:gd name="T24" fmla="*/ 26 w 27"/>
                <a:gd name="T25" fmla="*/ 42 h 42"/>
                <a:gd name="T26" fmla="*/ 9 w 27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42">
                  <a:moveTo>
                    <a:pt x="9" y="42"/>
                  </a:moveTo>
                  <a:cubicBezTo>
                    <a:pt x="6" y="42"/>
                    <a:pt x="3" y="42"/>
                    <a:pt x="0" y="42"/>
                  </a:cubicBezTo>
                  <a:cubicBezTo>
                    <a:pt x="3" y="31"/>
                    <a:pt x="1" y="18"/>
                    <a:pt x="1" y="6"/>
                  </a:cubicBezTo>
                  <a:cubicBezTo>
                    <a:pt x="1" y="4"/>
                    <a:pt x="4" y="3"/>
                    <a:pt x="8" y="2"/>
                  </a:cubicBezTo>
                  <a:cubicBezTo>
                    <a:pt x="8" y="5"/>
                    <a:pt x="8" y="8"/>
                    <a:pt x="8" y="12"/>
                  </a:cubicBezTo>
                  <a:cubicBezTo>
                    <a:pt x="7" y="21"/>
                    <a:pt x="7" y="30"/>
                    <a:pt x="7" y="40"/>
                  </a:cubicBezTo>
                  <a:cubicBezTo>
                    <a:pt x="7" y="41"/>
                    <a:pt x="8" y="42"/>
                    <a:pt x="9" y="42"/>
                  </a:cubicBezTo>
                  <a:cubicBezTo>
                    <a:pt x="10" y="42"/>
                    <a:pt x="11" y="41"/>
                    <a:pt x="11" y="40"/>
                  </a:cubicBezTo>
                  <a:cubicBezTo>
                    <a:pt x="12" y="30"/>
                    <a:pt x="13" y="21"/>
                    <a:pt x="14" y="12"/>
                  </a:cubicBezTo>
                  <a:cubicBezTo>
                    <a:pt x="14" y="8"/>
                    <a:pt x="15" y="5"/>
                    <a:pt x="15" y="1"/>
                  </a:cubicBezTo>
                  <a:cubicBezTo>
                    <a:pt x="19" y="0"/>
                    <a:pt x="24" y="0"/>
                    <a:pt x="27" y="0"/>
                  </a:cubicBezTo>
                  <a:cubicBezTo>
                    <a:pt x="26" y="5"/>
                    <a:pt x="26" y="11"/>
                    <a:pt x="26" y="17"/>
                  </a:cubicBezTo>
                  <a:cubicBezTo>
                    <a:pt x="26" y="25"/>
                    <a:pt x="26" y="34"/>
                    <a:pt x="26" y="42"/>
                  </a:cubicBezTo>
                  <a:cubicBezTo>
                    <a:pt x="20" y="42"/>
                    <a:pt x="15" y="42"/>
                    <a:pt x="9" y="4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3">
              <a:extLst>
                <a:ext uri="{FF2B5EF4-FFF2-40B4-BE49-F238E27FC236}">
                  <a16:creationId xmlns:a16="http://schemas.microsoft.com/office/drawing/2014/main" id="{A12D6D5D-E1DF-B6A5-908E-E604E78EF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434" y="2923495"/>
              <a:ext cx="750887" cy="925513"/>
            </a:xfrm>
            <a:custGeom>
              <a:avLst/>
              <a:gdLst>
                <a:gd name="T0" fmla="*/ 223 w 296"/>
                <a:gd name="T1" fmla="*/ 320 h 365"/>
                <a:gd name="T2" fmla="*/ 28 w 296"/>
                <a:gd name="T3" fmla="*/ 270 h 365"/>
                <a:gd name="T4" fmla="*/ 22 w 296"/>
                <a:gd name="T5" fmla="*/ 143 h 365"/>
                <a:gd name="T6" fmla="*/ 125 w 296"/>
                <a:gd name="T7" fmla="*/ 76 h 365"/>
                <a:gd name="T8" fmla="*/ 129 w 296"/>
                <a:gd name="T9" fmla="*/ 73 h 365"/>
                <a:gd name="T10" fmla="*/ 135 w 296"/>
                <a:gd name="T11" fmla="*/ 70 h 365"/>
                <a:gd name="T12" fmla="*/ 143 w 296"/>
                <a:gd name="T13" fmla="*/ 1 h 365"/>
                <a:gd name="T14" fmla="*/ 144 w 296"/>
                <a:gd name="T15" fmla="*/ 0 h 365"/>
                <a:gd name="T16" fmla="*/ 162 w 296"/>
                <a:gd name="T17" fmla="*/ 2 h 365"/>
                <a:gd name="T18" fmla="*/ 163 w 296"/>
                <a:gd name="T19" fmla="*/ 2 h 365"/>
                <a:gd name="T20" fmla="*/ 201 w 296"/>
                <a:gd name="T21" fmla="*/ 5 h 365"/>
                <a:gd name="T22" fmla="*/ 200 w 296"/>
                <a:gd name="T23" fmla="*/ 6 h 365"/>
                <a:gd name="T24" fmla="*/ 196 w 296"/>
                <a:gd name="T25" fmla="*/ 38 h 365"/>
                <a:gd name="T26" fmla="*/ 196 w 296"/>
                <a:gd name="T27" fmla="*/ 75 h 365"/>
                <a:gd name="T28" fmla="*/ 201 w 296"/>
                <a:gd name="T29" fmla="*/ 79 h 365"/>
                <a:gd name="T30" fmla="*/ 204 w 296"/>
                <a:gd name="T31" fmla="*/ 80 h 365"/>
                <a:gd name="T32" fmla="*/ 294 w 296"/>
                <a:gd name="T33" fmla="*/ 179 h 365"/>
                <a:gd name="T34" fmla="*/ 223 w 296"/>
                <a:gd name="T35" fmla="*/ 32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6" h="365">
                  <a:moveTo>
                    <a:pt x="223" y="320"/>
                  </a:moveTo>
                  <a:cubicBezTo>
                    <a:pt x="158" y="365"/>
                    <a:pt x="68" y="334"/>
                    <a:pt x="28" y="270"/>
                  </a:cubicBezTo>
                  <a:cubicBezTo>
                    <a:pt x="5" y="232"/>
                    <a:pt x="0" y="183"/>
                    <a:pt x="22" y="143"/>
                  </a:cubicBezTo>
                  <a:cubicBezTo>
                    <a:pt x="40" y="110"/>
                    <a:pt x="81" y="64"/>
                    <a:pt x="125" y="76"/>
                  </a:cubicBezTo>
                  <a:cubicBezTo>
                    <a:pt x="127" y="77"/>
                    <a:pt x="129" y="75"/>
                    <a:pt x="129" y="73"/>
                  </a:cubicBezTo>
                  <a:cubicBezTo>
                    <a:pt x="132" y="74"/>
                    <a:pt x="135" y="73"/>
                    <a:pt x="135" y="70"/>
                  </a:cubicBezTo>
                  <a:cubicBezTo>
                    <a:pt x="136" y="46"/>
                    <a:pt x="137" y="24"/>
                    <a:pt x="143" y="1"/>
                  </a:cubicBezTo>
                  <a:cubicBezTo>
                    <a:pt x="144" y="1"/>
                    <a:pt x="144" y="0"/>
                    <a:pt x="144" y="0"/>
                  </a:cubicBezTo>
                  <a:cubicBezTo>
                    <a:pt x="150" y="0"/>
                    <a:pt x="156" y="1"/>
                    <a:pt x="162" y="2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76" y="3"/>
                    <a:pt x="189" y="4"/>
                    <a:pt x="201" y="5"/>
                  </a:cubicBezTo>
                  <a:cubicBezTo>
                    <a:pt x="201" y="5"/>
                    <a:pt x="200" y="6"/>
                    <a:pt x="200" y="6"/>
                  </a:cubicBezTo>
                  <a:cubicBezTo>
                    <a:pt x="195" y="16"/>
                    <a:pt x="196" y="27"/>
                    <a:pt x="196" y="38"/>
                  </a:cubicBezTo>
                  <a:cubicBezTo>
                    <a:pt x="196" y="50"/>
                    <a:pt x="196" y="63"/>
                    <a:pt x="196" y="75"/>
                  </a:cubicBezTo>
                  <a:cubicBezTo>
                    <a:pt x="196" y="78"/>
                    <a:pt x="199" y="79"/>
                    <a:pt x="201" y="79"/>
                  </a:cubicBezTo>
                  <a:cubicBezTo>
                    <a:pt x="202" y="79"/>
                    <a:pt x="203" y="80"/>
                    <a:pt x="204" y="80"/>
                  </a:cubicBezTo>
                  <a:cubicBezTo>
                    <a:pt x="259" y="81"/>
                    <a:pt x="292" y="128"/>
                    <a:pt x="294" y="179"/>
                  </a:cubicBezTo>
                  <a:cubicBezTo>
                    <a:pt x="296" y="233"/>
                    <a:pt x="268" y="290"/>
                    <a:pt x="223" y="32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4">
              <a:extLst>
                <a:ext uri="{FF2B5EF4-FFF2-40B4-BE49-F238E27FC236}">
                  <a16:creationId xmlns:a16="http://schemas.microsoft.com/office/drawing/2014/main" id="{5EEA86A0-C3BF-D5BF-10AC-3D689F942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7546" y="2796495"/>
              <a:ext cx="38100" cy="114300"/>
            </a:xfrm>
            <a:custGeom>
              <a:avLst/>
              <a:gdLst>
                <a:gd name="T0" fmla="*/ 9 w 15"/>
                <a:gd name="T1" fmla="*/ 0 h 45"/>
                <a:gd name="T2" fmla="*/ 13 w 15"/>
                <a:gd name="T3" fmla="*/ 11 h 45"/>
                <a:gd name="T4" fmla="*/ 0 w 15"/>
                <a:gd name="T5" fmla="*/ 45 h 45"/>
                <a:gd name="T6" fmla="*/ 9 w 15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5">
                  <a:moveTo>
                    <a:pt x="9" y="0"/>
                  </a:moveTo>
                  <a:cubicBezTo>
                    <a:pt x="12" y="2"/>
                    <a:pt x="13" y="5"/>
                    <a:pt x="13" y="11"/>
                  </a:cubicBezTo>
                  <a:cubicBezTo>
                    <a:pt x="11" y="24"/>
                    <a:pt x="15" y="43"/>
                    <a:pt x="0" y="45"/>
                  </a:cubicBezTo>
                  <a:cubicBezTo>
                    <a:pt x="4" y="30"/>
                    <a:pt x="4" y="15"/>
                    <a:pt x="9" y="0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5">
              <a:extLst>
                <a:ext uri="{FF2B5EF4-FFF2-40B4-BE49-F238E27FC236}">
                  <a16:creationId xmlns:a16="http://schemas.microsoft.com/office/drawing/2014/main" id="{08D5F0C7-D18A-057B-579A-B53CA2FD2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859" y="2788558"/>
              <a:ext cx="46037" cy="122238"/>
            </a:xfrm>
            <a:custGeom>
              <a:avLst/>
              <a:gdLst>
                <a:gd name="T0" fmla="*/ 5 w 18"/>
                <a:gd name="T1" fmla="*/ 1 h 48"/>
                <a:gd name="T2" fmla="*/ 18 w 18"/>
                <a:gd name="T3" fmla="*/ 1 h 48"/>
                <a:gd name="T4" fmla="*/ 12 w 18"/>
                <a:gd name="T5" fmla="*/ 48 h 48"/>
                <a:gd name="T6" fmla="*/ 0 w 18"/>
                <a:gd name="T7" fmla="*/ 47 h 48"/>
                <a:gd name="T8" fmla="*/ 1 w 18"/>
                <a:gd name="T9" fmla="*/ 26 h 48"/>
                <a:gd name="T10" fmla="*/ 6 w 18"/>
                <a:gd name="T11" fmla="*/ 3 h 48"/>
                <a:gd name="T12" fmla="*/ 5 w 18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8">
                  <a:moveTo>
                    <a:pt x="5" y="1"/>
                  </a:moveTo>
                  <a:cubicBezTo>
                    <a:pt x="9" y="1"/>
                    <a:pt x="14" y="0"/>
                    <a:pt x="18" y="1"/>
                  </a:cubicBezTo>
                  <a:cubicBezTo>
                    <a:pt x="12" y="16"/>
                    <a:pt x="13" y="33"/>
                    <a:pt x="12" y="48"/>
                  </a:cubicBezTo>
                  <a:cubicBezTo>
                    <a:pt x="8" y="48"/>
                    <a:pt x="4" y="48"/>
                    <a:pt x="0" y="47"/>
                  </a:cubicBezTo>
                  <a:cubicBezTo>
                    <a:pt x="0" y="40"/>
                    <a:pt x="1" y="33"/>
                    <a:pt x="1" y="26"/>
                  </a:cubicBezTo>
                  <a:cubicBezTo>
                    <a:pt x="2" y="18"/>
                    <a:pt x="5" y="11"/>
                    <a:pt x="6" y="3"/>
                  </a:cubicBezTo>
                  <a:cubicBezTo>
                    <a:pt x="6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6">
              <a:extLst>
                <a:ext uri="{FF2B5EF4-FFF2-40B4-BE49-F238E27FC236}">
                  <a16:creationId xmlns:a16="http://schemas.microsoft.com/office/drawing/2014/main" id="{B841053B-0AF2-046E-278A-7E8103DF8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121" y="2791733"/>
              <a:ext cx="60325" cy="115888"/>
            </a:xfrm>
            <a:custGeom>
              <a:avLst/>
              <a:gdLst>
                <a:gd name="T0" fmla="*/ 7 w 24"/>
                <a:gd name="T1" fmla="*/ 0 h 46"/>
                <a:gd name="T2" fmla="*/ 24 w 24"/>
                <a:gd name="T3" fmla="*/ 0 h 46"/>
                <a:gd name="T4" fmla="*/ 19 w 24"/>
                <a:gd name="T5" fmla="*/ 19 h 46"/>
                <a:gd name="T6" fmla="*/ 19 w 24"/>
                <a:gd name="T7" fmla="*/ 46 h 46"/>
                <a:gd name="T8" fmla="*/ 0 w 24"/>
                <a:gd name="T9" fmla="*/ 45 h 46"/>
                <a:gd name="T10" fmla="*/ 2 w 24"/>
                <a:gd name="T11" fmla="*/ 27 h 46"/>
                <a:gd name="T12" fmla="*/ 7 w 24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6">
                  <a:moveTo>
                    <a:pt x="7" y="0"/>
                  </a:moveTo>
                  <a:cubicBezTo>
                    <a:pt x="13" y="0"/>
                    <a:pt x="18" y="0"/>
                    <a:pt x="24" y="0"/>
                  </a:cubicBezTo>
                  <a:cubicBezTo>
                    <a:pt x="20" y="5"/>
                    <a:pt x="20" y="13"/>
                    <a:pt x="19" y="19"/>
                  </a:cubicBezTo>
                  <a:cubicBezTo>
                    <a:pt x="18" y="28"/>
                    <a:pt x="19" y="37"/>
                    <a:pt x="19" y="46"/>
                  </a:cubicBezTo>
                  <a:cubicBezTo>
                    <a:pt x="13" y="46"/>
                    <a:pt x="6" y="46"/>
                    <a:pt x="0" y="45"/>
                  </a:cubicBezTo>
                  <a:cubicBezTo>
                    <a:pt x="1" y="39"/>
                    <a:pt x="1" y="33"/>
                    <a:pt x="2" y="27"/>
                  </a:cubicBezTo>
                  <a:cubicBezTo>
                    <a:pt x="3" y="18"/>
                    <a:pt x="5" y="9"/>
                    <a:pt x="7" y="0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7">
              <a:extLst>
                <a:ext uri="{FF2B5EF4-FFF2-40B4-BE49-F238E27FC236}">
                  <a16:creationId xmlns:a16="http://schemas.microsoft.com/office/drawing/2014/main" id="{37BB59C0-7262-CDE0-BBF8-FA7414D84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259" y="2791733"/>
              <a:ext cx="46037" cy="114300"/>
            </a:xfrm>
            <a:custGeom>
              <a:avLst/>
              <a:gdLst>
                <a:gd name="T0" fmla="*/ 18 w 18"/>
                <a:gd name="T1" fmla="*/ 0 h 45"/>
                <a:gd name="T2" fmla="*/ 15 w 18"/>
                <a:gd name="T3" fmla="*/ 18 h 45"/>
                <a:gd name="T4" fmla="*/ 13 w 18"/>
                <a:gd name="T5" fmla="*/ 45 h 45"/>
                <a:gd name="T6" fmla="*/ 0 w 18"/>
                <a:gd name="T7" fmla="*/ 44 h 45"/>
                <a:gd name="T8" fmla="*/ 0 w 18"/>
                <a:gd name="T9" fmla="*/ 44 h 45"/>
                <a:gd name="T10" fmla="*/ 1 w 18"/>
                <a:gd name="T11" fmla="*/ 22 h 45"/>
                <a:gd name="T12" fmla="*/ 3 w 18"/>
                <a:gd name="T13" fmla="*/ 2 h 45"/>
                <a:gd name="T14" fmla="*/ 18 w 18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5">
                  <a:moveTo>
                    <a:pt x="18" y="0"/>
                  </a:moveTo>
                  <a:cubicBezTo>
                    <a:pt x="15" y="5"/>
                    <a:pt x="15" y="13"/>
                    <a:pt x="15" y="18"/>
                  </a:cubicBezTo>
                  <a:cubicBezTo>
                    <a:pt x="14" y="27"/>
                    <a:pt x="14" y="36"/>
                    <a:pt x="13" y="45"/>
                  </a:cubicBezTo>
                  <a:cubicBezTo>
                    <a:pt x="9" y="45"/>
                    <a:pt x="4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7"/>
                    <a:pt x="0" y="29"/>
                    <a:pt x="1" y="22"/>
                  </a:cubicBezTo>
                  <a:cubicBezTo>
                    <a:pt x="1" y="15"/>
                    <a:pt x="3" y="8"/>
                    <a:pt x="3" y="2"/>
                  </a:cubicBezTo>
                  <a:cubicBezTo>
                    <a:pt x="8" y="1"/>
                    <a:pt x="13" y="1"/>
                    <a:pt x="18" y="0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8">
              <a:extLst>
                <a:ext uri="{FF2B5EF4-FFF2-40B4-BE49-F238E27FC236}">
                  <a16:creationId xmlns:a16="http://schemas.microsoft.com/office/drawing/2014/main" id="{A3FEF8E3-F0F0-03F8-AAC9-0195C09EE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2284" y="2796495"/>
              <a:ext cx="46037" cy="106363"/>
            </a:xfrm>
            <a:custGeom>
              <a:avLst/>
              <a:gdLst>
                <a:gd name="T0" fmla="*/ 18 w 18"/>
                <a:gd name="T1" fmla="*/ 0 h 42"/>
                <a:gd name="T2" fmla="*/ 17 w 18"/>
                <a:gd name="T3" fmla="*/ 17 h 42"/>
                <a:gd name="T4" fmla="*/ 17 w 18"/>
                <a:gd name="T5" fmla="*/ 42 h 42"/>
                <a:gd name="T6" fmla="*/ 0 w 18"/>
                <a:gd name="T7" fmla="*/ 42 h 42"/>
                <a:gd name="T8" fmla="*/ 2 w 18"/>
                <a:gd name="T9" fmla="*/ 40 h 42"/>
                <a:gd name="T10" fmla="*/ 5 w 18"/>
                <a:gd name="T11" fmla="*/ 12 h 42"/>
                <a:gd name="T12" fmla="*/ 6 w 18"/>
                <a:gd name="T13" fmla="*/ 1 h 42"/>
                <a:gd name="T14" fmla="*/ 18 w 18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2">
                  <a:moveTo>
                    <a:pt x="18" y="0"/>
                  </a:moveTo>
                  <a:cubicBezTo>
                    <a:pt x="17" y="5"/>
                    <a:pt x="17" y="11"/>
                    <a:pt x="17" y="17"/>
                  </a:cubicBezTo>
                  <a:cubicBezTo>
                    <a:pt x="17" y="25"/>
                    <a:pt x="17" y="34"/>
                    <a:pt x="17" y="42"/>
                  </a:cubicBezTo>
                  <a:cubicBezTo>
                    <a:pt x="11" y="42"/>
                    <a:pt x="6" y="42"/>
                    <a:pt x="0" y="42"/>
                  </a:cubicBezTo>
                  <a:cubicBezTo>
                    <a:pt x="1" y="42"/>
                    <a:pt x="2" y="41"/>
                    <a:pt x="2" y="40"/>
                  </a:cubicBezTo>
                  <a:cubicBezTo>
                    <a:pt x="3" y="30"/>
                    <a:pt x="4" y="21"/>
                    <a:pt x="5" y="12"/>
                  </a:cubicBezTo>
                  <a:cubicBezTo>
                    <a:pt x="5" y="8"/>
                    <a:pt x="6" y="5"/>
                    <a:pt x="6" y="1"/>
                  </a:cubicBezTo>
                  <a:cubicBezTo>
                    <a:pt x="10" y="0"/>
                    <a:pt x="15" y="0"/>
                    <a:pt x="18" y="0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9">
              <a:extLst>
                <a:ext uri="{FF2B5EF4-FFF2-40B4-BE49-F238E27FC236}">
                  <a16:creationId xmlns:a16="http://schemas.microsoft.com/office/drawing/2014/main" id="{2D631FE9-E869-7D61-929F-1216A1432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059" y="2801258"/>
              <a:ext cx="22225" cy="101600"/>
            </a:xfrm>
            <a:custGeom>
              <a:avLst/>
              <a:gdLst>
                <a:gd name="T0" fmla="*/ 9 w 9"/>
                <a:gd name="T1" fmla="*/ 40 h 40"/>
                <a:gd name="T2" fmla="*/ 0 w 9"/>
                <a:gd name="T3" fmla="*/ 40 h 40"/>
                <a:gd name="T4" fmla="*/ 1 w 9"/>
                <a:gd name="T5" fmla="*/ 4 h 40"/>
                <a:gd name="T6" fmla="*/ 8 w 9"/>
                <a:gd name="T7" fmla="*/ 0 h 40"/>
                <a:gd name="T8" fmla="*/ 8 w 9"/>
                <a:gd name="T9" fmla="*/ 10 h 40"/>
                <a:gd name="T10" fmla="*/ 7 w 9"/>
                <a:gd name="T11" fmla="*/ 38 h 40"/>
                <a:gd name="T12" fmla="*/ 9 w 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0">
                  <a:moveTo>
                    <a:pt x="9" y="40"/>
                  </a:moveTo>
                  <a:cubicBezTo>
                    <a:pt x="6" y="40"/>
                    <a:pt x="3" y="40"/>
                    <a:pt x="0" y="40"/>
                  </a:cubicBezTo>
                  <a:cubicBezTo>
                    <a:pt x="3" y="29"/>
                    <a:pt x="1" y="16"/>
                    <a:pt x="1" y="4"/>
                  </a:cubicBezTo>
                  <a:cubicBezTo>
                    <a:pt x="1" y="2"/>
                    <a:pt x="4" y="1"/>
                    <a:pt x="8" y="0"/>
                  </a:cubicBezTo>
                  <a:cubicBezTo>
                    <a:pt x="8" y="3"/>
                    <a:pt x="8" y="6"/>
                    <a:pt x="8" y="10"/>
                  </a:cubicBezTo>
                  <a:cubicBezTo>
                    <a:pt x="7" y="19"/>
                    <a:pt x="7" y="28"/>
                    <a:pt x="7" y="38"/>
                  </a:cubicBezTo>
                  <a:cubicBezTo>
                    <a:pt x="7" y="39"/>
                    <a:pt x="8" y="40"/>
                    <a:pt x="9" y="40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0">
              <a:extLst>
                <a:ext uri="{FF2B5EF4-FFF2-40B4-BE49-F238E27FC236}">
                  <a16:creationId xmlns:a16="http://schemas.microsoft.com/office/drawing/2014/main" id="{45530C43-C80E-99E7-C6AE-C7528D786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934" y="3242583"/>
              <a:ext cx="65087" cy="66675"/>
            </a:xfrm>
            <a:custGeom>
              <a:avLst/>
              <a:gdLst>
                <a:gd name="T0" fmla="*/ 19 w 26"/>
                <a:gd name="T1" fmla="*/ 3 h 26"/>
                <a:gd name="T2" fmla="*/ 17 w 26"/>
                <a:gd name="T3" fmla="*/ 20 h 26"/>
                <a:gd name="T4" fmla="*/ 3 w 26"/>
                <a:gd name="T5" fmla="*/ 19 h 26"/>
                <a:gd name="T6" fmla="*/ 4 w 26"/>
                <a:gd name="T7" fmla="*/ 1 h 26"/>
                <a:gd name="T8" fmla="*/ 19 w 26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9" y="3"/>
                  </a:moveTo>
                  <a:cubicBezTo>
                    <a:pt x="26" y="8"/>
                    <a:pt x="22" y="15"/>
                    <a:pt x="17" y="20"/>
                  </a:cubicBezTo>
                  <a:cubicBezTo>
                    <a:pt x="13" y="26"/>
                    <a:pt x="6" y="25"/>
                    <a:pt x="3" y="19"/>
                  </a:cubicBezTo>
                  <a:cubicBezTo>
                    <a:pt x="0" y="13"/>
                    <a:pt x="1" y="7"/>
                    <a:pt x="4" y="1"/>
                  </a:cubicBezTo>
                  <a:cubicBezTo>
                    <a:pt x="9" y="0"/>
                    <a:pt x="14" y="1"/>
                    <a:pt x="19" y="3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1">
              <a:extLst>
                <a:ext uri="{FF2B5EF4-FFF2-40B4-BE49-F238E27FC236}">
                  <a16:creationId xmlns:a16="http://schemas.microsoft.com/office/drawing/2014/main" id="{492CA64D-9E1F-6DB7-6DED-7117C0F6C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4496" y="3174320"/>
              <a:ext cx="42862" cy="34925"/>
            </a:xfrm>
            <a:custGeom>
              <a:avLst/>
              <a:gdLst>
                <a:gd name="T0" fmla="*/ 5 w 17"/>
                <a:gd name="T1" fmla="*/ 0 h 14"/>
                <a:gd name="T2" fmla="*/ 17 w 17"/>
                <a:gd name="T3" fmla="*/ 2 h 14"/>
                <a:gd name="T4" fmla="*/ 5 w 17"/>
                <a:gd name="T5" fmla="*/ 13 h 14"/>
                <a:gd name="T6" fmla="*/ 3 w 17"/>
                <a:gd name="T7" fmla="*/ 0 h 14"/>
                <a:gd name="T8" fmla="*/ 5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5" y="0"/>
                  </a:moveTo>
                  <a:cubicBezTo>
                    <a:pt x="9" y="0"/>
                    <a:pt x="13" y="1"/>
                    <a:pt x="17" y="2"/>
                  </a:cubicBezTo>
                  <a:cubicBezTo>
                    <a:pt x="15" y="7"/>
                    <a:pt x="11" y="14"/>
                    <a:pt x="5" y="13"/>
                  </a:cubicBezTo>
                  <a:cubicBezTo>
                    <a:pt x="0" y="12"/>
                    <a:pt x="1" y="4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2">
              <a:extLst>
                <a:ext uri="{FF2B5EF4-FFF2-40B4-BE49-F238E27FC236}">
                  <a16:creationId xmlns:a16="http://schemas.microsoft.com/office/drawing/2014/main" id="{30352574-81B9-2AE8-7BE0-06D4F26C1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9721" y="3255283"/>
              <a:ext cx="84137" cy="87313"/>
            </a:xfrm>
            <a:custGeom>
              <a:avLst/>
              <a:gdLst>
                <a:gd name="T0" fmla="*/ 27 w 33"/>
                <a:gd name="T1" fmla="*/ 7 h 34"/>
                <a:gd name="T2" fmla="*/ 26 w 33"/>
                <a:gd name="T3" fmla="*/ 28 h 34"/>
                <a:gd name="T4" fmla="*/ 2 w 33"/>
                <a:gd name="T5" fmla="*/ 24 h 34"/>
                <a:gd name="T6" fmla="*/ 7 w 33"/>
                <a:gd name="T7" fmla="*/ 3 h 34"/>
                <a:gd name="T8" fmla="*/ 27 w 33"/>
                <a:gd name="T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27" y="7"/>
                  </a:moveTo>
                  <a:cubicBezTo>
                    <a:pt x="32" y="13"/>
                    <a:pt x="33" y="23"/>
                    <a:pt x="26" y="28"/>
                  </a:cubicBezTo>
                  <a:cubicBezTo>
                    <a:pt x="19" y="33"/>
                    <a:pt x="5" y="34"/>
                    <a:pt x="2" y="24"/>
                  </a:cubicBezTo>
                  <a:cubicBezTo>
                    <a:pt x="0" y="17"/>
                    <a:pt x="3" y="9"/>
                    <a:pt x="7" y="3"/>
                  </a:cubicBezTo>
                  <a:cubicBezTo>
                    <a:pt x="14" y="0"/>
                    <a:pt x="21" y="0"/>
                    <a:pt x="27" y="7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3">
              <a:extLst>
                <a:ext uri="{FF2B5EF4-FFF2-40B4-BE49-F238E27FC236}">
                  <a16:creationId xmlns:a16="http://schemas.microsoft.com/office/drawing/2014/main" id="{9B962B82-42EA-131A-BD66-25B46C93B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8759" y="3329895"/>
              <a:ext cx="619125" cy="403225"/>
            </a:xfrm>
            <a:custGeom>
              <a:avLst/>
              <a:gdLst>
                <a:gd name="T0" fmla="*/ 211 w 244"/>
                <a:gd name="T1" fmla="*/ 5 h 159"/>
                <a:gd name="T2" fmla="*/ 238 w 244"/>
                <a:gd name="T3" fmla="*/ 74 h 159"/>
                <a:gd name="T4" fmla="*/ 186 w 244"/>
                <a:gd name="T5" fmla="*/ 144 h 159"/>
                <a:gd name="T6" fmla="*/ 93 w 244"/>
                <a:gd name="T7" fmla="*/ 145 h 159"/>
                <a:gd name="T8" fmla="*/ 16 w 244"/>
                <a:gd name="T9" fmla="*/ 90 h 159"/>
                <a:gd name="T10" fmla="*/ 3 w 244"/>
                <a:gd name="T11" fmla="*/ 31 h 159"/>
                <a:gd name="T12" fmla="*/ 48 w 244"/>
                <a:gd name="T13" fmla="*/ 48 h 159"/>
                <a:gd name="T14" fmla="*/ 134 w 244"/>
                <a:gd name="T15" fmla="*/ 24 h 159"/>
                <a:gd name="T16" fmla="*/ 211 w 244"/>
                <a:gd name="T17" fmla="*/ 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59">
                  <a:moveTo>
                    <a:pt x="211" y="5"/>
                  </a:moveTo>
                  <a:cubicBezTo>
                    <a:pt x="244" y="11"/>
                    <a:pt x="244" y="49"/>
                    <a:pt x="238" y="74"/>
                  </a:cubicBezTo>
                  <a:cubicBezTo>
                    <a:pt x="231" y="103"/>
                    <a:pt x="212" y="130"/>
                    <a:pt x="186" y="144"/>
                  </a:cubicBezTo>
                  <a:cubicBezTo>
                    <a:pt x="158" y="159"/>
                    <a:pt x="123" y="155"/>
                    <a:pt x="93" y="145"/>
                  </a:cubicBezTo>
                  <a:cubicBezTo>
                    <a:pt x="63" y="136"/>
                    <a:pt x="35" y="116"/>
                    <a:pt x="16" y="90"/>
                  </a:cubicBezTo>
                  <a:cubicBezTo>
                    <a:pt x="2" y="71"/>
                    <a:pt x="0" y="52"/>
                    <a:pt x="3" y="31"/>
                  </a:cubicBezTo>
                  <a:cubicBezTo>
                    <a:pt x="12" y="44"/>
                    <a:pt x="34" y="48"/>
                    <a:pt x="48" y="48"/>
                  </a:cubicBezTo>
                  <a:cubicBezTo>
                    <a:pt x="77" y="48"/>
                    <a:pt x="107" y="35"/>
                    <a:pt x="134" y="24"/>
                  </a:cubicBezTo>
                  <a:cubicBezTo>
                    <a:pt x="158" y="15"/>
                    <a:pt x="184" y="0"/>
                    <a:pt x="211" y="5"/>
                  </a:cubicBezTo>
                  <a:close/>
                </a:path>
              </a:pathLst>
            </a:custGeom>
            <a:solidFill>
              <a:srgbClr val="DC5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4">
              <a:extLst>
                <a:ext uri="{FF2B5EF4-FFF2-40B4-BE49-F238E27FC236}">
                  <a16:creationId xmlns:a16="http://schemas.microsoft.com/office/drawing/2014/main" id="{0CC323D2-2E77-B76A-9C23-0A80E4C014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0334" y="3309258"/>
              <a:ext cx="760412" cy="458788"/>
            </a:xfrm>
            <a:custGeom>
              <a:avLst/>
              <a:gdLst>
                <a:gd name="T0" fmla="*/ 231 w 300"/>
                <a:gd name="T1" fmla="*/ 3 h 181"/>
                <a:gd name="T2" fmla="*/ 270 w 300"/>
                <a:gd name="T3" fmla="*/ 121 h 181"/>
                <a:gd name="T4" fmla="*/ 105 w 300"/>
                <a:gd name="T5" fmla="*/ 151 h 181"/>
                <a:gd name="T6" fmla="*/ 44 w 300"/>
                <a:gd name="T7" fmla="*/ 15 h 181"/>
                <a:gd name="T8" fmla="*/ 46 w 300"/>
                <a:gd name="T9" fmla="*/ 17 h 181"/>
                <a:gd name="T10" fmla="*/ 45 w 300"/>
                <a:gd name="T11" fmla="*/ 21 h 181"/>
                <a:gd name="T12" fmla="*/ 48 w 300"/>
                <a:gd name="T13" fmla="*/ 25 h 181"/>
                <a:gd name="T14" fmla="*/ 47 w 300"/>
                <a:gd name="T15" fmla="*/ 29 h 181"/>
                <a:gd name="T16" fmla="*/ 145 w 300"/>
                <a:gd name="T17" fmla="*/ 33 h 181"/>
                <a:gd name="T18" fmla="*/ 231 w 300"/>
                <a:gd name="T19" fmla="*/ 3 h 181"/>
                <a:gd name="T20" fmla="*/ 277 w 300"/>
                <a:gd name="T21" fmla="*/ 82 h 181"/>
                <a:gd name="T22" fmla="*/ 250 w 300"/>
                <a:gd name="T23" fmla="*/ 13 h 181"/>
                <a:gd name="T24" fmla="*/ 173 w 300"/>
                <a:gd name="T25" fmla="*/ 32 h 181"/>
                <a:gd name="T26" fmla="*/ 87 w 300"/>
                <a:gd name="T27" fmla="*/ 56 h 181"/>
                <a:gd name="T28" fmla="*/ 42 w 300"/>
                <a:gd name="T29" fmla="*/ 39 h 181"/>
                <a:gd name="T30" fmla="*/ 55 w 300"/>
                <a:gd name="T31" fmla="*/ 98 h 181"/>
                <a:gd name="T32" fmla="*/ 132 w 300"/>
                <a:gd name="T33" fmla="*/ 153 h 181"/>
                <a:gd name="T34" fmla="*/ 225 w 300"/>
                <a:gd name="T35" fmla="*/ 152 h 181"/>
                <a:gd name="T36" fmla="*/ 277 w 300"/>
                <a:gd name="T37" fmla="*/ 8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81">
                  <a:moveTo>
                    <a:pt x="231" y="3"/>
                  </a:moveTo>
                  <a:cubicBezTo>
                    <a:pt x="300" y="0"/>
                    <a:pt x="298" y="77"/>
                    <a:pt x="270" y="121"/>
                  </a:cubicBezTo>
                  <a:cubicBezTo>
                    <a:pt x="233" y="178"/>
                    <a:pt x="162" y="181"/>
                    <a:pt x="105" y="151"/>
                  </a:cubicBezTo>
                  <a:cubicBezTo>
                    <a:pt x="64" y="129"/>
                    <a:pt x="0" y="65"/>
                    <a:pt x="44" y="15"/>
                  </a:cubicBezTo>
                  <a:cubicBezTo>
                    <a:pt x="45" y="14"/>
                    <a:pt x="46" y="15"/>
                    <a:pt x="46" y="17"/>
                  </a:cubicBezTo>
                  <a:cubicBezTo>
                    <a:pt x="46" y="18"/>
                    <a:pt x="45" y="19"/>
                    <a:pt x="45" y="21"/>
                  </a:cubicBezTo>
                  <a:cubicBezTo>
                    <a:pt x="47" y="21"/>
                    <a:pt x="49" y="23"/>
                    <a:pt x="48" y="25"/>
                  </a:cubicBezTo>
                  <a:cubicBezTo>
                    <a:pt x="48" y="27"/>
                    <a:pt x="48" y="28"/>
                    <a:pt x="47" y="29"/>
                  </a:cubicBezTo>
                  <a:cubicBezTo>
                    <a:pt x="66" y="60"/>
                    <a:pt x="118" y="42"/>
                    <a:pt x="145" y="33"/>
                  </a:cubicBezTo>
                  <a:cubicBezTo>
                    <a:pt x="172" y="23"/>
                    <a:pt x="202" y="5"/>
                    <a:pt x="231" y="3"/>
                  </a:cubicBezTo>
                  <a:close/>
                  <a:moveTo>
                    <a:pt x="277" y="82"/>
                  </a:moveTo>
                  <a:cubicBezTo>
                    <a:pt x="283" y="57"/>
                    <a:pt x="283" y="19"/>
                    <a:pt x="250" y="13"/>
                  </a:cubicBezTo>
                  <a:cubicBezTo>
                    <a:pt x="223" y="8"/>
                    <a:pt x="197" y="23"/>
                    <a:pt x="173" y="32"/>
                  </a:cubicBezTo>
                  <a:cubicBezTo>
                    <a:pt x="146" y="43"/>
                    <a:pt x="116" y="56"/>
                    <a:pt x="87" y="56"/>
                  </a:cubicBezTo>
                  <a:cubicBezTo>
                    <a:pt x="73" y="56"/>
                    <a:pt x="51" y="52"/>
                    <a:pt x="42" y="39"/>
                  </a:cubicBezTo>
                  <a:cubicBezTo>
                    <a:pt x="39" y="60"/>
                    <a:pt x="41" y="79"/>
                    <a:pt x="55" y="98"/>
                  </a:cubicBezTo>
                  <a:cubicBezTo>
                    <a:pt x="74" y="124"/>
                    <a:pt x="102" y="144"/>
                    <a:pt x="132" y="153"/>
                  </a:cubicBezTo>
                  <a:cubicBezTo>
                    <a:pt x="162" y="163"/>
                    <a:pt x="197" y="167"/>
                    <a:pt x="225" y="152"/>
                  </a:cubicBezTo>
                  <a:cubicBezTo>
                    <a:pt x="251" y="138"/>
                    <a:pt x="270" y="111"/>
                    <a:pt x="277" y="82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5">
              <a:extLst>
                <a:ext uri="{FF2B5EF4-FFF2-40B4-BE49-F238E27FC236}">
                  <a16:creationId xmlns:a16="http://schemas.microsoft.com/office/drawing/2014/main" id="{34D527EE-8B94-3650-03F3-233520E3B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5296" y="3220358"/>
              <a:ext cx="107950" cy="109538"/>
            </a:xfrm>
            <a:custGeom>
              <a:avLst/>
              <a:gdLst>
                <a:gd name="T0" fmla="*/ 33 w 43"/>
                <a:gd name="T1" fmla="*/ 8 h 43"/>
                <a:gd name="T2" fmla="*/ 30 w 43"/>
                <a:gd name="T3" fmla="*/ 36 h 43"/>
                <a:gd name="T4" fmla="*/ 5 w 43"/>
                <a:gd name="T5" fmla="*/ 33 h 43"/>
                <a:gd name="T6" fmla="*/ 4 w 43"/>
                <a:gd name="T7" fmla="*/ 11 h 43"/>
                <a:gd name="T8" fmla="*/ 4 w 43"/>
                <a:gd name="T9" fmla="*/ 5 h 43"/>
                <a:gd name="T10" fmla="*/ 33 w 43"/>
                <a:gd name="T11" fmla="*/ 8 h 43"/>
                <a:gd name="T12" fmla="*/ 25 w 43"/>
                <a:gd name="T13" fmla="*/ 29 h 43"/>
                <a:gd name="T14" fmla="*/ 27 w 43"/>
                <a:gd name="T15" fmla="*/ 12 h 43"/>
                <a:gd name="T16" fmla="*/ 12 w 43"/>
                <a:gd name="T17" fmla="*/ 10 h 43"/>
                <a:gd name="T18" fmla="*/ 11 w 43"/>
                <a:gd name="T19" fmla="*/ 28 h 43"/>
                <a:gd name="T20" fmla="*/ 25 w 43"/>
                <a:gd name="T21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3">
                  <a:moveTo>
                    <a:pt x="33" y="8"/>
                  </a:moveTo>
                  <a:cubicBezTo>
                    <a:pt x="43" y="16"/>
                    <a:pt x="38" y="28"/>
                    <a:pt x="30" y="36"/>
                  </a:cubicBezTo>
                  <a:cubicBezTo>
                    <a:pt x="22" y="43"/>
                    <a:pt x="11" y="43"/>
                    <a:pt x="5" y="33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2" y="10"/>
                    <a:pt x="1" y="7"/>
                    <a:pt x="4" y="5"/>
                  </a:cubicBezTo>
                  <a:cubicBezTo>
                    <a:pt x="13" y="0"/>
                    <a:pt x="26" y="1"/>
                    <a:pt x="33" y="8"/>
                  </a:cubicBezTo>
                  <a:close/>
                  <a:moveTo>
                    <a:pt x="25" y="29"/>
                  </a:moveTo>
                  <a:cubicBezTo>
                    <a:pt x="30" y="24"/>
                    <a:pt x="34" y="17"/>
                    <a:pt x="27" y="12"/>
                  </a:cubicBezTo>
                  <a:cubicBezTo>
                    <a:pt x="22" y="10"/>
                    <a:pt x="17" y="9"/>
                    <a:pt x="12" y="10"/>
                  </a:cubicBezTo>
                  <a:cubicBezTo>
                    <a:pt x="9" y="16"/>
                    <a:pt x="8" y="22"/>
                    <a:pt x="11" y="28"/>
                  </a:cubicBezTo>
                  <a:cubicBezTo>
                    <a:pt x="14" y="34"/>
                    <a:pt x="21" y="35"/>
                    <a:pt x="25" y="29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6">
              <a:extLst>
                <a:ext uri="{FF2B5EF4-FFF2-40B4-BE49-F238E27FC236}">
                  <a16:creationId xmlns:a16="http://schemas.microsoft.com/office/drawing/2014/main" id="{BAC4546F-3E1E-B08B-446D-E48955DA3C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8621" y="3158445"/>
              <a:ext cx="76200" cy="74613"/>
            </a:xfrm>
            <a:custGeom>
              <a:avLst/>
              <a:gdLst>
                <a:gd name="T0" fmla="*/ 28 w 30"/>
                <a:gd name="T1" fmla="*/ 3 h 29"/>
                <a:gd name="T2" fmla="*/ 30 w 30"/>
                <a:gd name="T3" fmla="*/ 7 h 29"/>
                <a:gd name="T4" fmla="*/ 9 w 30"/>
                <a:gd name="T5" fmla="*/ 24 h 29"/>
                <a:gd name="T6" fmla="*/ 7 w 30"/>
                <a:gd name="T7" fmla="*/ 2 h 29"/>
                <a:gd name="T8" fmla="*/ 8 w 30"/>
                <a:gd name="T9" fmla="*/ 2 h 29"/>
                <a:gd name="T10" fmla="*/ 11 w 30"/>
                <a:gd name="T11" fmla="*/ 0 h 29"/>
                <a:gd name="T12" fmla="*/ 28 w 30"/>
                <a:gd name="T13" fmla="*/ 3 h 29"/>
                <a:gd name="T14" fmla="*/ 23 w 30"/>
                <a:gd name="T15" fmla="*/ 8 h 29"/>
                <a:gd name="T16" fmla="*/ 11 w 30"/>
                <a:gd name="T17" fmla="*/ 6 h 29"/>
                <a:gd name="T18" fmla="*/ 9 w 30"/>
                <a:gd name="T19" fmla="*/ 6 h 29"/>
                <a:gd name="T20" fmla="*/ 11 w 30"/>
                <a:gd name="T21" fmla="*/ 19 h 29"/>
                <a:gd name="T22" fmla="*/ 23 w 30"/>
                <a:gd name="T23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9">
                  <a:moveTo>
                    <a:pt x="28" y="3"/>
                  </a:moveTo>
                  <a:cubicBezTo>
                    <a:pt x="29" y="4"/>
                    <a:pt x="30" y="5"/>
                    <a:pt x="30" y="7"/>
                  </a:cubicBezTo>
                  <a:cubicBezTo>
                    <a:pt x="27" y="14"/>
                    <a:pt x="20" y="29"/>
                    <a:pt x="9" y="24"/>
                  </a:cubicBezTo>
                  <a:cubicBezTo>
                    <a:pt x="0" y="20"/>
                    <a:pt x="1" y="9"/>
                    <a:pt x="7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1"/>
                    <a:pt x="9" y="0"/>
                    <a:pt x="11" y="0"/>
                  </a:cubicBezTo>
                  <a:cubicBezTo>
                    <a:pt x="17" y="0"/>
                    <a:pt x="22" y="0"/>
                    <a:pt x="28" y="3"/>
                  </a:cubicBezTo>
                  <a:close/>
                  <a:moveTo>
                    <a:pt x="23" y="8"/>
                  </a:moveTo>
                  <a:cubicBezTo>
                    <a:pt x="19" y="7"/>
                    <a:pt x="15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7" y="10"/>
                    <a:pt x="6" y="18"/>
                    <a:pt x="11" y="19"/>
                  </a:cubicBezTo>
                  <a:cubicBezTo>
                    <a:pt x="17" y="20"/>
                    <a:pt x="21" y="13"/>
                    <a:pt x="23" y="8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7">
              <a:extLst>
                <a:ext uri="{FF2B5EF4-FFF2-40B4-BE49-F238E27FC236}">
                  <a16:creationId xmlns:a16="http://schemas.microsoft.com/office/drawing/2014/main" id="{65D7B152-D677-44DC-475E-6C70699C70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7496" y="3199720"/>
              <a:ext cx="166687" cy="165100"/>
            </a:xfrm>
            <a:custGeom>
              <a:avLst/>
              <a:gdLst>
                <a:gd name="T0" fmla="*/ 10 w 66"/>
                <a:gd name="T1" fmla="*/ 18 h 65"/>
                <a:gd name="T2" fmla="*/ 39 w 66"/>
                <a:gd name="T3" fmla="*/ 58 h 65"/>
                <a:gd name="T4" fmla="*/ 4 w 66"/>
                <a:gd name="T5" fmla="*/ 50 h 65"/>
                <a:gd name="T6" fmla="*/ 9 w 66"/>
                <a:gd name="T7" fmla="*/ 24 h 65"/>
                <a:gd name="T8" fmla="*/ 10 w 66"/>
                <a:gd name="T9" fmla="*/ 18 h 65"/>
                <a:gd name="T10" fmla="*/ 35 w 66"/>
                <a:gd name="T11" fmla="*/ 50 h 65"/>
                <a:gd name="T12" fmla="*/ 36 w 66"/>
                <a:gd name="T13" fmla="*/ 29 h 65"/>
                <a:gd name="T14" fmla="*/ 16 w 66"/>
                <a:gd name="T15" fmla="*/ 25 h 65"/>
                <a:gd name="T16" fmla="*/ 11 w 66"/>
                <a:gd name="T17" fmla="*/ 46 h 65"/>
                <a:gd name="T18" fmla="*/ 35 w 66"/>
                <a:gd name="T1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5">
                  <a:moveTo>
                    <a:pt x="10" y="18"/>
                  </a:moveTo>
                  <a:cubicBezTo>
                    <a:pt x="35" y="0"/>
                    <a:pt x="66" y="43"/>
                    <a:pt x="39" y="58"/>
                  </a:cubicBezTo>
                  <a:cubicBezTo>
                    <a:pt x="27" y="64"/>
                    <a:pt x="9" y="65"/>
                    <a:pt x="4" y="50"/>
                  </a:cubicBezTo>
                  <a:cubicBezTo>
                    <a:pt x="0" y="41"/>
                    <a:pt x="3" y="32"/>
                    <a:pt x="9" y="24"/>
                  </a:cubicBezTo>
                  <a:cubicBezTo>
                    <a:pt x="8" y="22"/>
                    <a:pt x="8" y="20"/>
                    <a:pt x="10" y="18"/>
                  </a:cubicBezTo>
                  <a:close/>
                  <a:moveTo>
                    <a:pt x="35" y="50"/>
                  </a:moveTo>
                  <a:cubicBezTo>
                    <a:pt x="42" y="45"/>
                    <a:pt x="41" y="35"/>
                    <a:pt x="36" y="29"/>
                  </a:cubicBezTo>
                  <a:cubicBezTo>
                    <a:pt x="30" y="22"/>
                    <a:pt x="23" y="22"/>
                    <a:pt x="16" y="25"/>
                  </a:cubicBezTo>
                  <a:cubicBezTo>
                    <a:pt x="12" y="31"/>
                    <a:pt x="9" y="39"/>
                    <a:pt x="11" y="46"/>
                  </a:cubicBezTo>
                  <a:cubicBezTo>
                    <a:pt x="14" y="56"/>
                    <a:pt x="28" y="55"/>
                    <a:pt x="35" y="5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071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BEFD960D-067A-F3AE-28B7-BE3AC244AFA4}"/>
              </a:ext>
            </a:extLst>
          </p:cNvPr>
          <p:cNvGrpSpPr/>
          <p:nvPr/>
        </p:nvGrpSpPr>
        <p:grpSpPr>
          <a:xfrm>
            <a:off x="4526329" y="1063942"/>
            <a:ext cx="1421610" cy="2250758"/>
            <a:chOff x="3060889" y="2013030"/>
            <a:chExt cx="844325" cy="1336774"/>
          </a:xfrm>
        </p:grpSpPr>
        <p:sp>
          <p:nvSpPr>
            <p:cNvPr id="3" name="Freeform 241">
              <a:extLst>
                <a:ext uri="{FF2B5EF4-FFF2-40B4-BE49-F238E27FC236}">
                  <a16:creationId xmlns:a16="http://schemas.microsoft.com/office/drawing/2014/main" id="{1774076E-AFA9-F776-2D16-9D959814A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889" y="2114314"/>
              <a:ext cx="843451" cy="1046019"/>
            </a:xfrm>
            <a:custGeom>
              <a:avLst/>
              <a:gdLst>
                <a:gd name="T0" fmla="*/ 1818 w 2065"/>
                <a:gd name="T1" fmla="*/ 1783 h 2563"/>
                <a:gd name="T2" fmla="*/ 1325 w 2065"/>
                <a:gd name="T3" fmla="*/ 1669 h 2563"/>
                <a:gd name="T4" fmla="*/ 1287 w 2065"/>
                <a:gd name="T5" fmla="*/ 1399 h 2563"/>
                <a:gd name="T6" fmla="*/ 1576 w 2065"/>
                <a:gd name="T7" fmla="*/ 984 h 2563"/>
                <a:gd name="T8" fmla="*/ 1644 w 2065"/>
                <a:gd name="T9" fmla="*/ 997 h 2563"/>
                <a:gd name="T10" fmla="*/ 1678 w 2065"/>
                <a:gd name="T11" fmla="*/ 792 h 2563"/>
                <a:gd name="T12" fmla="*/ 1613 w 2065"/>
                <a:gd name="T13" fmla="*/ 736 h 2563"/>
                <a:gd name="T14" fmla="*/ 1034 w 2065"/>
                <a:gd name="T15" fmla="*/ 0 h 2563"/>
                <a:gd name="T16" fmla="*/ 455 w 2065"/>
                <a:gd name="T17" fmla="*/ 734 h 2563"/>
                <a:gd name="T18" fmla="*/ 396 w 2065"/>
                <a:gd name="T19" fmla="*/ 792 h 2563"/>
                <a:gd name="T20" fmla="*/ 430 w 2065"/>
                <a:gd name="T21" fmla="*/ 997 h 2563"/>
                <a:gd name="T22" fmla="*/ 494 w 2065"/>
                <a:gd name="T23" fmla="*/ 992 h 2563"/>
                <a:gd name="T24" fmla="*/ 795 w 2065"/>
                <a:gd name="T25" fmla="*/ 1409 h 2563"/>
                <a:gd name="T26" fmla="*/ 755 w 2065"/>
                <a:gd name="T27" fmla="*/ 1669 h 2563"/>
                <a:gd name="T28" fmla="*/ 252 w 2065"/>
                <a:gd name="T29" fmla="*/ 1765 h 2563"/>
                <a:gd name="T30" fmla="*/ 33 w 2065"/>
                <a:gd name="T31" fmla="*/ 2107 h 2563"/>
                <a:gd name="T32" fmla="*/ 38 w 2065"/>
                <a:gd name="T33" fmla="*/ 2563 h 2563"/>
                <a:gd name="T34" fmla="*/ 1038 w 2065"/>
                <a:gd name="T35" fmla="*/ 2563 h 2563"/>
                <a:gd name="T36" fmla="*/ 1043 w 2065"/>
                <a:gd name="T37" fmla="*/ 2563 h 2563"/>
                <a:gd name="T38" fmla="*/ 2060 w 2065"/>
                <a:gd name="T39" fmla="*/ 2563 h 2563"/>
                <a:gd name="T40" fmla="*/ 2060 w 2065"/>
                <a:gd name="T41" fmla="*/ 2099 h 2563"/>
                <a:gd name="T42" fmla="*/ 1818 w 2065"/>
                <a:gd name="T43" fmla="*/ 1783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5" h="2563">
                  <a:moveTo>
                    <a:pt x="1818" y="1783"/>
                  </a:moveTo>
                  <a:cubicBezTo>
                    <a:pt x="1772" y="1769"/>
                    <a:pt x="1407" y="1709"/>
                    <a:pt x="1325" y="1669"/>
                  </a:cubicBezTo>
                  <a:cubicBezTo>
                    <a:pt x="1259" y="1637"/>
                    <a:pt x="1277" y="1466"/>
                    <a:pt x="1287" y="1399"/>
                  </a:cubicBezTo>
                  <a:cubicBezTo>
                    <a:pt x="1408" y="1307"/>
                    <a:pt x="1520" y="1160"/>
                    <a:pt x="1576" y="984"/>
                  </a:cubicBezTo>
                  <a:cubicBezTo>
                    <a:pt x="1576" y="984"/>
                    <a:pt x="1605" y="997"/>
                    <a:pt x="1644" y="997"/>
                  </a:cubicBezTo>
                  <a:cubicBezTo>
                    <a:pt x="1683" y="997"/>
                    <a:pt x="1678" y="851"/>
                    <a:pt x="1678" y="792"/>
                  </a:cubicBezTo>
                  <a:cubicBezTo>
                    <a:pt x="1678" y="758"/>
                    <a:pt x="1642" y="743"/>
                    <a:pt x="1613" y="736"/>
                  </a:cubicBezTo>
                  <a:cubicBezTo>
                    <a:pt x="1609" y="328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4"/>
                  </a:cubicBezTo>
                  <a:cubicBezTo>
                    <a:pt x="430" y="740"/>
                    <a:pt x="396" y="756"/>
                    <a:pt x="396" y="792"/>
                  </a:cubicBezTo>
                  <a:cubicBezTo>
                    <a:pt x="396" y="851"/>
                    <a:pt x="391" y="997"/>
                    <a:pt x="430" y="997"/>
                  </a:cubicBezTo>
                  <a:cubicBezTo>
                    <a:pt x="461" y="997"/>
                    <a:pt x="485" y="993"/>
                    <a:pt x="494" y="992"/>
                  </a:cubicBezTo>
                  <a:cubicBezTo>
                    <a:pt x="553" y="1171"/>
                    <a:pt x="671" y="1320"/>
                    <a:pt x="795" y="1409"/>
                  </a:cubicBezTo>
                  <a:cubicBezTo>
                    <a:pt x="804" y="1482"/>
                    <a:pt x="815" y="1633"/>
                    <a:pt x="755" y="1669"/>
                  </a:cubicBezTo>
                  <a:cubicBezTo>
                    <a:pt x="675" y="1717"/>
                    <a:pt x="300" y="1765"/>
                    <a:pt x="252" y="1765"/>
                  </a:cubicBezTo>
                  <a:cubicBezTo>
                    <a:pt x="0" y="1767"/>
                    <a:pt x="33" y="2011"/>
                    <a:pt x="33" y="2107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9"/>
                  </a:cubicBezTo>
                  <a:cubicBezTo>
                    <a:pt x="2060" y="2003"/>
                    <a:pt x="2065" y="1854"/>
                    <a:pt x="1818" y="1783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42">
              <a:extLst>
                <a:ext uri="{FF2B5EF4-FFF2-40B4-BE49-F238E27FC236}">
                  <a16:creationId xmlns:a16="http://schemas.microsoft.com/office/drawing/2014/main" id="{9CCE9AAF-B046-1414-1C16-627337F33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621" y="2013030"/>
              <a:ext cx="593734" cy="412995"/>
            </a:xfrm>
            <a:custGeom>
              <a:avLst/>
              <a:gdLst>
                <a:gd name="T0" fmla="*/ 109 w 1454"/>
                <a:gd name="T1" fmla="*/ 1011 h 1011"/>
                <a:gd name="T2" fmla="*/ 278 w 1454"/>
                <a:gd name="T3" fmla="*/ 281 h 1011"/>
                <a:gd name="T4" fmla="*/ 1320 w 1454"/>
                <a:gd name="T5" fmla="*/ 492 h 1011"/>
                <a:gd name="T6" fmla="*/ 1365 w 1454"/>
                <a:gd name="T7" fmla="*/ 997 h 1011"/>
                <a:gd name="T8" fmla="*/ 1292 w 1454"/>
                <a:gd name="T9" fmla="*/ 1011 h 1011"/>
                <a:gd name="T10" fmla="*/ 1179 w 1454"/>
                <a:gd name="T11" fmla="*/ 552 h 1011"/>
                <a:gd name="T12" fmla="*/ 374 w 1454"/>
                <a:gd name="T13" fmla="*/ 517 h 1011"/>
                <a:gd name="T14" fmla="*/ 182 w 1454"/>
                <a:gd name="T15" fmla="*/ 997 h 1011"/>
                <a:gd name="T16" fmla="*/ 109 w 1454"/>
                <a:gd name="T17" fmla="*/ 1011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4" h="1011">
                  <a:moveTo>
                    <a:pt x="109" y="1011"/>
                  </a:moveTo>
                  <a:cubicBezTo>
                    <a:pt x="109" y="1011"/>
                    <a:pt x="0" y="484"/>
                    <a:pt x="278" y="281"/>
                  </a:cubicBezTo>
                  <a:cubicBezTo>
                    <a:pt x="662" y="0"/>
                    <a:pt x="1196" y="141"/>
                    <a:pt x="1320" y="492"/>
                  </a:cubicBezTo>
                  <a:cubicBezTo>
                    <a:pt x="1320" y="492"/>
                    <a:pt x="1454" y="816"/>
                    <a:pt x="1365" y="997"/>
                  </a:cubicBezTo>
                  <a:cubicBezTo>
                    <a:pt x="1365" y="997"/>
                    <a:pt x="1379" y="1006"/>
                    <a:pt x="1292" y="1011"/>
                  </a:cubicBezTo>
                  <a:cubicBezTo>
                    <a:pt x="1179" y="552"/>
                    <a:pt x="1179" y="552"/>
                    <a:pt x="1179" y="552"/>
                  </a:cubicBezTo>
                  <a:cubicBezTo>
                    <a:pt x="1179" y="552"/>
                    <a:pt x="764" y="666"/>
                    <a:pt x="374" y="517"/>
                  </a:cubicBezTo>
                  <a:cubicBezTo>
                    <a:pt x="374" y="517"/>
                    <a:pt x="190" y="617"/>
                    <a:pt x="182" y="997"/>
                  </a:cubicBezTo>
                  <a:cubicBezTo>
                    <a:pt x="182" y="997"/>
                    <a:pt x="163" y="969"/>
                    <a:pt x="109" y="10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3">
              <a:extLst>
                <a:ext uri="{FF2B5EF4-FFF2-40B4-BE49-F238E27FC236}">
                  <a16:creationId xmlns:a16="http://schemas.microsoft.com/office/drawing/2014/main" id="{BCA5C00C-5129-8ED7-A4D5-91D9960CB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889" y="2804966"/>
              <a:ext cx="844325" cy="544838"/>
            </a:xfrm>
            <a:custGeom>
              <a:avLst/>
              <a:gdLst>
                <a:gd name="T0" fmla="*/ 2065 w 2068"/>
                <a:gd name="T1" fmla="*/ 1336 h 1336"/>
                <a:gd name="T2" fmla="*/ 2065 w 2068"/>
                <a:gd name="T3" fmla="*/ 392 h 1336"/>
                <a:gd name="T4" fmla="*/ 1834 w 2068"/>
                <a:gd name="T5" fmla="*/ 69 h 1336"/>
                <a:gd name="T6" fmla="*/ 1447 w 2068"/>
                <a:gd name="T7" fmla="*/ 10 h 1336"/>
                <a:gd name="T8" fmla="*/ 1071 w 2068"/>
                <a:gd name="T9" fmla="*/ 283 h 1336"/>
                <a:gd name="T10" fmla="*/ 666 w 2068"/>
                <a:gd name="T11" fmla="*/ 4 h 1336"/>
                <a:gd name="T12" fmla="*/ 254 w 2068"/>
                <a:gd name="T13" fmla="*/ 68 h 1336"/>
                <a:gd name="T14" fmla="*/ 20 w 2068"/>
                <a:gd name="T15" fmla="*/ 388 h 1336"/>
                <a:gd name="T16" fmla="*/ 20 w 2068"/>
                <a:gd name="T17" fmla="*/ 1336 h 1336"/>
                <a:gd name="T18" fmla="*/ 2065 w 2068"/>
                <a:gd name="T19" fmla="*/ 1336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6">
                  <a:moveTo>
                    <a:pt x="2065" y="1336"/>
                  </a:moveTo>
                  <a:cubicBezTo>
                    <a:pt x="2065" y="1336"/>
                    <a:pt x="2065" y="490"/>
                    <a:pt x="2065" y="392"/>
                  </a:cubicBezTo>
                  <a:cubicBezTo>
                    <a:pt x="2065" y="294"/>
                    <a:pt x="2068" y="88"/>
                    <a:pt x="1834" y="69"/>
                  </a:cubicBezTo>
                  <a:cubicBezTo>
                    <a:pt x="1800" y="66"/>
                    <a:pt x="1589" y="41"/>
                    <a:pt x="1447" y="10"/>
                  </a:cubicBezTo>
                  <a:cubicBezTo>
                    <a:pt x="1427" y="5"/>
                    <a:pt x="1394" y="277"/>
                    <a:pt x="1071" y="283"/>
                  </a:cubicBezTo>
                  <a:cubicBezTo>
                    <a:pt x="663" y="291"/>
                    <a:pt x="682" y="0"/>
                    <a:pt x="666" y="4"/>
                  </a:cubicBezTo>
                  <a:cubicBezTo>
                    <a:pt x="526" y="38"/>
                    <a:pt x="291" y="68"/>
                    <a:pt x="254" y="68"/>
                  </a:cubicBezTo>
                  <a:cubicBezTo>
                    <a:pt x="0" y="70"/>
                    <a:pt x="20" y="290"/>
                    <a:pt x="20" y="388"/>
                  </a:cubicBezTo>
                  <a:cubicBezTo>
                    <a:pt x="20" y="487"/>
                    <a:pt x="20" y="1336"/>
                    <a:pt x="20" y="1336"/>
                  </a:cubicBezTo>
                  <a:lnTo>
                    <a:pt x="2065" y="13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DD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4">
              <a:extLst>
                <a:ext uri="{FF2B5EF4-FFF2-40B4-BE49-F238E27FC236}">
                  <a16:creationId xmlns:a16="http://schemas.microsoft.com/office/drawing/2014/main" id="{4A69A1AE-E28A-3F97-9039-DDDB15E0A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293" y="2221710"/>
              <a:ext cx="523883" cy="48896"/>
            </a:xfrm>
            <a:custGeom>
              <a:avLst/>
              <a:gdLst>
                <a:gd name="T0" fmla="*/ 30 w 1283"/>
                <a:gd name="T1" fmla="*/ 0 h 121"/>
                <a:gd name="T2" fmla="*/ 1237 w 1283"/>
                <a:gd name="T3" fmla="*/ 0 h 121"/>
                <a:gd name="T4" fmla="*/ 1283 w 1283"/>
                <a:gd name="T5" fmla="*/ 121 h 121"/>
                <a:gd name="T6" fmla="*/ 0 w 1283"/>
                <a:gd name="T7" fmla="*/ 121 h 121"/>
                <a:gd name="T8" fmla="*/ 30 w 1283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3" h="121">
                  <a:moveTo>
                    <a:pt x="30" y="0"/>
                  </a:moveTo>
                  <a:cubicBezTo>
                    <a:pt x="1237" y="0"/>
                    <a:pt x="1237" y="0"/>
                    <a:pt x="1237" y="0"/>
                  </a:cubicBezTo>
                  <a:cubicBezTo>
                    <a:pt x="1237" y="0"/>
                    <a:pt x="1275" y="90"/>
                    <a:pt x="1283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9" y="24"/>
                    <a:pt x="30" y="0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245">
              <a:extLst>
                <a:ext uri="{FF2B5EF4-FFF2-40B4-BE49-F238E27FC236}">
                  <a16:creationId xmlns:a16="http://schemas.microsoft.com/office/drawing/2014/main" id="{C0AC0CD6-E36A-4B2F-1B72-DEB934293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4264" y="2096852"/>
              <a:ext cx="263688" cy="286389"/>
            </a:xfrm>
            <a:prstGeom prst="ellipse">
              <a:avLst/>
            </a:prstGeom>
            <a:solidFill>
              <a:srgbClr val="EAE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47">
              <a:extLst>
                <a:ext uri="{FF2B5EF4-FFF2-40B4-BE49-F238E27FC236}">
                  <a16:creationId xmlns:a16="http://schemas.microsoft.com/office/drawing/2014/main" id="{9A7DDC34-23A7-A3B8-E6FF-C5698B0CA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294" y="2208613"/>
              <a:ext cx="57627" cy="62866"/>
            </a:xfrm>
            <a:prstGeom prst="ellipse">
              <a:avLst/>
            </a:pr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8">
              <a:extLst>
                <a:ext uri="{FF2B5EF4-FFF2-40B4-BE49-F238E27FC236}">
                  <a16:creationId xmlns:a16="http://schemas.microsoft.com/office/drawing/2014/main" id="{395EC311-6AC0-C21D-2FEA-2F8003154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308" y="2805840"/>
              <a:ext cx="316076" cy="362353"/>
            </a:xfrm>
            <a:custGeom>
              <a:avLst/>
              <a:gdLst>
                <a:gd name="T0" fmla="*/ 0 w 775"/>
                <a:gd name="T1" fmla="*/ 0 h 887"/>
                <a:gd name="T2" fmla="*/ 379 w 775"/>
                <a:gd name="T3" fmla="*/ 887 h 887"/>
                <a:gd name="T4" fmla="*/ 775 w 775"/>
                <a:gd name="T5" fmla="*/ 12 h 887"/>
                <a:gd name="T6" fmla="*/ 337 w 775"/>
                <a:gd name="T7" fmla="*/ 241 h 887"/>
                <a:gd name="T8" fmla="*/ 0 w 775"/>
                <a:gd name="T9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887">
                  <a:moveTo>
                    <a:pt x="0" y="0"/>
                  </a:moveTo>
                  <a:cubicBezTo>
                    <a:pt x="0" y="0"/>
                    <a:pt x="71" y="585"/>
                    <a:pt x="379" y="887"/>
                  </a:cubicBezTo>
                  <a:cubicBezTo>
                    <a:pt x="379" y="887"/>
                    <a:pt x="698" y="666"/>
                    <a:pt x="775" y="12"/>
                  </a:cubicBezTo>
                  <a:cubicBezTo>
                    <a:pt x="775" y="12"/>
                    <a:pt x="641" y="289"/>
                    <a:pt x="337" y="241"/>
                  </a:cubicBezTo>
                  <a:cubicBezTo>
                    <a:pt x="33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FD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49">
              <a:extLst>
                <a:ext uri="{FF2B5EF4-FFF2-40B4-BE49-F238E27FC236}">
                  <a16:creationId xmlns:a16="http://schemas.microsoft.com/office/drawing/2014/main" id="{18829EE1-AAC4-26D8-97ED-DE24E72AC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270" y="2805840"/>
              <a:ext cx="178994" cy="223523"/>
            </a:xfrm>
            <a:custGeom>
              <a:avLst/>
              <a:gdLst>
                <a:gd name="T0" fmla="*/ 399 w 438"/>
                <a:gd name="T1" fmla="*/ 36 h 546"/>
                <a:gd name="T2" fmla="*/ 259 w 438"/>
                <a:gd name="T3" fmla="*/ 151 h 546"/>
                <a:gd name="T4" fmla="*/ 243 w 438"/>
                <a:gd name="T5" fmla="*/ 305 h 546"/>
                <a:gd name="T6" fmla="*/ 438 w 438"/>
                <a:gd name="T7" fmla="*/ 546 h 546"/>
                <a:gd name="T8" fmla="*/ 384 w 438"/>
                <a:gd name="T9" fmla="*/ 546 h 546"/>
                <a:gd name="T10" fmla="*/ 206 w 438"/>
                <a:gd name="T11" fmla="*/ 352 h 546"/>
                <a:gd name="T12" fmla="*/ 61 w 438"/>
                <a:gd name="T13" fmla="*/ 546 h 546"/>
                <a:gd name="T14" fmla="*/ 0 w 438"/>
                <a:gd name="T15" fmla="*/ 546 h 546"/>
                <a:gd name="T16" fmla="*/ 184 w 438"/>
                <a:gd name="T17" fmla="*/ 304 h 546"/>
                <a:gd name="T18" fmla="*/ 393 w 438"/>
                <a:gd name="T19" fmla="*/ 0 h 546"/>
                <a:gd name="T20" fmla="*/ 399 w 438"/>
                <a:gd name="T21" fmla="*/ 3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46">
                  <a:moveTo>
                    <a:pt x="399" y="36"/>
                  </a:moveTo>
                  <a:cubicBezTo>
                    <a:pt x="399" y="36"/>
                    <a:pt x="290" y="60"/>
                    <a:pt x="259" y="151"/>
                  </a:cubicBezTo>
                  <a:cubicBezTo>
                    <a:pt x="224" y="253"/>
                    <a:pt x="243" y="305"/>
                    <a:pt x="243" y="305"/>
                  </a:cubicBezTo>
                  <a:cubicBezTo>
                    <a:pt x="243" y="305"/>
                    <a:pt x="425" y="306"/>
                    <a:pt x="438" y="546"/>
                  </a:cubicBezTo>
                  <a:cubicBezTo>
                    <a:pt x="384" y="546"/>
                    <a:pt x="384" y="546"/>
                    <a:pt x="384" y="546"/>
                  </a:cubicBezTo>
                  <a:cubicBezTo>
                    <a:pt x="384" y="546"/>
                    <a:pt x="363" y="336"/>
                    <a:pt x="206" y="352"/>
                  </a:cubicBezTo>
                  <a:cubicBezTo>
                    <a:pt x="79" y="366"/>
                    <a:pt x="61" y="546"/>
                    <a:pt x="61" y="546"/>
                  </a:cubicBezTo>
                  <a:cubicBezTo>
                    <a:pt x="0" y="546"/>
                    <a:pt x="0" y="546"/>
                    <a:pt x="0" y="546"/>
                  </a:cubicBezTo>
                  <a:cubicBezTo>
                    <a:pt x="0" y="546"/>
                    <a:pt x="31" y="305"/>
                    <a:pt x="184" y="304"/>
                  </a:cubicBezTo>
                  <a:cubicBezTo>
                    <a:pt x="184" y="304"/>
                    <a:pt x="158" y="26"/>
                    <a:pt x="393" y="0"/>
                  </a:cubicBezTo>
                  <a:lnTo>
                    <a:pt x="399" y="36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50">
              <a:extLst>
                <a:ext uri="{FF2B5EF4-FFF2-40B4-BE49-F238E27FC236}">
                  <a16:creationId xmlns:a16="http://schemas.microsoft.com/office/drawing/2014/main" id="{48AA0E8D-7A4E-546C-5482-453375B8E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190" y="2814571"/>
              <a:ext cx="112635" cy="457524"/>
            </a:xfrm>
            <a:custGeom>
              <a:avLst/>
              <a:gdLst>
                <a:gd name="T0" fmla="*/ 203 w 275"/>
                <a:gd name="T1" fmla="*/ 10 h 1120"/>
                <a:gd name="T2" fmla="*/ 145 w 275"/>
                <a:gd name="T3" fmla="*/ 0 h 1120"/>
                <a:gd name="T4" fmla="*/ 212 w 275"/>
                <a:gd name="T5" fmla="*/ 415 h 1120"/>
                <a:gd name="T6" fmla="*/ 126 w 275"/>
                <a:gd name="T7" fmla="*/ 875 h 1120"/>
                <a:gd name="T8" fmla="*/ 122 w 275"/>
                <a:gd name="T9" fmla="*/ 875 h 1120"/>
                <a:gd name="T10" fmla="*/ 0 w 275"/>
                <a:gd name="T11" fmla="*/ 997 h 1120"/>
                <a:gd name="T12" fmla="*/ 122 w 275"/>
                <a:gd name="T13" fmla="*/ 1120 h 1120"/>
                <a:gd name="T14" fmla="*/ 245 w 275"/>
                <a:gd name="T15" fmla="*/ 997 h 1120"/>
                <a:gd name="T16" fmla="*/ 176 w 275"/>
                <a:gd name="T17" fmla="*/ 887 h 1120"/>
                <a:gd name="T18" fmla="*/ 259 w 275"/>
                <a:gd name="T19" fmla="*/ 437 h 1120"/>
                <a:gd name="T20" fmla="*/ 203 w 275"/>
                <a:gd name="T21" fmla="*/ 1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1120">
                  <a:moveTo>
                    <a:pt x="203" y="1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227" y="190"/>
                    <a:pt x="212" y="415"/>
                  </a:cubicBezTo>
                  <a:cubicBezTo>
                    <a:pt x="200" y="609"/>
                    <a:pt x="142" y="820"/>
                    <a:pt x="126" y="875"/>
                  </a:cubicBezTo>
                  <a:cubicBezTo>
                    <a:pt x="125" y="875"/>
                    <a:pt x="124" y="875"/>
                    <a:pt x="122" y="875"/>
                  </a:cubicBezTo>
                  <a:cubicBezTo>
                    <a:pt x="55" y="875"/>
                    <a:pt x="0" y="930"/>
                    <a:pt x="0" y="997"/>
                  </a:cubicBezTo>
                  <a:cubicBezTo>
                    <a:pt x="0" y="1065"/>
                    <a:pt x="55" y="1120"/>
                    <a:pt x="122" y="1120"/>
                  </a:cubicBezTo>
                  <a:cubicBezTo>
                    <a:pt x="190" y="1120"/>
                    <a:pt x="245" y="1065"/>
                    <a:pt x="245" y="997"/>
                  </a:cubicBezTo>
                  <a:cubicBezTo>
                    <a:pt x="245" y="949"/>
                    <a:pt x="217" y="907"/>
                    <a:pt x="176" y="887"/>
                  </a:cubicBezTo>
                  <a:cubicBezTo>
                    <a:pt x="190" y="835"/>
                    <a:pt x="241" y="641"/>
                    <a:pt x="259" y="437"/>
                  </a:cubicBezTo>
                  <a:cubicBezTo>
                    <a:pt x="275" y="235"/>
                    <a:pt x="203" y="10"/>
                    <a:pt x="203" y="10"/>
                  </a:cubicBez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51">
              <a:extLst>
                <a:ext uri="{FF2B5EF4-FFF2-40B4-BE49-F238E27FC236}">
                  <a16:creationId xmlns:a16="http://schemas.microsoft.com/office/drawing/2014/main" id="{099F2E6C-2D86-F9A3-1A11-89E7A3EBB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1300" y="3029363"/>
              <a:ext cx="108269" cy="281150"/>
            </a:xfrm>
            <a:custGeom>
              <a:avLst/>
              <a:gdLst>
                <a:gd name="T0" fmla="*/ 54 w 265"/>
                <a:gd name="T1" fmla="*/ 0 h 688"/>
                <a:gd name="T2" fmla="*/ 72 w 265"/>
                <a:gd name="T3" fmla="*/ 504 h 688"/>
                <a:gd name="T4" fmla="*/ 171 w 265"/>
                <a:gd name="T5" fmla="*/ 642 h 688"/>
                <a:gd name="T6" fmla="*/ 219 w 265"/>
                <a:gd name="T7" fmla="*/ 688 h 688"/>
                <a:gd name="T8" fmla="*/ 250 w 265"/>
                <a:gd name="T9" fmla="*/ 616 h 688"/>
                <a:gd name="T10" fmla="*/ 198 w 265"/>
                <a:gd name="T11" fmla="*/ 599 h 688"/>
                <a:gd name="T12" fmla="*/ 175 w 265"/>
                <a:gd name="T13" fmla="*/ 621 h 688"/>
                <a:gd name="T14" fmla="*/ 76 w 265"/>
                <a:gd name="T15" fmla="*/ 1 h 688"/>
                <a:gd name="T16" fmla="*/ 54 w 265"/>
                <a:gd name="T1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688">
                  <a:moveTo>
                    <a:pt x="54" y="0"/>
                  </a:moveTo>
                  <a:cubicBezTo>
                    <a:pt x="54" y="0"/>
                    <a:pt x="0" y="320"/>
                    <a:pt x="72" y="504"/>
                  </a:cubicBezTo>
                  <a:cubicBezTo>
                    <a:pt x="120" y="625"/>
                    <a:pt x="171" y="642"/>
                    <a:pt x="171" y="642"/>
                  </a:cubicBezTo>
                  <a:cubicBezTo>
                    <a:pt x="171" y="642"/>
                    <a:pt x="181" y="687"/>
                    <a:pt x="219" y="688"/>
                  </a:cubicBezTo>
                  <a:cubicBezTo>
                    <a:pt x="257" y="688"/>
                    <a:pt x="265" y="640"/>
                    <a:pt x="250" y="616"/>
                  </a:cubicBezTo>
                  <a:cubicBezTo>
                    <a:pt x="242" y="604"/>
                    <a:pt x="216" y="594"/>
                    <a:pt x="198" y="599"/>
                  </a:cubicBezTo>
                  <a:cubicBezTo>
                    <a:pt x="184" y="603"/>
                    <a:pt x="175" y="621"/>
                    <a:pt x="175" y="621"/>
                  </a:cubicBezTo>
                  <a:cubicBezTo>
                    <a:pt x="175" y="621"/>
                    <a:pt x="1" y="558"/>
                    <a:pt x="76" y="1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2">
              <a:extLst>
                <a:ext uri="{FF2B5EF4-FFF2-40B4-BE49-F238E27FC236}">
                  <a16:creationId xmlns:a16="http://schemas.microsoft.com/office/drawing/2014/main" id="{634F1292-2BAA-9FA0-81DC-17B35F96D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323" y="3029363"/>
              <a:ext cx="139702" cy="230508"/>
            </a:xfrm>
            <a:custGeom>
              <a:avLst/>
              <a:gdLst>
                <a:gd name="T0" fmla="*/ 341 w 341"/>
                <a:gd name="T1" fmla="*/ 0 h 566"/>
                <a:gd name="T2" fmla="*/ 238 w 341"/>
                <a:gd name="T3" fmla="*/ 431 h 566"/>
                <a:gd name="T4" fmla="*/ 90 w 341"/>
                <a:gd name="T5" fmla="*/ 531 h 566"/>
                <a:gd name="T6" fmla="*/ 37 w 341"/>
                <a:gd name="T7" fmla="*/ 558 h 566"/>
                <a:gd name="T8" fmla="*/ 22 w 341"/>
                <a:gd name="T9" fmla="*/ 481 h 566"/>
                <a:gd name="T10" fmla="*/ 76 w 341"/>
                <a:gd name="T11" fmla="*/ 476 h 566"/>
                <a:gd name="T12" fmla="*/ 91 w 341"/>
                <a:gd name="T13" fmla="*/ 509 h 566"/>
                <a:gd name="T14" fmla="*/ 322 w 341"/>
                <a:gd name="T15" fmla="*/ 0 h 566"/>
                <a:gd name="T16" fmla="*/ 341 w 341"/>
                <a:gd name="T1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566">
                  <a:moveTo>
                    <a:pt x="341" y="0"/>
                  </a:moveTo>
                  <a:cubicBezTo>
                    <a:pt x="341" y="0"/>
                    <a:pt x="340" y="262"/>
                    <a:pt x="238" y="431"/>
                  </a:cubicBezTo>
                  <a:cubicBezTo>
                    <a:pt x="159" y="562"/>
                    <a:pt x="90" y="531"/>
                    <a:pt x="90" y="531"/>
                  </a:cubicBezTo>
                  <a:cubicBezTo>
                    <a:pt x="90" y="531"/>
                    <a:pt x="75" y="566"/>
                    <a:pt x="37" y="558"/>
                  </a:cubicBezTo>
                  <a:cubicBezTo>
                    <a:pt x="0" y="550"/>
                    <a:pt x="3" y="501"/>
                    <a:pt x="22" y="481"/>
                  </a:cubicBezTo>
                  <a:cubicBezTo>
                    <a:pt x="33" y="471"/>
                    <a:pt x="60" y="467"/>
                    <a:pt x="76" y="476"/>
                  </a:cubicBezTo>
                  <a:cubicBezTo>
                    <a:pt x="90" y="483"/>
                    <a:pt x="91" y="509"/>
                    <a:pt x="91" y="509"/>
                  </a:cubicBezTo>
                  <a:cubicBezTo>
                    <a:pt x="91" y="509"/>
                    <a:pt x="278" y="562"/>
                    <a:pt x="322" y="0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3">
              <a:extLst>
                <a:ext uri="{FF2B5EF4-FFF2-40B4-BE49-F238E27FC236}">
                  <a16:creationId xmlns:a16="http://schemas.microsoft.com/office/drawing/2014/main" id="{2A6CBFFD-142F-2D0B-E2A4-886D0C9FC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563" y="2903631"/>
              <a:ext cx="80329" cy="264561"/>
            </a:xfrm>
            <a:custGeom>
              <a:avLst/>
              <a:gdLst>
                <a:gd name="T0" fmla="*/ 46 w 92"/>
                <a:gd name="T1" fmla="*/ 0 h 303"/>
                <a:gd name="T2" fmla="*/ 0 w 92"/>
                <a:gd name="T3" fmla="*/ 36 h 303"/>
                <a:gd name="T4" fmla="*/ 34 w 92"/>
                <a:gd name="T5" fmla="*/ 68 h 303"/>
                <a:gd name="T6" fmla="*/ 7 w 92"/>
                <a:gd name="T7" fmla="*/ 261 h 303"/>
                <a:gd name="T8" fmla="*/ 45 w 92"/>
                <a:gd name="T9" fmla="*/ 303 h 303"/>
                <a:gd name="T10" fmla="*/ 92 w 92"/>
                <a:gd name="T11" fmla="*/ 262 h 303"/>
                <a:gd name="T12" fmla="*/ 61 w 92"/>
                <a:gd name="T13" fmla="*/ 67 h 303"/>
                <a:gd name="T14" fmla="*/ 92 w 92"/>
                <a:gd name="T15" fmla="*/ 39 h 303"/>
                <a:gd name="T16" fmla="*/ 46 w 92"/>
                <a:gd name="T1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303">
                  <a:moveTo>
                    <a:pt x="46" y="0"/>
                  </a:moveTo>
                  <a:lnTo>
                    <a:pt x="0" y="36"/>
                  </a:lnTo>
                  <a:lnTo>
                    <a:pt x="34" y="68"/>
                  </a:lnTo>
                  <a:lnTo>
                    <a:pt x="7" y="261"/>
                  </a:lnTo>
                  <a:lnTo>
                    <a:pt x="45" y="303"/>
                  </a:lnTo>
                  <a:lnTo>
                    <a:pt x="92" y="262"/>
                  </a:lnTo>
                  <a:lnTo>
                    <a:pt x="61" y="67"/>
                  </a:lnTo>
                  <a:lnTo>
                    <a:pt x="92" y="3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3331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254">
              <a:extLst>
                <a:ext uri="{FF2B5EF4-FFF2-40B4-BE49-F238E27FC236}">
                  <a16:creationId xmlns:a16="http://schemas.microsoft.com/office/drawing/2014/main" id="{D159BCB9-6612-08B7-810D-E7E396B83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877" y="3201371"/>
              <a:ext cx="41038" cy="41038"/>
            </a:xfrm>
            <a:prstGeom prst="ellipse">
              <a:avLst/>
            </a:pr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0D778D0-CD66-42AB-7768-C17B8084E5B5}"/>
              </a:ext>
            </a:extLst>
          </p:cNvPr>
          <p:cNvGrpSpPr/>
          <p:nvPr/>
        </p:nvGrpSpPr>
        <p:grpSpPr>
          <a:xfrm>
            <a:off x="1230314" y="1050712"/>
            <a:ext cx="1421610" cy="2263989"/>
            <a:chOff x="1103314" y="2005172"/>
            <a:chExt cx="844325" cy="1344632"/>
          </a:xfrm>
        </p:grpSpPr>
        <p:sp>
          <p:nvSpPr>
            <p:cNvPr id="17" name="Freeform 255">
              <a:extLst>
                <a:ext uri="{FF2B5EF4-FFF2-40B4-BE49-F238E27FC236}">
                  <a16:creationId xmlns:a16="http://schemas.microsoft.com/office/drawing/2014/main" id="{58C9EC7F-5734-D634-7930-E04A6DB25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4" y="2114314"/>
              <a:ext cx="843451" cy="1046019"/>
            </a:xfrm>
            <a:custGeom>
              <a:avLst/>
              <a:gdLst>
                <a:gd name="T0" fmla="*/ 1819 w 2066"/>
                <a:gd name="T1" fmla="*/ 1783 h 2563"/>
                <a:gd name="T2" fmla="*/ 1326 w 2066"/>
                <a:gd name="T3" fmla="*/ 1669 h 2563"/>
                <a:gd name="T4" fmla="*/ 1287 w 2066"/>
                <a:gd name="T5" fmla="*/ 1399 h 2563"/>
                <a:gd name="T6" fmla="*/ 1577 w 2066"/>
                <a:gd name="T7" fmla="*/ 984 h 2563"/>
                <a:gd name="T8" fmla="*/ 1577 w 2066"/>
                <a:gd name="T9" fmla="*/ 992 h 2563"/>
                <a:gd name="T10" fmla="*/ 1645 w 2066"/>
                <a:gd name="T11" fmla="*/ 997 h 2563"/>
                <a:gd name="T12" fmla="*/ 1675 w 2066"/>
                <a:gd name="T13" fmla="*/ 774 h 2563"/>
                <a:gd name="T14" fmla="*/ 1614 w 2066"/>
                <a:gd name="T15" fmla="*/ 736 h 2563"/>
                <a:gd name="T16" fmla="*/ 1034 w 2066"/>
                <a:gd name="T17" fmla="*/ 0 h 2563"/>
                <a:gd name="T18" fmla="*/ 455 w 2066"/>
                <a:gd name="T19" fmla="*/ 734 h 2563"/>
                <a:gd name="T20" fmla="*/ 396 w 2066"/>
                <a:gd name="T21" fmla="*/ 792 h 2563"/>
                <a:gd name="T22" fmla="*/ 430 w 2066"/>
                <a:gd name="T23" fmla="*/ 997 h 2563"/>
                <a:gd name="T24" fmla="*/ 495 w 2066"/>
                <a:gd name="T25" fmla="*/ 992 h 2563"/>
                <a:gd name="T26" fmla="*/ 796 w 2066"/>
                <a:gd name="T27" fmla="*/ 1409 h 2563"/>
                <a:gd name="T28" fmla="*/ 756 w 2066"/>
                <a:gd name="T29" fmla="*/ 1669 h 2563"/>
                <a:gd name="T30" fmla="*/ 253 w 2066"/>
                <a:gd name="T31" fmla="*/ 1765 h 2563"/>
                <a:gd name="T32" fmla="*/ 33 w 2066"/>
                <a:gd name="T33" fmla="*/ 2107 h 2563"/>
                <a:gd name="T34" fmla="*/ 38 w 2066"/>
                <a:gd name="T35" fmla="*/ 2563 h 2563"/>
                <a:gd name="T36" fmla="*/ 1038 w 2066"/>
                <a:gd name="T37" fmla="*/ 2563 h 2563"/>
                <a:gd name="T38" fmla="*/ 1043 w 2066"/>
                <a:gd name="T39" fmla="*/ 2563 h 2563"/>
                <a:gd name="T40" fmla="*/ 2060 w 2066"/>
                <a:gd name="T41" fmla="*/ 2563 h 2563"/>
                <a:gd name="T42" fmla="*/ 2060 w 2066"/>
                <a:gd name="T43" fmla="*/ 2099 h 2563"/>
                <a:gd name="T44" fmla="*/ 1819 w 2066"/>
                <a:gd name="T45" fmla="*/ 1783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6" h="2563">
                  <a:moveTo>
                    <a:pt x="1819" y="1783"/>
                  </a:moveTo>
                  <a:cubicBezTo>
                    <a:pt x="1773" y="1769"/>
                    <a:pt x="1407" y="1709"/>
                    <a:pt x="1326" y="1669"/>
                  </a:cubicBezTo>
                  <a:cubicBezTo>
                    <a:pt x="1259" y="1637"/>
                    <a:pt x="1278" y="1466"/>
                    <a:pt x="1287" y="1399"/>
                  </a:cubicBezTo>
                  <a:cubicBezTo>
                    <a:pt x="1408" y="1307"/>
                    <a:pt x="1521" y="1160"/>
                    <a:pt x="1577" y="984"/>
                  </a:cubicBezTo>
                  <a:cubicBezTo>
                    <a:pt x="1577" y="992"/>
                    <a:pt x="1577" y="992"/>
                    <a:pt x="1577" y="992"/>
                  </a:cubicBezTo>
                  <a:cubicBezTo>
                    <a:pt x="1577" y="992"/>
                    <a:pt x="1606" y="997"/>
                    <a:pt x="1645" y="997"/>
                  </a:cubicBezTo>
                  <a:cubicBezTo>
                    <a:pt x="1683" y="997"/>
                    <a:pt x="1675" y="832"/>
                    <a:pt x="1675" y="774"/>
                  </a:cubicBezTo>
                  <a:cubicBezTo>
                    <a:pt x="1675" y="739"/>
                    <a:pt x="1643" y="743"/>
                    <a:pt x="1614" y="736"/>
                  </a:cubicBezTo>
                  <a:cubicBezTo>
                    <a:pt x="1609" y="328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4"/>
                  </a:cubicBezTo>
                  <a:cubicBezTo>
                    <a:pt x="430" y="740"/>
                    <a:pt x="396" y="756"/>
                    <a:pt x="396" y="792"/>
                  </a:cubicBezTo>
                  <a:cubicBezTo>
                    <a:pt x="396" y="851"/>
                    <a:pt x="391" y="997"/>
                    <a:pt x="430" y="997"/>
                  </a:cubicBezTo>
                  <a:cubicBezTo>
                    <a:pt x="461" y="997"/>
                    <a:pt x="486" y="993"/>
                    <a:pt x="495" y="992"/>
                  </a:cubicBezTo>
                  <a:cubicBezTo>
                    <a:pt x="554" y="1171"/>
                    <a:pt x="671" y="1320"/>
                    <a:pt x="796" y="1409"/>
                  </a:cubicBezTo>
                  <a:cubicBezTo>
                    <a:pt x="805" y="1482"/>
                    <a:pt x="816" y="1633"/>
                    <a:pt x="756" y="1669"/>
                  </a:cubicBezTo>
                  <a:cubicBezTo>
                    <a:pt x="676" y="1717"/>
                    <a:pt x="301" y="1765"/>
                    <a:pt x="253" y="1765"/>
                  </a:cubicBezTo>
                  <a:cubicBezTo>
                    <a:pt x="0" y="1767"/>
                    <a:pt x="33" y="2011"/>
                    <a:pt x="33" y="2107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9"/>
                  </a:cubicBezTo>
                  <a:cubicBezTo>
                    <a:pt x="2060" y="2003"/>
                    <a:pt x="2066" y="1854"/>
                    <a:pt x="1819" y="1783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56">
              <a:extLst>
                <a:ext uri="{FF2B5EF4-FFF2-40B4-BE49-F238E27FC236}">
                  <a16:creationId xmlns:a16="http://schemas.microsoft.com/office/drawing/2014/main" id="{C99915D7-C6A9-48A5-D0A9-B8E32DD4A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4" y="2804966"/>
              <a:ext cx="844325" cy="544838"/>
            </a:xfrm>
            <a:custGeom>
              <a:avLst/>
              <a:gdLst>
                <a:gd name="T0" fmla="*/ 2065 w 2067"/>
                <a:gd name="T1" fmla="*/ 1336 h 1336"/>
                <a:gd name="T2" fmla="*/ 2065 w 2067"/>
                <a:gd name="T3" fmla="*/ 392 h 1336"/>
                <a:gd name="T4" fmla="*/ 1834 w 2067"/>
                <a:gd name="T5" fmla="*/ 69 h 1336"/>
                <a:gd name="T6" fmla="*/ 1447 w 2067"/>
                <a:gd name="T7" fmla="*/ 10 h 1336"/>
                <a:gd name="T8" fmla="*/ 1070 w 2067"/>
                <a:gd name="T9" fmla="*/ 283 h 1336"/>
                <a:gd name="T10" fmla="*/ 665 w 2067"/>
                <a:gd name="T11" fmla="*/ 4 h 1336"/>
                <a:gd name="T12" fmla="*/ 253 w 2067"/>
                <a:gd name="T13" fmla="*/ 68 h 1336"/>
                <a:gd name="T14" fmla="*/ 19 w 2067"/>
                <a:gd name="T15" fmla="*/ 388 h 1336"/>
                <a:gd name="T16" fmla="*/ 19 w 2067"/>
                <a:gd name="T17" fmla="*/ 1336 h 1336"/>
                <a:gd name="T18" fmla="*/ 2065 w 2067"/>
                <a:gd name="T19" fmla="*/ 1336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7" h="1336">
                  <a:moveTo>
                    <a:pt x="2065" y="1336"/>
                  </a:moveTo>
                  <a:cubicBezTo>
                    <a:pt x="2065" y="1336"/>
                    <a:pt x="2065" y="490"/>
                    <a:pt x="2065" y="392"/>
                  </a:cubicBezTo>
                  <a:cubicBezTo>
                    <a:pt x="2065" y="294"/>
                    <a:pt x="2067" y="88"/>
                    <a:pt x="1834" y="69"/>
                  </a:cubicBezTo>
                  <a:cubicBezTo>
                    <a:pt x="1799" y="66"/>
                    <a:pt x="1589" y="41"/>
                    <a:pt x="1447" y="10"/>
                  </a:cubicBezTo>
                  <a:cubicBezTo>
                    <a:pt x="1427" y="5"/>
                    <a:pt x="1393" y="277"/>
                    <a:pt x="1070" y="283"/>
                  </a:cubicBezTo>
                  <a:cubicBezTo>
                    <a:pt x="663" y="291"/>
                    <a:pt x="682" y="0"/>
                    <a:pt x="665" y="4"/>
                  </a:cubicBezTo>
                  <a:cubicBezTo>
                    <a:pt x="525" y="38"/>
                    <a:pt x="290" y="68"/>
                    <a:pt x="253" y="68"/>
                  </a:cubicBezTo>
                  <a:cubicBezTo>
                    <a:pt x="0" y="70"/>
                    <a:pt x="19" y="290"/>
                    <a:pt x="19" y="388"/>
                  </a:cubicBezTo>
                  <a:cubicBezTo>
                    <a:pt x="19" y="487"/>
                    <a:pt x="19" y="1336"/>
                    <a:pt x="19" y="1336"/>
                  </a:cubicBezTo>
                  <a:lnTo>
                    <a:pt x="2065" y="1336"/>
                  </a:lnTo>
                  <a:close/>
                </a:path>
              </a:pathLst>
            </a:custGeom>
            <a:solidFill>
              <a:srgbClr val="CAE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7">
              <a:extLst>
                <a:ext uri="{FF2B5EF4-FFF2-40B4-BE49-F238E27FC236}">
                  <a16:creationId xmlns:a16="http://schemas.microsoft.com/office/drawing/2014/main" id="{097561D0-0163-5DBC-3293-5F74CC614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860" y="2805840"/>
              <a:ext cx="316076" cy="354494"/>
            </a:xfrm>
            <a:custGeom>
              <a:avLst/>
              <a:gdLst>
                <a:gd name="T0" fmla="*/ 0 w 775"/>
                <a:gd name="T1" fmla="*/ 0 h 868"/>
                <a:gd name="T2" fmla="*/ 377 w 775"/>
                <a:gd name="T3" fmla="*/ 868 h 868"/>
                <a:gd name="T4" fmla="*/ 775 w 775"/>
                <a:gd name="T5" fmla="*/ 12 h 868"/>
                <a:gd name="T6" fmla="*/ 337 w 775"/>
                <a:gd name="T7" fmla="*/ 241 h 868"/>
                <a:gd name="T8" fmla="*/ 0 w 775"/>
                <a:gd name="T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868">
                  <a:moveTo>
                    <a:pt x="0" y="0"/>
                  </a:moveTo>
                  <a:cubicBezTo>
                    <a:pt x="0" y="0"/>
                    <a:pt x="50" y="649"/>
                    <a:pt x="377" y="868"/>
                  </a:cubicBezTo>
                  <a:cubicBezTo>
                    <a:pt x="377" y="868"/>
                    <a:pt x="687" y="672"/>
                    <a:pt x="775" y="12"/>
                  </a:cubicBezTo>
                  <a:cubicBezTo>
                    <a:pt x="775" y="12"/>
                    <a:pt x="641" y="289"/>
                    <a:pt x="337" y="241"/>
                  </a:cubicBezTo>
                  <a:cubicBezTo>
                    <a:pt x="34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8">
              <a:extLst>
                <a:ext uri="{FF2B5EF4-FFF2-40B4-BE49-F238E27FC236}">
                  <a16:creationId xmlns:a16="http://schemas.microsoft.com/office/drawing/2014/main" id="{2D692218-2075-BC29-2959-23B98C3A3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6822" y="2805840"/>
              <a:ext cx="178994" cy="223523"/>
            </a:xfrm>
            <a:custGeom>
              <a:avLst/>
              <a:gdLst>
                <a:gd name="T0" fmla="*/ 400 w 438"/>
                <a:gd name="T1" fmla="*/ 36 h 546"/>
                <a:gd name="T2" fmla="*/ 259 w 438"/>
                <a:gd name="T3" fmla="*/ 151 h 546"/>
                <a:gd name="T4" fmla="*/ 243 w 438"/>
                <a:gd name="T5" fmla="*/ 305 h 546"/>
                <a:gd name="T6" fmla="*/ 438 w 438"/>
                <a:gd name="T7" fmla="*/ 546 h 546"/>
                <a:gd name="T8" fmla="*/ 384 w 438"/>
                <a:gd name="T9" fmla="*/ 546 h 546"/>
                <a:gd name="T10" fmla="*/ 206 w 438"/>
                <a:gd name="T11" fmla="*/ 352 h 546"/>
                <a:gd name="T12" fmla="*/ 62 w 438"/>
                <a:gd name="T13" fmla="*/ 546 h 546"/>
                <a:gd name="T14" fmla="*/ 0 w 438"/>
                <a:gd name="T15" fmla="*/ 546 h 546"/>
                <a:gd name="T16" fmla="*/ 184 w 438"/>
                <a:gd name="T17" fmla="*/ 304 h 546"/>
                <a:gd name="T18" fmla="*/ 393 w 438"/>
                <a:gd name="T19" fmla="*/ 0 h 546"/>
                <a:gd name="T20" fmla="*/ 400 w 438"/>
                <a:gd name="T21" fmla="*/ 3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46">
                  <a:moveTo>
                    <a:pt x="400" y="36"/>
                  </a:moveTo>
                  <a:cubicBezTo>
                    <a:pt x="400" y="36"/>
                    <a:pt x="290" y="60"/>
                    <a:pt x="259" y="151"/>
                  </a:cubicBezTo>
                  <a:cubicBezTo>
                    <a:pt x="224" y="253"/>
                    <a:pt x="243" y="305"/>
                    <a:pt x="243" y="305"/>
                  </a:cubicBezTo>
                  <a:cubicBezTo>
                    <a:pt x="243" y="305"/>
                    <a:pt x="426" y="306"/>
                    <a:pt x="438" y="546"/>
                  </a:cubicBezTo>
                  <a:cubicBezTo>
                    <a:pt x="384" y="546"/>
                    <a:pt x="384" y="546"/>
                    <a:pt x="384" y="546"/>
                  </a:cubicBezTo>
                  <a:cubicBezTo>
                    <a:pt x="384" y="546"/>
                    <a:pt x="363" y="336"/>
                    <a:pt x="206" y="352"/>
                  </a:cubicBezTo>
                  <a:cubicBezTo>
                    <a:pt x="80" y="366"/>
                    <a:pt x="62" y="546"/>
                    <a:pt x="62" y="546"/>
                  </a:cubicBezTo>
                  <a:cubicBezTo>
                    <a:pt x="0" y="546"/>
                    <a:pt x="0" y="546"/>
                    <a:pt x="0" y="546"/>
                  </a:cubicBezTo>
                  <a:cubicBezTo>
                    <a:pt x="0" y="546"/>
                    <a:pt x="31" y="305"/>
                    <a:pt x="184" y="304"/>
                  </a:cubicBezTo>
                  <a:cubicBezTo>
                    <a:pt x="184" y="304"/>
                    <a:pt x="159" y="26"/>
                    <a:pt x="393" y="0"/>
                  </a:cubicBezTo>
                  <a:lnTo>
                    <a:pt x="400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9">
              <a:extLst>
                <a:ext uri="{FF2B5EF4-FFF2-40B4-BE49-F238E27FC236}">
                  <a16:creationId xmlns:a16="http://schemas.microsoft.com/office/drawing/2014/main" id="{C2252508-EE50-915B-FE07-4C92DD232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741" y="2814571"/>
              <a:ext cx="113508" cy="457524"/>
            </a:xfrm>
            <a:custGeom>
              <a:avLst/>
              <a:gdLst>
                <a:gd name="T0" fmla="*/ 203 w 276"/>
                <a:gd name="T1" fmla="*/ 10 h 1120"/>
                <a:gd name="T2" fmla="*/ 145 w 276"/>
                <a:gd name="T3" fmla="*/ 0 h 1120"/>
                <a:gd name="T4" fmla="*/ 213 w 276"/>
                <a:gd name="T5" fmla="*/ 415 h 1120"/>
                <a:gd name="T6" fmla="*/ 127 w 276"/>
                <a:gd name="T7" fmla="*/ 875 h 1120"/>
                <a:gd name="T8" fmla="*/ 123 w 276"/>
                <a:gd name="T9" fmla="*/ 875 h 1120"/>
                <a:gd name="T10" fmla="*/ 0 w 276"/>
                <a:gd name="T11" fmla="*/ 997 h 1120"/>
                <a:gd name="T12" fmla="*/ 123 w 276"/>
                <a:gd name="T13" fmla="*/ 1120 h 1120"/>
                <a:gd name="T14" fmla="*/ 245 w 276"/>
                <a:gd name="T15" fmla="*/ 997 h 1120"/>
                <a:gd name="T16" fmla="*/ 176 w 276"/>
                <a:gd name="T17" fmla="*/ 887 h 1120"/>
                <a:gd name="T18" fmla="*/ 259 w 276"/>
                <a:gd name="T19" fmla="*/ 437 h 1120"/>
                <a:gd name="T20" fmla="*/ 203 w 276"/>
                <a:gd name="T21" fmla="*/ 10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120">
                  <a:moveTo>
                    <a:pt x="203" y="1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227" y="190"/>
                    <a:pt x="213" y="415"/>
                  </a:cubicBezTo>
                  <a:cubicBezTo>
                    <a:pt x="200" y="609"/>
                    <a:pt x="142" y="820"/>
                    <a:pt x="127" y="875"/>
                  </a:cubicBezTo>
                  <a:cubicBezTo>
                    <a:pt x="125" y="875"/>
                    <a:pt x="124" y="875"/>
                    <a:pt x="123" y="875"/>
                  </a:cubicBezTo>
                  <a:cubicBezTo>
                    <a:pt x="55" y="875"/>
                    <a:pt x="0" y="930"/>
                    <a:pt x="0" y="997"/>
                  </a:cubicBezTo>
                  <a:cubicBezTo>
                    <a:pt x="0" y="1065"/>
                    <a:pt x="55" y="1120"/>
                    <a:pt x="123" y="1120"/>
                  </a:cubicBezTo>
                  <a:cubicBezTo>
                    <a:pt x="190" y="1120"/>
                    <a:pt x="245" y="1065"/>
                    <a:pt x="245" y="997"/>
                  </a:cubicBezTo>
                  <a:cubicBezTo>
                    <a:pt x="245" y="949"/>
                    <a:pt x="217" y="907"/>
                    <a:pt x="176" y="887"/>
                  </a:cubicBezTo>
                  <a:cubicBezTo>
                    <a:pt x="191" y="835"/>
                    <a:pt x="242" y="641"/>
                    <a:pt x="259" y="437"/>
                  </a:cubicBezTo>
                  <a:cubicBezTo>
                    <a:pt x="276" y="235"/>
                    <a:pt x="203" y="10"/>
                    <a:pt x="20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0">
              <a:extLst>
                <a:ext uri="{FF2B5EF4-FFF2-40B4-BE49-F238E27FC236}">
                  <a16:creationId xmlns:a16="http://schemas.microsoft.com/office/drawing/2014/main" id="{2B4472B7-A6BE-745D-24FD-C8BD6ED02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725" y="3029363"/>
              <a:ext cx="107396" cy="281150"/>
            </a:xfrm>
            <a:custGeom>
              <a:avLst/>
              <a:gdLst>
                <a:gd name="T0" fmla="*/ 54 w 264"/>
                <a:gd name="T1" fmla="*/ 1 h 689"/>
                <a:gd name="T2" fmla="*/ 72 w 264"/>
                <a:gd name="T3" fmla="*/ 505 h 689"/>
                <a:gd name="T4" fmla="*/ 170 w 264"/>
                <a:gd name="T5" fmla="*/ 643 h 689"/>
                <a:gd name="T6" fmla="*/ 218 w 264"/>
                <a:gd name="T7" fmla="*/ 689 h 689"/>
                <a:gd name="T8" fmla="*/ 249 w 264"/>
                <a:gd name="T9" fmla="*/ 617 h 689"/>
                <a:gd name="T10" fmla="*/ 197 w 264"/>
                <a:gd name="T11" fmla="*/ 600 h 689"/>
                <a:gd name="T12" fmla="*/ 175 w 264"/>
                <a:gd name="T13" fmla="*/ 622 h 689"/>
                <a:gd name="T14" fmla="*/ 77 w 264"/>
                <a:gd name="T15" fmla="*/ 0 h 689"/>
                <a:gd name="T16" fmla="*/ 54 w 264"/>
                <a:gd name="T17" fmla="*/ 1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689">
                  <a:moveTo>
                    <a:pt x="54" y="1"/>
                  </a:moveTo>
                  <a:cubicBezTo>
                    <a:pt x="54" y="1"/>
                    <a:pt x="0" y="321"/>
                    <a:pt x="72" y="505"/>
                  </a:cubicBezTo>
                  <a:cubicBezTo>
                    <a:pt x="119" y="626"/>
                    <a:pt x="170" y="643"/>
                    <a:pt x="170" y="643"/>
                  </a:cubicBezTo>
                  <a:cubicBezTo>
                    <a:pt x="170" y="643"/>
                    <a:pt x="180" y="688"/>
                    <a:pt x="218" y="689"/>
                  </a:cubicBezTo>
                  <a:cubicBezTo>
                    <a:pt x="256" y="689"/>
                    <a:pt x="264" y="641"/>
                    <a:pt x="249" y="617"/>
                  </a:cubicBezTo>
                  <a:cubicBezTo>
                    <a:pt x="241" y="605"/>
                    <a:pt x="215" y="595"/>
                    <a:pt x="197" y="600"/>
                  </a:cubicBezTo>
                  <a:cubicBezTo>
                    <a:pt x="183" y="604"/>
                    <a:pt x="175" y="622"/>
                    <a:pt x="175" y="622"/>
                  </a:cubicBezTo>
                  <a:cubicBezTo>
                    <a:pt x="175" y="622"/>
                    <a:pt x="1" y="558"/>
                    <a:pt x="77" y="0"/>
                  </a:cubicBezTo>
                  <a:lnTo>
                    <a:pt x="54" y="1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1">
              <a:extLst>
                <a:ext uri="{FF2B5EF4-FFF2-40B4-BE49-F238E27FC236}">
                  <a16:creationId xmlns:a16="http://schemas.microsoft.com/office/drawing/2014/main" id="{FD0D714B-E685-C239-F8AE-F2A49A14E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0874" y="3029363"/>
              <a:ext cx="139702" cy="230508"/>
            </a:xfrm>
            <a:custGeom>
              <a:avLst/>
              <a:gdLst>
                <a:gd name="T0" fmla="*/ 342 w 342"/>
                <a:gd name="T1" fmla="*/ 0 h 566"/>
                <a:gd name="T2" fmla="*/ 239 w 342"/>
                <a:gd name="T3" fmla="*/ 431 h 566"/>
                <a:gd name="T4" fmla="*/ 90 w 342"/>
                <a:gd name="T5" fmla="*/ 531 h 566"/>
                <a:gd name="T6" fmla="*/ 38 w 342"/>
                <a:gd name="T7" fmla="*/ 558 h 566"/>
                <a:gd name="T8" fmla="*/ 22 w 342"/>
                <a:gd name="T9" fmla="*/ 481 h 566"/>
                <a:gd name="T10" fmla="*/ 77 w 342"/>
                <a:gd name="T11" fmla="*/ 476 h 566"/>
                <a:gd name="T12" fmla="*/ 92 w 342"/>
                <a:gd name="T13" fmla="*/ 509 h 566"/>
                <a:gd name="T14" fmla="*/ 322 w 342"/>
                <a:gd name="T15" fmla="*/ 0 h 566"/>
                <a:gd name="T16" fmla="*/ 342 w 342"/>
                <a:gd name="T1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566">
                  <a:moveTo>
                    <a:pt x="342" y="0"/>
                  </a:moveTo>
                  <a:cubicBezTo>
                    <a:pt x="342" y="0"/>
                    <a:pt x="340" y="262"/>
                    <a:pt x="239" y="431"/>
                  </a:cubicBezTo>
                  <a:cubicBezTo>
                    <a:pt x="160" y="562"/>
                    <a:pt x="90" y="531"/>
                    <a:pt x="90" y="531"/>
                  </a:cubicBezTo>
                  <a:cubicBezTo>
                    <a:pt x="90" y="531"/>
                    <a:pt x="75" y="566"/>
                    <a:pt x="38" y="558"/>
                  </a:cubicBezTo>
                  <a:cubicBezTo>
                    <a:pt x="0" y="550"/>
                    <a:pt x="3" y="501"/>
                    <a:pt x="22" y="481"/>
                  </a:cubicBezTo>
                  <a:cubicBezTo>
                    <a:pt x="33" y="471"/>
                    <a:pt x="60" y="467"/>
                    <a:pt x="77" y="476"/>
                  </a:cubicBezTo>
                  <a:cubicBezTo>
                    <a:pt x="90" y="483"/>
                    <a:pt x="92" y="509"/>
                    <a:pt x="92" y="509"/>
                  </a:cubicBezTo>
                  <a:cubicBezTo>
                    <a:pt x="92" y="509"/>
                    <a:pt x="278" y="562"/>
                    <a:pt x="322" y="0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2">
              <a:extLst>
                <a:ext uri="{FF2B5EF4-FFF2-40B4-BE49-F238E27FC236}">
                  <a16:creationId xmlns:a16="http://schemas.microsoft.com/office/drawing/2014/main" id="{2FC8D001-FA18-5651-874C-1EDB489DE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621" y="2905377"/>
              <a:ext cx="83821" cy="259322"/>
            </a:xfrm>
            <a:custGeom>
              <a:avLst/>
              <a:gdLst>
                <a:gd name="T0" fmla="*/ 48 w 96"/>
                <a:gd name="T1" fmla="*/ 0 h 297"/>
                <a:gd name="T2" fmla="*/ 0 w 96"/>
                <a:gd name="T3" fmla="*/ 36 h 297"/>
                <a:gd name="T4" fmla="*/ 35 w 96"/>
                <a:gd name="T5" fmla="*/ 68 h 297"/>
                <a:gd name="T6" fmla="*/ 7 w 96"/>
                <a:gd name="T7" fmla="*/ 259 h 297"/>
                <a:gd name="T8" fmla="*/ 48 w 96"/>
                <a:gd name="T9" fmla="*/ 297 h 297"/>
                <a:gd name="T10" fmla="*/ 96 w 96"/>
                <a:gd name="T11" fmla="*/ 253 h 297"/>
                <a:gd name="T12" fmla="*/ 63 w 96"/>
                <a:gd name="T13" fmla="*/ 66 h 297"/>
                <a:gd name="T14" fmla="*/ 96 w 96"/>
                <a:gd name="T15" fmla="*/ 38 h 297"/>
                <a:gd name="T16" fmla="*/ 48 w 96"/>
                <a:gd name="T1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297">
                  <a:moveTo>
                    <a:pt x="48" y="0"/>
                  </a:moveTo>
                  <a:lnTo>
                    <a:pt x="0" y="36"/>
                  </a:lnTo>
                  <a:lnTo>
                    <a:pt x="35" y="68"/>
                  </a:lnTo>
                  <a:lnTo>
                    <a:pt x="7" y="259"/>
                  </a:lnTo>
                  <a:lnTo>
                    <a:pt x="48" y="297"/>
                  </a:lnTo>
                  <a:lnTo>
                    <a:pt x="96" y="253"/>
                  </a:lnTo>
                  <a:lnTo>
                    <a:pt x="63" y="66"/>
                  </a:lnTo>
                  <a:lnTo>
                    <a:pt x="96" y="3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63">
              <a:extLst>
                <a:ext uri="{FF2B5EF4-FFF2-40B4-BE49-F238E27FC236}">
                  <a16:creationId xmlns:a16="http://schemas.microsoft.com/office/drawing/2014/main" id="{BD67BEEE-03A1-9994-2CD9-F8DABAE30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5302" y="3201371"/>
              <a:ext cx="40164" cy="41038"/>
            </a:xfrm>
            <a:prstGeom prst="ellipse">
              <a:avLst/>
            </a:pr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4">
              <a:extLst>
                <a:ext uri="{FF2B5EF4-FFF2-40B4-BE49-F238E27FC236}">
                  <a16:creationId xmlns:a16="http://schemas.microsoft.com/office/drawing/2014/main" id="{ECB5A6A2-4350-BB4F-2EE7-FE65BAA94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158" y="2005172"/>
              <a:ext cx="587622" cy="425218"/>
            </a:xfrm>
            <a:custGeom>
              <a:avLst/>
              <a:gdLst>
                <a:gd name="T0" fmla="*/ 1351 w 1439"/>
                <a:gd name="T1" fmla="*/ 1041 h 1041"/>
                <a:gd name="T2" fmla="*/ 1304 w 1439"/>
                <a:gd name="T3" fmla="*/ 512 h 1041"/>
                <a:gd name="T4" fmla="*/ 262 w 1439"/>
                <a:gd name="T5" fmla="*/ 301 h 1041"/>
                <a:gd name="T6" fmla="*/ 94 w 1439"/>
                <a:gd name="T7" fmla="*/ 1031 h 1041"/>
                <a:gd name="T8" fmla="*/ 167 w 1439"/>
                <a:gd name="T9" fmla="*/ 1017 h 1041"/>
                <a:gd name="T10" fmla="*/ 252 w 1439"/>
                <a:gd name="T11" fmla="*/ 657 h 1041"/>
                <a:gd name="T12" fmla="*/ 393 w 1439"/>
                <a:gd name="T13" fmla="*/ 800 h 1041"/>
                <a:gd name="T14" fmla="*/ 372 w 1439"/>
                <a:gd name="T15" fmla="*/ 571 h 1041"/>
                <a:gd name="T16" fmla="*/ 730 w 1439"/>
                <a:gd name="T17" fmla="*/ 881 h 1041"/>
                <a:gd name="T18" fmla="*/ 676 w 1439"/>
                <a:gd name="T19" fmla="*/ 647 h 1041"/>
                <a:gd name="T20" fmla="*/ 1240 w 1439"/>
                <a:gd name="T21" fmla="*/ 880 h 1041"/>
                <a:gd name="T22" fmla="*/ 1280 w 1439"/>
                <a:gd name="T23" fmla="*/ 1001 h 1041"/>
                <a:gd name="T24" fmla="*/ 1351 w 1439"/>
                <a:gd name="T25" fmla="*/ 1041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9" h="1041">
                  <a:moveTo>
                    <a:pt x="1351" y="1041"/>
                  </a:moveTo>
                  <a:cubicBezTo>
                    <a:pt x="1439" y="859"/>
                    <a:pt x="1304" y="512"/>
                    <a:pt x="1304" y="512"/>
                  </a:cubicBezTo>
                  <a:cubicBezTo>
                    <a:pt x="1180" y="161"/>
                    <a:pt x="616" y="0"/>
                    <a:pt x="262" y="301"/>
                  </a:cubicBezTo>
                  <a:cubicBezTo>
                    <a:pt x="0" y="524"/>
                    <a:pt x="94" y="1031"/>
                    <a:pt x="94" y="1031"/>
                  </a:cubicBezTo>
                  <a:cubicBezTo>
                    <a:pt x="148" y="989"/>
                    <a:pt x="167" y="1017"/>
                    <a:pt x="167" y="1017"/>
                  </a:cubicBezTo>
                  <a:cubicBezTo>
                    <a:pt x="170" y="845"/>
                    <a:pt x="210" y="731"/>
                    <a:pt x="252" y="657"/>
                  </a:cubicBezTo>
                  <a:cubicBezTo>
                    <a:pt x="280" y="696"/>
                    <a:pt x="325" y="749"/>
                    <a:pt x="393" y="800"/>
                  </a:cubicBezTo>
                  <a:cubicBezTo>
                    <a:pt x="393" y="800"/>
                    <a:pt x="353" y="652"/>
                    <a:pt x="372" y="571"/>
                  </a:cubicBezTo>
                  <a:cubicBezTo>
                    <a:pt x="405" y="643"/>
                    <a:pt x="503" y="810"/>
                    <a:pt x="730" y="881"/>
                  </a:cubicBezTo>
                  <a:cubicBezTo>
                    <a:pt x="676" y="647"/>
                    <a:pt x="676" y="647"/>
                    <a:pt x="676" y="647"/>
                  </a:cubicBezTo>
                  <a:cubicBezTo>
                    <a:pt x="676" y="647"/>
                    <a:pt x="848" y="842"/>
                    <a:pt x="1240" y="880"/>
                  </a:cubicBezTo>
                  <a:cubicBezTo>
                    <a:pt x="1280" y="1001"/>
                    <a:pt x="1280" y="1001"/>
                    <a:pt x="1280" y="1001"/>
                  </a:cubicBezTo>
                  <a:cubicBezTo>
                    <a:pt x="1315" y="1002"/>
                    <a:pt x="1351" y="1041"/>
                    <a:pt x="1351" y="1041"/>
                  </a:cubicBezTo>
                  <a:close/>
                </a:path>
              </a:pathLst>
            </a:custGeom>
            <a:solidFill>
              <a:srgbClr val="624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F3DB1F7F-C37E-3BDE-B6FC-7E4D3EC5A176}"/>
              </a:ext>
            </a:extLst>
          </p:cNvPr>
          <p:cNvGrpSpPr/>
          <p:nvPr/>
        </p:nvGrpSpPr>
        <p:grpSpPr>
          <a:xfrm>
            <a:off x="2872441" y="988966"/>
            <a:ext cx="1599495" cy="2321326"/>
            <a:chOff x="2078609" y="1968500"/>
            <a:chExt cx="949975" cy="1378686"/>
          </a:xfrm>
        </p:grpSpPr>
        <p:sp>
          <p:nvSpPr>
            <p:cNvPr id="27" name="Freeform 265">
              <a:extLst>
                <a:ext uri="{FF2B5EF4-FFF2-40B4-BE49-F238E27FC236}">
                  <a16:creationId xmlns:a16="http://schemas.microsoft.com/office/drawing/2014/main" id="{53434ECB-D697-BB81-64C9-E4148D6B9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1619" y="2152732"/>
              <a:ext cx="426965" cy="594607"/>
            </a:xfrm>
            <a:custGeom>
              <a:avLst/>
              <a:gdLst>
                <a:gd name="T0" fmla="*/ 167 w 1045"/>
                <a:gd name="T1" fmla="*/ 175 h 1456"/>
                <a:gd name="T2" fmla="*/ 737 w 1045"/>
                <a:gd name="T3" fmla="*/ 154 h 1456"/>
                <a:gd name="T4" fmla="*/ 814 w 1045"/>
                <a:gd name="T5" fmla="*/ 912 h 1456"/>
                <a:gd name="T6" fmla="*/ 848 w 1045"/>
                <a:gd name="T7" fmla="*/ 1408 h 1456"/>
                <a:gd name="T8" fmla="*/ 339 w 1045"/>
                <a:gd name="T9" fmla="*/ 1019 h 1456"/>
                <a:gd name="T10" fmla="*/ 116 w 1045"/>
                <a:gd name="T11" fmla="*/ 437 h 1456"/>
                <a:gd name="T12" fmla="*/ 167 w 1045"/>
                <a:gd name="T13" fmla="*/ 175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5" h="1456">
                  <a:moveTo>
                    <a:pt x="167" y="175"/>
                  </a:moveTo>
                  <a:cubicBezTo>
                    <a:pt x="167" y="175"/>
                    <a:pt x="518" y="0"/>
                    <a:pt x="737" y="154"/>
                  </a:cubicBezTo>
                  <a:cubicBezTo>
                    <a:pt x="955" y="308"/>
                    <a:pt x="1045" y="574"/>
                    <a:pt x="814" y="912"/>
                  </a:cubicBezTo>
                  <a:cubicBezTo>
                    <a:pt x="583" y="1250"/>
                    <a:pt x="715" y="1391"/>
                    <a:pt x="848" y="1408"/>
                  </a:cubicBezTo>
                  <a:cubicBezTo>
                    <a:pt x="848" y="1408"/>
                    <a:pt x="334" y="1456"/>
                    <a:pt x="339" y="1019"/>
                  </a:cubicBezTo>
                  <a:cubicBezTo>
                    <a:pt x="343" y="582"/>
                    <a:pt x="232" y="389"/>
                    <a:pt x="116" y="437"/>
                  </a:cubicBezTo>
                  <a:cubicBezTo>
                    <a:pt x="0" y="484"/>
                    <a:pt x="18" y="180"/>
                    <a:pt x="167" y="175"/>
                  </a:cubicBezTo>
                  <a:close/>
                </a:path>
              </a:pathLst>
            </a:custGeom>
            <a:solidFill>
              <a:srgbClr val="624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6">
              <a:extLst>
                <a:ext uri="{FF2B5EF4-FFF2-40B4-BE49-F238E27FC236}">
                  <a16:creationId xmlns:a16="http://schemas.microsoft.com/office/drawing/2014/main" id="{9225AA35-3F36-6D61-2773-24A4D3E91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609" y="2111695"/>
              <a:ext cx="850436" cy="1046019"/>
            </a:xfrm>
            <a:custGeom>
              <a:avLst/>
              <a:gdLst>
                <a:gd name="T0" fmla="*/ 1838 w 2085"/>
                <a:gd name="T1" fmla="*/ 1789 h 2564"/>
                <a:gd name="T2" fmla="*/ 1326 w 2085"/>
                <a:gd name="T3" fmla="*/ 1670 h 2564"/>
                <a:gd name="T4" fmla="*/ 1287 w 2085"/>
                <a:gd name="T5" fmla="*/ 1399 h 2564"/>
                <a:gd name="T6" fmla="*/ 1577 w 2085"/>
                <a:gd name="T7" fmla="*/ 992 h 2564"/>
                <a:gd name="T8" fmla="*/ 1577 w 2085"/>
                <a:gd name="T9" fmla="*/ 992 h 2564"/>
                <a:gd name="T10" fmla="*/ 1621 w 2085"/>
                <a:gd name="T11" fmla="*/ 996 h 2564"/>
                <a:gd name="T12" fmla="*/ 1679 w 2085"/>
                <a:gd name="T13" fmla="*/ 793 h 2564"/>
                <a:gd name="T14" fmla="*/ 1614 w 2085"/>
                <a:gd name="T15" fmla="*/ 763 h 2564"/>
                <a:gd name="T16" fmla="*/ 1035 w 2085"/>
                <a:gd name="T17" fmla="*/ 0 h 2564"/>
                <a:gd name="T18" fmla="*/ 455 w 2085"/>
                <a:gd name="T19" fmla="*/ 734 h 2564"/>
                <a:gd name="T20" fmla="*/ 396 w 2085"/>
                <a:gd name="T21" fmla="*/ 793 h 2564"/>
                <a:gd name="T22" fmla="*/ 461 w 2085"/>
                <a:gd name="T23" fmla="*/ 997 h 2564"/>
                <a:gd name="T24" fmla="*/ 495 w 2085"/>
                <a:gd name="T25" fmla="*/ 992 h 2564"/>
                <a:gd name="T26" fmla="*/ 796 w 2085"/>
                <a:gd name="T27" fmla="*/ 1409 h 2564"/>
                <a:gd name="T28" fmla="*/ 756 w 2085"/>
                <a:gd name="T29" fmla="*/ 1670 h 2564"/>
                <a:gd name="T30" fmla="*/ 253 w 2085"/>
                <a:gd name="T31" fmla="*/ 1765 h 2564"/>
                <a:gd name="T32" fmla="*/ 33 w 2085"/>
                <a:gd name="T33" fmla="*/ 2107 h 2564"/>
                <a:gd name="T34" fmla="*/ 38 w 2085"/>
                <a:gd name="T35" fmla="*/ 2564 h 2564"/>
                <a:gd name="T36" fmla="*/ 1038 w 2085"/>
                <a:gd name="T37" fmla="*/ 2564 h 2564"/>
                <a:gd name="T38" fmla="*/ 1043 w 2085"/>
                <a:gd name="T39" fmla="*/ 2564 h 2564"/>
                <a:gd name="T40" fmla="*/ 2060 w 2085"/>
                <a:gd name="T41" fmla="*/ 2564 h 2564"/>
                <a:gd name="T42" fmla="*/ 2060 w 2085"/>
                <a:gd name="T43" fmla="*/ 2099 h 2564"/>
                <a:gd name="T44" fmla="*/ 1838 w 2085"/>
                <a:gd name="T45" fmla="*/ 1789 h 2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5" h="2564">
                  <a:moveTo>
                    <a:pt x="1838" y="1789"/>
                  </a:moveTo>
                  <a:cubicBezTo>
                    <a:pt x="1792" y="1776"/>
                    <a:pt x="1407" y="1710"/>
                    <a:pt x="1326" y="1670"/>
                  </a:cubicBezTo>
                  <a:cubicBezTo>
                    <a:pt x="1260" y="1637"/>
                    <a:pt x="1278" y="1467"/>
                    <a:pt x="1287" y="1399"/>
                  </a:cubicBezTo>
                  <a:cubicBezTo>
                    <a:pt x="1408" y="1307"/>
                    <a:pt x="1521" y="1168"/>
                    <a:pt x="1577" y="992"/>
                  </a:cubicBezTo>
                  <a:cubicBezTo>
                    <a:pt x="1577" y="992"/>
                    <a:pt x="1577" y="992"/>
                    <a:pt x="1577" y="992"/>
                  </a:cubicBezTo>
                  <a:cubicBezTo>
                    <a:pt x="1577" y="992"/>
                    <a:pt x="1582" y="998"/>
                    <a:pt x="1621" y="996"/>
                  </a:cubicBezTo>
                  <a:cubicBezTo>
                    <a:pt x="1686" y="993"/>
                    <a:pt x="1679" y="851"/>
                    <a:pt x="1679" y="793"/>
                  </a:cubicBezTo>
                  <a:cubicBezTo>
                    <a:pt x="1679" y="740"/>
                    <a:pt x="1643" y="769"/>
                    <a:pt x="1614" y="763"/>
                  </a:cubicBezTo>
                  <a:cubicBezTo>
                    <a:pt x="1610" y="355"/>
                    <a:pt x="1447" y="1"/>
                    <a:pt x="1035" y="0"/>
                  </a:cubicBezTo>
                  <a:cubicBezTo>
                    <a:pt x="623" y="1"/>
                    <a:pt x="460" y="327"/>
                    <a:pt x="455" y="734"/>
                  </a:cubicBezTo>
                  <a:cubicBezTo>
                    <a:pt x="430" y="741"/>
                    <a:pt x="404" y="757"/>
                    <a:pt x="396" y="793"/>
                  </a:cubicBezTo>
                  <a:cubicBezTo>
                    <a:pt x="374" y="900"/>
                    <a:pt x="422" y="997"/>
                    <a:pt x="461" y="997"/>
                  </a:cubicBezTo>
                  <a:cubicBezTo>
                    <a:pt x="492" y="997"/>
                    <a:pt x="486" y="994"/>
                    <a:pt x="495" y="992"/>
                  </a:cubicBezTo>
                  <a:cubicBezTo>
                    <a:pt x="554" y="1171"/>
                    <a:pt x="671" y="1320"/>
                    <a:pt x="796" y="1409"/>
                  </a:cubicBezTo>
                  <a:cubicBezTo>
                    <a:pt x="805" y="1482"/>
                    <a:pt x="816" y="1633"/>
                    <a:pt x="756" y="1670"/>
                  </a:cubicBezTo>
                  <a:cubicBezTo>
                    <a:pt x="676" y="1718"/>
                    <a:pt x="301" y="1765"/>
                    <a:pt x="253" y="1765"/>
                  </a:cubicBezTo>
                  <a:cubicBezTo>
                    <a:pt x="0" y="1767"/>
                    <a:pt x="33" y="2011"/>
                    <a:pt x="33" y="2107"/>
                  </a:cubicBezTo>
                  <a:cubicBezTo>
                    <a:pt x="33" y="2203"/>
                    <a:pt x="38" y="2564"/>
                    <a:pt x="38" y="2564"/>
                  </a:cubicBezTo>
                  <a:cubicBezTo>
                    <a:pt x="1038" y="2564"/>
                    <a:pt x="1038" y="2564"/>
                    <a:pt x="1038" y="2564"/>
                  </a:cubicBezTo>
                  <a:cubicBezTo>
                    <a:pt x="1043" y="2564"/>
                    <a:pt x="1043" y="2564"/>
                    <a:pt x="1043" y="2564"/>
                  </a:cubicBezTo>
                  <a:cubicBezTo>
                    <a:pt x="2060" y="2564"/>
                    <a:pt x="2060" y="2564"/>
                    <a:pt x="2060" y="2564"/>
                  </a:cubicBezTo>
                  <a:cubicBezTo>
                    <a:pt x="2060" y="2564"/>
                    <a:pt x="2060" y="2195"/>
                    <a:pt x="2060" y="2099"/>
                  </a:cubicBezTo>
                  <a:cubicBezTo>
                    <a:pt x="2060" y="2003"/>
                    <a:pt x="2085" y="1860"/>
                    <a:pt x="1838" y="1789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7">
              <a:extLst>
                <a:ext uri="{FF2B5EF4-FFF2-40B4-BE49-F238E27FC236}">
                  <a16:creationId xmlns:a16="http://schemas.microsoft.com/office/drawing/2014/main" id="{F70212F5-BEB4-41F6-A012-8E41C1330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609" y="2801474"/>
              <a:ext cx="844325" cy="545712"/>
            </a:xfrm>
            <a:custGeom>
              <a:avLst/>
              <a:gdLst>
                <a:gd name="T0" fmla="*/ 2065 w 2068"/>
                <a:gd name="T1" fmla="*/ 1336 h 1336"/>
                <a:gd name="T2" fmla="*/ 2065 w 2068"/>
                <a:gd name="T3" fmla="*/ 392 h 1336"/>
                <a:gd name="T4" fmla="*/ 1834 w 2068"/>
                <a:gd name="T5" fmla="*/ 69 h 1336"/>
                <a:gd name="T6" fmla="*/ 1447 w 2068"/>
                <a:gd name="T7" fmla="*/ 10 h 1336"/>
                <a:gd name="T8" fmla="*/ 1070 w 2068"/>
                <a:gd name="T9" fmla="*/ 284 h 1336"/>
                <a:gd name="T10" fmla="*/ 665 w 2068"/>
                <a:gd name="T11" fmla="*/ 4 h 1336"/>
                <a:gd name="T12" fmla="*/ 253 w 2068"/>
                <a:gd name="T13" fmla="*/ 69 h 1336"/>
                <a:gd name="T14" fmla="*/ 19 w 2068"/>
                <a:gd name="T15" fmla="*/ 388 h 1336"/>
                <a:gd name="T16" fmla="*/ 19 w 2068"/>
                <a:gd name="T17" fmla="*/ 1336 h 1336"/>
                <a:gd name="T18" fmla="*/ 2065 w 2068"/>
                <a:gd name="T19" fmla="*/ 1336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6">
                  <a:moveTo>
                    <a:pt x="2065" y="1336"/>
                  </a:moveTo>
                  <a:cubicBezTo>
                    <a:pt x="2065" y="1336"/>
                    <a:pt x="2065" y="491"/>
                    <a:pt x="2065" y="392"/>
                  </a:cubicBezTo>
                  <a:cubicBezTo>
                    <a:pt x="2065" y="294"/>
                    <a:pt x="2068" y="89"/>
                    <a:pt x="1834" y="69"/>
                  </a:cubicBezTo>
                  <a:cubicBezTo>
                    <a:pt x="1799" y="66"/>
                    <a:pt x="1589" y="41"/>
                    <a:pt x="1447" y="10"/>
                  </a:cubicBezTo>
                  <a:cubicBezTo>
                    <a:pt x="1427" y="5"/>
                    <a:pt x="1393" y="277"/>
                    <a:pt x="1070" y="284"/>
                  </a:cubicBezTo>
                  <a:cubicBezTo>
                    <a:pt x="663" y="291"/>
                    <a:pt x="682" y="0"/>
                    <a:pt x="665" y="4"/>
                  </a:cubicBezTo>
                  <a:cubicBezTo>
                    <a:pt x="526" y="38"/>
                    <a:pt x="290" y="68"/>
                    <a:pt x="253" y="69"/>
                  </a:cubicBezTo>
                  <a:cubicBezTo>
                    <a:pt x="0" y="70"/>
                    <a:pt x="19" y="290"/>
                    <a:pt x="19" y="388"/>
                  </a:cubicBezTo>
                  <a:cubicBezTo>
                    <a:pt x="19" y="487"/>
                    <a:pt x="19" y="1336"/>
                    <a:pt x="19" y="1336"/>
                  </a:cubicBezTo>
                  <a:lnTo>
                    <a:pt x="2065" y="1336"/>
                  </a:lnTo>
                  <a:close/>
                </a:path>
              </a:pathLst>
            </a:custGeom>
            <a:solidFill>
              <a:srgbClr val="CAE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8">
              <a:extLst>
                <a:ext uri="{FF2B5EF4-FFF2-40B4-BE49-F238E27FC236}">
                  <a16:creationId xmlns:a16="http://schemas.microsoft.com/office/drawing/2014/main" id="{8320C5A2-9B1D-A747-D975-AAD949A3A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155" y="2803220"/>
              <a:ext cx="316076" cy="354494"/>
            </a:xfrm>
            <a:custGeom>
              <a:avLst/>
              <a:gdLst>
                <a:gd name="T0" fmla="*/ 0 w 774"/>
                <a:gd name="T1" fmla="*/ 0 h 869"/>
                <a:gd name="T2" fmla="*/ 376 w 774"/>
                <a:gd name="T3" fmla="*/ 869 h 869"/>
                <a:gd name="T4" fmla="*/ 774 w 774"/>
                <a:gd name="T5" fmla="*/ 12 h 869"/>
                <a:gd name="T6" fmla="*/ 336 w 774"/>
                <a:gd name="T7" fmla="*/ 241 h 869"/>
                <a:gd name="T8" fmla="*/ 0 w 774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869">
                  <a:moveTo>
                    <a:pt x="0" y="0"/>
                  </a:moveTo>
                  <a:cubicBezTo>
                    <a:pt x="0" y="0"/>
                    <a:pt x="49" y="650"/>
                    <a:pt x="376" y="869"/>
                  </a:cubicBezTo>
                  <a:cubicBezTo>
                    <a:pt x="376" y="869"/>
                    <a:pt x="686" y="672"/>
                    <a:pt x="774" y="12"/>
                  </a:cubicBezTo>
                  <a:cubicBezTo>
                    <a:pt x="653" y="263"/>
                    <a:pt x="425" y="255"/>
                    <a:pt x="336" y="241"/>
                  </a:cubicBezTo>
                  <a:cubicBezTo>
                    <a:pt x="33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9">
              <a:extLst>
                <a:ext uri="{FF2B5EF4-FFF2-40B4-BE49-F238E27FC236}">
                  <a16:creationId xmlns:a16="http://schemas.microsoft.com/office/drawing/2014/main" id="{99A216E9-83FD-9140-CEB6-00F86E87A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0453" y="2002553"/>
              <a:ext cx="587622" cy="423472"/>
            </a:xfrm>
            <a:custGeom>
              <a:avLst/>
              <a:gdLst>
                <a:gd name="T0" fmla="*/ 1304 w 1439"/>
                <a:gd name="T1" fmla="*/ 512 h 1037"/>
                <a:gd name="T2" fmla="*/ 263 w 1439"/>
                <a:gd name="T3" fmla="*/ 301 h 1037"/>
                <a:gd name="T4" fmla="*/ 92 w 1439"/>
                <a:gd name="T5" fmla="*/ 1019 h 1037"/>
                <a:gd name="T6" fmla="*/ 167 w 1439"/>
                <a:gd name="T7" fmla="*/ 1018 h 1037"/>
                <a:gd name="T8" fmla="*/ 252 w 1439"/>
                <a:gd name="T9" fmla="*/ 657 h 1037"/>
                <a:gd name="T10" fmla="*/ 393 w 1439"/>
                <a:gd name="T11" fmla="*/ 801 h 1037"/>
                <a:gd name="T12" fmla="*/ 372 w 1439"/>
                <a:gd name="T13" fmla="*/ 571 h 1037"/>
                <a:gd name="T14" fmla="*/ 730 w 1439"/>
                <a:gd name="T15" fmla="*/ 881 h 1037"/>
                <a:gd name="T16" fmla="*/ 676 w 1439"/>
                <a:gd name="T17" fmla="*/ 647 h 1037"/>
                <a:gd name="T18" fmla="*/ 1240 w 1439"/>
                <a:gd name="T19" fmla="*/ 881 h 1037"/>
                <a:gd name="T20" fmla="*/ 1277 w 1439"/>
                <a:gd name="T21" fmla="*/ 1031 h 1037"/>
                <a:gd name="T22" fmla="*/ 1351 w 1439"/>
                <a:gd name="T23" fmla="*/ 1037 h 1037"/>
                <a:gd name="T24" fmla="*/ 1304 w 1439"/>
                <a:gd name="T25" fmla="*/ 512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9" h="1037">
                  <a:moveTo>
                    <a:pt x="1304" y="512"/>
                  </a:moveTo>
                  <a:cubicBezTo>
                    <a:pt x="1180" y="161"/>
                    <a:pt x="617" y="0"/>
                    <a:pt x="263" y="301"/>
                  </a:cubicBezTo>
                  <a:cubicBezTo>
                    <a:pt x="0" y="524"/>
                    <a:pt x="92" y="1019"/>
                    <a:pt x="92" y="1019"/>
                  </a:cubicBezTo>
                  <a:cubicBezTo>
                    <a:pt x="146" y="993"/>
                    <a:pt x="167" y="1018"/>
                    <a:pt x="167" y="1018"/>
                  </a:cubicBezTo>
                  <a:cubicBezTo>
                    <a:pt x="171" y="846"/>
                    <a:pt x="210" y="731"/>
                    <a:pt x="252" y="657"/>
                  </a:cubicBezTo>
                  <a:cubicBezTo>
                    <a:pt x="280" y="697"/>
                    <a:pt x="325" y="749"/>
                    <a:pt x="393" y="801"/>
                  </a:cubicBezTo>
                  <a:cubicBezTo>
                    <a:pt x="393" y="801"/>
                    <a:pt x="353" y="653"/>
                    <a:pt x="372" y="571"/>
                  </a:cubicBezTo>
                  <a:cubicBezTo>
                    <a:pt x="405" y="643"/>
                    <a:pt x="503" y="811"/>
                    <a:pt x="730" y="881"/>
                  </a:cubicBezTo>
                  <a:cubicBezTo>
                    <a:pt x="676" y="647"/>
                    <a:pt x="676" y="647"/>
                    <a:pt x="676" y="647"/>
                  </a:cubicBezTo>
                  <a:cubicBezTo>
                    <a:pt x="676" y="647"/>
                    <a:pt x="848" y="843"/>
                    <a:pt x="1240" y="881"/>
                  </a:cubicBezTo>
                  <a:cubicBezTo>
                    <a:pt x="1277" y="1031"/>
                    <a:pt x="1277" y="1031"/>
                    <a:pt x="1277" y="1031"/>
                  </a:cubicBezTo>
                  <a:cubicBezTo>
                    <a:pt x="1347" y="1022"/>
                    <a:pt x="1351" y="1037"/>
                    <a:pt x="1351" y="1037"/>
                  </a:cubicBezTo>
                  <a:cubicBezTo>
                    <a:pt x="1439" y="855"/>
                    <a:pt x="1304" y="512"/>
                    <a:pt x="1304" y="512"/>
                  </a:cubicBezTo>
                  <a:close/>
                </a:path>
              </a:pathLst>
            </a:custGeom>
            <a:solidFill>
              <a:srgbClr val="624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0">
              <a:extLst>
                <a:ext uri="{FF2B5EF4-FFF2-40B4-BE49-F238E27FC236}">
                  <a16:creationId xmlns:a16="http://schemas.microsoft.com/office/drawing/2014/main" id="{495E78CD-836B-7BFD-1B2D-45826FE89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8326" y="1968500"/>
              <a:ext cx="352748" cy="191217"/>
            </a:xfrm>
            <a:custGeom>
              <a:avLst/>
              <a:gdLst>
                <a:gd name="T0" fmla="*/ 120 w 864"/>
                <a:gd name="T1" fmla="*/ 469 h 469"/>
                <a:gd name="T2" fmla="*/ 722 w 864"/>
                <a:gd name="T3" fmla="*/ 469 h 469"/>
                <a:gd name="T4" fmla="*/ 859 w 864"/>
                <a:gd name="T5" fmla="*/ 239 h 469"/>
                <a:gd name="T6" fmla="*/ 421 w 864"/>
                <a:gd name="T7" fmla="*/ 0 h 469"/>
                <a:gd name="T8" fmla="*/ 0 w 864"/>
                <a:gd name="T9" fmla="*/ 199 h 469"/>
                <a:gd name="T10" fmla="*/ 120 w 864"/>
                <a:gd name="T11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4" h="469">
                  <a:moveTo>
                    <a:pt x="120" y="469"/>
                  </a:moveTo>
                  <a:cubicBezTo>
                    <a:pt x="120" y="469"/>
                    <a:pt x="425" y="337"/>
                    <a:pt x="722" y="469"/>
                  </a:cubicBezTo>
                  <a:cubicBezTo>
                    <a:pt x="722" y="469"/>
                    <a:pt x="855" y="252"/>
                    <a:pt x="859" y="239"/>
                  </a:cubicBezTo>
                  <a:cubicBezTo>
                    <a:pt x="864" y="226"/>
                    <a:pt x="802" y="1"/>
                    <a:pt x="421" y="0"/>
                  </a:cubicBezTo>
                  <a:cubicBezTo>
                    <a:pt x="106" y="0"/>
                    <a:pt x="0" y="199"/>
                    <a:pt x="0" y="199"/>
                  </a:cubicBezTo>
                  <a:lnTo>
                    <a:pt x="120" y="469"/>
                  </a:lnTo>
                  <a:close/>
                </a:path>
              </a:pathLst>
            </a:custGeom>
            <a:solidFill>
              <a:srgbClr val="CAE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1">
              <a:extLst>
                <a:ext uri="{FF2B5EF4-FFF2-40B4-BE49-F238E27FC236}">
                  <a16:creationId xmlns:a16="http://schemas.microsoft.com/office/drawing/2014/main" id="{E0E33661-E5D2-1205-60A5-FB0B3FA17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170" y="2006918"/>
              <a:ext cx="97791" cy="97791"/>
            </a:xfrm>
            <a:custGeom>
              <a:avLst/>
              <a:gdLst>
                <a:gd name="T0" fmla="*/ 201 w 240"/>
                <a:gd name="T1" fmla="*/ 80 h 239"/>
                <a:gd name="T2" fmla="*/ 159 w 240"/>
                <a:gd name="T3" fmla="*/ 80 h 239"/>
                <a:gd name="T4" fmla="*/ 159 w 240"/>
                <a:gd name="T5" fmla="*/ 39 h 239"/>
                <a:gd name="T6" fmla="*/ 120 w 240"/>
                <a:gd name="T7" fmla="*/ 0 h 239"/>
                <a:gd name="T8" fmla="*/ 81 w 240"/>
                <a:gd name="T9" fmla="*/ 39 h 239"/>
                <a:gd name="T10" fmla="*/ 81 w 240"/>
                <a:gd name="T11" fmla="*/ 80 h 239"/>
                <a:gd name="T12" fmla="*/ 40 w 240"/>
                <a:gd name="T13" fmla="*/ 80 h 239"/>
                <a:gd name="T14" fmla="*/ 0 w 240"/>
                <a:gd name="T15" fmla="*/ 120 h 239"/>
                <a:gd name="T16" fmla="*/ 40 w 240"/>
                <a:gd name="T17" fmla="*/ 159 h 239"/>
                <a:gd name="T18" fmla="*/ 81 w 240"/>
                <a:gd name="T19" fmla="*/ 159 h 239"/>
                <a:gd name="T20" fmla="*/ 81 w 240"/>
                <a:gd name="T21" fmla="*/ 200 h 239"/>
                <a:gd name="T22" fmla="*/ 120 w 240"/>
                <a:gd name="T23" fmla="*/ 239 h 239"/>
                <a:gd name="T24" fmla="*/ 159 w 240"/>
                <a:gd name="T25" fmla="*/ 200 h 239"/>
                <a:gd name="T26" fmla="*/ 159 w 240"/>
                <a:gd name="T27" fmla="*/ 159 h 239"/>
                <a:gd name="T28" fmla="*/ 201 w 240"/>
                <a:gd name="T29" fmla="*/ 159 h 239"/>
                <a:gd name="T30" fmla="*/ 240 w 240"/>
                <a:gd name="T31" fmla="*/ 120 h 239"/>
                <a:gd name="T32" fmla="*/ 201 w 240"/>
                <a:gd name="T33" fmla="*/ 8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0" h="239">
                  <a:moveTo>
                    <a:pt x="201" y="80"/>
                  </a:moveTo>
                  <a:cubicBezTo>
                    <a:pt x="159" y="80"/>
                    <a:pt x="159" y="80"/>
                    <a:pt x="159" y="8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17"/>
                    <a:pt x="142" y="0"/>
                    <a:pt x="120" y="0"/>
                  </a:cubicBezTo>
                  <a:cubicBezTo>
                    <a:pt x="98" y="0"/>
                    <a:pt x="81" y="17"/>
                    <a:pt x="81" y="39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18" y="80"/>
                    <a:pt x="0" y="98"/>
                    <a:pt x="0" y="120"/>
                  </a:cubicBezTo>
                  <a:cubicBezTo>
                    <a:pt x="0" y="141"/>
                    <a:pt x="18" y="159"/>
                    <a:pt x="40" y="159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81" y="200"/>
                    <a:pt x="81" y="200"/>
                    <a:pt x="81" y="200"/>
                  </a:cubicBezTo>
                  <a:cubicBezTo>
                    <a:pt x="81" y="222"/>
                    <a:pt x="98" y="239"/>
                    <a:pt x="120" y="239"/>
                  </a:cubicBezTo>
                  <a:cubicBezTo>
                    <a:pt x="142" y="239"/>
                    <a:pt x="159" y="222"/>
                    <a:pt x="159" y="20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22" y="159"/>
                    <a:pt x="240" y="141"/>
                    <a:pt x="240" y="120"/>
                  </a:cubicBezTo>
                  <a:cubicBezTo>
                    <a:pt x="240" y="98"/>
                    <a:pt x="222" y="80"/>
                    <a:pt x="201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72">
              <a:extLst>
                <a:ext uri="{FF2B5EF4-FFF2-40B4-BE49-F238E27FC236}">
                  <a16:creationId xmlns:a16="http://schemas.microsoft.com/office/drawing/2014/main" id="{1FCC6815-4A9E-46AE-6B59-C940DE006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5491" y="2965624"/>
              <a:ext cx="37545" cy="37545"/>
            </a:xfrm>
            <a:prstGeom prst="ellipse">
              <a:avLst/>
            </a:pr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73">
              <a:extLst>
                <a:ext uri="{FF2B5EF4-FFF2-40B4-BE49-F238E27FC236}">
                  <a16:creationId xmlns:a16="http://schemas.microsoft.com/office/drawing/2014/main" id="{528080B6-C7EA-D2D7-D648-7B58869E9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5491" y="3032855"/>
              <a:ext cx="37545" cy="37545"/>
            </a:xfrm>
            <a:prstGeom prst="ellipse">
              <a:avLst/>
            </a:pr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4">
              <a:extLst>
                <a:ext uri="{FF2B5EF4-FFF2-40B4-BE49-F238E27FC236}">
                  <a16:creationId xmlns:a16="http://schemas.microsoft.com/office/drawing/2014/main" id="{3539F3FB-EAAF-E7FB-5EC8-FA5900A0B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923" y="2803220"/>
              <a:ext cx="225270" cy="213046"/>
            </a:xfrm>
            <a:custGeom>
              <a:avLst/>
              <a:gdLst>
                <a:gd name="T0" fmla="*/ 131 w 552"/>
                <a:gd name="T1" fmla="*/ 8 h 522"/>
                <a:gd name="T2" fmla="*/ 131 w 552"/>
                <a:gd name="T3" fmla="*/ 335 h 522"/>
                <a:gd name="T4" fmla="*/ 552 w 552"/>
                <a:gd name="T5" fmla="*/ 246 h 522"/>
                <a:gd name="T6" fmla="*/ 165 w 552"/>
                <a:gd name="T7" fmla="*/ 0 h 522"/>
                <a:gd name="T8" fmla="*/ 131 w 552"/>
                <a:gd name="T9" fmla="*/ 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522">
                  <a:moveTo>
                    <a:pt x="131" y="8"/>
                  </a:moveTo>
                  <a:cubicBezTo>
                    <a:pt x="131" y="8"/>
                    <a:pt x="0" y="219"/>
                    <a:pt x="131" y="335"/>
                  </a:cubicBezTo>
                  <a:cubicBezTo>
                    <a:pt x="342" y="522"/>
                    <a:pt x="552" y="246"/>
                    <a:pt x="552" y="246"/>
                  </a:cubicBezTo>
                  <a:cubicBezTo>
                    <a:pt x="552" y="246"/>
                    <a:pt x="231" y="219"/>
                    <a:pt x="165" y="0"/>
                  </a:cubicBezTo>
                  <a:lnTo>
                    <a:pt x="131" y="8"/>
                  </a:lnTo>
                  <a:close/>
                </a:path>
              </a:pathLst>
            </a:cu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5">
              <a:extLst>
                <a:ext uri="{FF2B5EF4-FFF2-40B4-BE49-F238E27FC236}">
                  <a16:creationId xmlns:a16="http://schemas.microsoft.com/office/drawing/2014/main" id="{C94C3FB3-B2E1-DE38-15C9-A22DA8219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193" y="2803220"/>
              <a:ext cx="219158" cy="213046"/>
            </a:xfrm>
            <a:custGeom>
              <a:avLst/>
              <a:gdLst>
                <a:gd name="T0" fmla="*/ 405 w 536"/>
                <a:gd name="T1" fmla="*/ 8 h 522"/>
                <a:gd name="T2" fmla="*/ 405 w 536"/>
                <a:gd name="T3" fmla="*/ 335 h 522"/>
                <a:gd name="T4" fmla="*/ 0 w 536"/>
                <a:gd name="T5" fmla="*/ 246 h 522"/>
                <a:gd name="T6" fmla="*/ 372 w 536"/>
                <a:gd name="T7" fmla="*/ 0 h 522"/>
                <a:gd name="T8" fmla="*/ 405 w 536"/>
                <a:gd name="T9" fmla="*/ 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6" h="522">
                  <a:moveTo>
                    <a:pt x="405" y="8"/>
                  </a:moveTo>
                  <a:cubicBezTo>
                    <a:pt x="405" y="8"/>
                    <a:pt x="536" y="219"/>
                    <a:pt x="405" y="335"/>
                  </a:cubicBezTo>
                  <a:cubicBezTo>
                    <a:pt x="195" y="522"/>
                    <a:pt x="0" y="246"/>
                    <a:pt x="0" y="246"/>
                  </a:cubicBezTo>
                  <a:cubicBezTo>
                    <a:pt x="0" y="246"/>
                    <a:pt x="305" y="219"/>
                    <a:pt x="372" y="0"/>
                  </a:cubicBezTo>
                  <a:lnTo>
                    <a:pt x="405" y="8"/>
                  </a:lnTo>
                  <a:close/>
                </a:path>
              </a:pathLst>
            </a:cu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82683036-6C26-91FB-0452-A79CB2A14B7A}"/>
              </a:ext>
            </a:extLst>
          </p:cNvPr>
          <p:cNvGrpSpPr/>
          <p:nvPr/>
        </p:nvGrpSpPr>
        <p:grpSpPr>
          <a:xfrm>
            <a:off x="1230314" y="3563152"/>
            <a:ext cx="1421610" cy="2322794"/>
            <a:chOff x="1103314" y="3497365"/>
            <a:chExt cx="844325" cy="1379558"/>
          </a:xfrm>
        </p:grpSpPr>
        <p:sp>
          <p:nvSpPr>
            <p:cNvPr id="38" name="Freeform 276">
              <a:extLst>
                <a:ext uri="{FF2B5EF4-FFF2-40B4-BE49-F238E27FC236}">
                  <a16:creationId xmlns:a16="http://schemas.microsoft.com/office/drawing/2014/main" id="{F7212FF4-48D2-1861-6CB0-073ED2327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9174" y="4031725"/>
              <a:ext cx="273292" cy="351001"/>
            </a:xfrm>
            <a:custGeom>
              <a:avLst/>
              <a:gdLst>
                <a:gd name="T0" fmla="*/ 468 w 668"/>
                <a:gd name="T1" fmla="*/ 0 h 860"/>
                <a:gd name="T2" fmla="*/ 445 w 668"/>
                <a:gd name="T3" fmla="*/ 353 h 860"/>
                <a:gd name="T4" fmla="*/ 668 w 668"/>
                <a:gd name="T5" fmla="*/ 803 h 860"/>
                <a:gd name="T6" fmla="*/ 105 w 668"/>
                <a:gd name="T7" fmla="*/ 719 h 860"/>
                <a:gd name="T8" fmla="*/ 8 w 668"/>
                <a:gd name="T9" fmla="*/ 280 h 860"/>
                <a:gd name="T10" fmla="*/ 468 w 668"/>
                <a:gd name="T11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8" h="860">
                  <a:moveTo>
                    <a:pt x="468" y="0"/>
                  </a:moveTo>
                  <a:cubicBezTo>
                    <a:pt x="468" y="0"/>
                    <a:pt x="475" y="175"/>
                    <a:pt x="445" y="353"/>
                  </a:cubicBezTo>
                  <a:cubicBezTo>
                    <a:pt x="402" y="604"/>
                    <a:pt x="508" y="695"/>
                    <a:pt x="668" y="803"/>
                  </a:cubicBezTo>
                  <a:cubicBezTo>
                    <a:pt x="668" y="803"/>
                    <a:pt x="196" y="860"/>
                    <a:pt x="105" y="719"/>
                  </a:cubicBezTo>
                  <a:cubicBezTo>
                    <a:pt x="13" y="578"/>
                    <a:pt x="0" y="326"/>
                    <a:pt x="8" y="280"/>
                  </a:cubicBezTo>
                  <a:cubicBezTo>
                    <a:pt x="46" y="46"/>
                    <a:pt x="468" y="0"/>
                    <a:pt x="468" y="0"/>
                  </a:cubicBezTo>
                  <a:close/>
                </a:path>
              </a:pathLst>
            </a:custGeom>
            <a:solidFill>
              <a:srgbClr val="A78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7">
              <a:extLst>
                <a:ext uri="{FF2B5EF4-FFF2-40B4-BE49-F238E27FC236}">
                  <a16:creationId xmlns:a16="http://schemas.microsoft.com/office/drawing/2014/main" id="{0A9893B2-AF25-2D3F-4E82-555D55886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4" y="3640559"/>
              <a:ext cx="843451" cy="1046893"/>
            </a:xfrm>
            <a:custGeom>
              <a:avLst/>
              <a:gdLst>
                <a:gd name="T0" fmla="*/ 1819 w 2066"/>
                <a:gd name="T1" fmla="*/ 1782 h 2563"/>
                <a:gd name="T2" fmla="*/ 1326 w 2066"/>
                <a:gd name="T3" fmla="*/ 1669 h 2563"/>
                <a:gd name="T4" fmla="*/ 1287 w 2066"/>
                <a:gd name="T5" fmla="*/ 1398 h 2563"/>
                <a:gd name="T6" fmla="*/ 1569 w 2066"/>
                <a:gd name="T7" fmla="*/ 995 h 2563"/>
                <a:gd name="T8" fmla="*/ 1621 w 2066"/>
                <a:gd name="T9" fmla="*/ 996 h 2563"/>
                <a:gd name="T10" fmla="*/ 1679 w 2066"/>
                <a:gd name="T11" fmla="*/ 792 h 2563"/>
                <a:gd name="T12" fmla="*/ 1614 w 2066"/>
                <a:gd name="T13" fmla="*/ 748 h 2563"/>
                <a:gd name="T14" fmla="*/ 1034 w 2066"/>
                <a:gd name="T15" fmla="*/ 0 h 2563"/>
                <a:gd name="T16" fmla="*/ 455 w 2066"/>
                <a:gd name="T17" fmla="*/ 733 h 2563"/>
                <a:gd name="T18" fmla="*/ 396 w 2066"/>
                <a:gd name="T19" fmla="*/ 792 h 2563"/>
                <a:gd name="T20" fmla="*/ 461 w 2066"/>
                <a:gd name="T21" fmla="*/ 996 h 2563"/>
                <a:gd name="T22" fmla="*/ 495 w 2066"/>
                <a:gd name="T23" fmla="*/ 992 h 2563"/>
                <a:gd name="T24" fmla="*/ 796 w 2066"/>
                <a:gd name="T25" fmla="*/ 1409 h 2563"/>
                <a:gd name="T26" fmla="*/ 756 w 2066"/>
                <a:gd name="T27" fmla="*/ 1669 h 2563"/>
                <a:gd name="T28" fmla="*/ 253 w 2066"/>
                <a:gd name="T29" fmla="*/ 1765 h 2563"/>
                <a:gd name="T30" fmla="*/ 33 w 2066"/>
                <a:gd name="T31" fmla="*/ 2106 h 2563"/>
                <a:gd name="T32" fmla="*/ 38 w 2066"/>
                <a:gd name="T33" fmla="*/ 2563 h 2563"/>
                <a:gd name="T34" fmla="*/ 1038 w 2066"/>
                <a:gd name="T35" fmla="*/ 2563 h 2563"/>
                <a:gd name="T36" fmla="*/ 1043 w 2066"/>
                <a:gd name="T37" fmla="*/ 2563 h 2563"/>
                <a:gd name="T38" fmla="*/ 2060 w 2066"/>
                <a:gd name="T39" fmla="*/ 2563 h 2563"/>
                <a:gd name="T40" fmla="*/ 2060 w 2066"/>
                <a:gd name="T41" fmla="*/ 2098 h 2563"/>
                <a:gd name="T42" fmla="*/ 1819 w 2066"/>
                <a:gd name="T43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6" h="2563">
                  <a:moveTo>
                    <a:pt x="1819" y="1782"/>
                  </a:moveTo>
                  <a:cubicBezTo>
                    <a:pt x="1773" y="1769"/>
                    <a:pt x="1407" y="1709"/>
                    <a:pt x="1326" y="1669"/>
                  </a:cubicBezTo>
                  <a:cubicBezTo>
                    <a:pt x="1259" y="1637"/>
                    <a:pt x="1278" y="1466"/>
                    <a:pt x="1287" y="1398"/>
                  </a:cubicBezTo>
                  <a:cubicBezTo>
                    <a:pt x="1408" y="1307"/>
                    <a:pt x="1513" y="1171"/>
                    <a:pt x="1569" y="995"/>
                  </a:cubicBezTo>
                  <a:cubicBezTo>
                    <a:pt x="1569" y="995"/>
                    <a:pt x="1582" y="997"/>
                    <a:pt x="1621" y="996"/>
                  </a:cubicBezTo>
                  <a:cubicBezTo>
                    <a:pt x="1686" y="992"/>
                    <a:pt x="1679" y="850"/>
                    <a:pt x="1679" y="792"/>
                  </a:cubicBezTo>
                  <a:cubicBezTo>
                    <a:pt x="1678" y="740"/>
                    <a:pt x="1643" y="755"/>
                    <a:pt x="1614" y="748"/>
                  </a:cubicBezTo>
                  <a:cubicBezTo>
                    <a:pt x="1609" y="340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4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6" y="993"/>
                    <a:pt x="495" y="992"/>
                  </a:cubicBezTo>
                  <a:cubicBezTo>
                    <a:pt x="554" y="1171"/>
                    <a:pt x="671" y="1319"/>
                    <a:pt x="796" y="1409"/>
                  </a:cubicBezTo>
                  <a:cubicBezTo>
                    <a:pt x="805" y="1481"/>
                    <a:pt x="816" y="1633"/>
                    <a:pt x="756" y="1669"/>
                  </a:cubicBezTo>
                  <a:cubicBezTo>
                    <a:pt x="676" y="1717"/>
                    <a:pt x="301" y="1765"/>
                    <a:pt x="253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6" y="1854"/>
                    <a:pt x="1819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8">
              <a:extLst>
                <a:ext uri="{FF2B5EF4-FFF2-40B4-BE49-F238E27FC236}">
                  <a16:creationId xmlns:a16="http://schemas.microsoft.com/office/drawing/2014/main" id="{A3DADC07-9DF2-80EE-FBCE-9D36576CA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4" y="4331211"/>
              <a:ext cx="844325" cy="545712"/>
            </a:xfrm>
            <a:custGeom>
              <a:avLst/>
              <a:gdLst>
                <a:gd name="T0" fmla="*/ 2065 w 2067"/>
                <a:gd name="T1" fmla="*/ 1337 h 1337"/>
                <a:gd name="T2" fmla="*/ 2065 w 2067"/>
                <a:gd name="T3" fmla="*/ 393 h 1337"/>
                <a:gd name="T4" fmla="*/ 1834 w 2067"/>
                <a:gd name="T5" fmla="*/ 70 h 1337"/>
                <a:gd name="T6" fmla="*/ 1447 w 2067"/>
                <a:gd name="T7" fmla="*/ 10 h 1337"/>
                <a:gd name="T8" fmla="*/ 1070 w 2067"/>
                <a:gd name="T9" fmla="*/ 284 h 1337"/>
                <a:gd name="T10" fmla="*/ 665 w 2067"/>
                <a:gd name="T11" fmla="*/ 5 h 1337"/>
                <a:gd name="T12" fmla="*/ 253 w 2067"/>
                <a:gd name="T13" fmla="*/ 69 h 1337"/>
                <a:gd name="T14" fmla="*/ 19 w 2067"/>
                <a:gd name="T15" fmla="*/ 389 h 1337"/>
                <a:gd name="T16" fmla="*/ 19 w 2067"/>
                <a:gd name="T17" fmla="*/ 1337 h 1337"/>
                <a:gd name="T18" fmla="*/ 2065 w 2067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7" h="1337">
                  <a:moveTo>
                    <a:pt x="2065" y="1337"/>
                  </a:moveTo>
                  <a:cubicBezTo>
                    <a:pt x="2065" y="1337"/>
                    <a:pt x="2065" y="491"/>
                    <a:pt x="2065" y="393"/>
                  </a:cubicBezTo>
                  <a:cubicBezTo>
                    <a:pt x="2065" y="295"/>
                    <a:pt x="2067" y="89"/>
                    <a:pt x="1834" y="70"/>
                  </a:cubicBezTo>
                  <a:cubicBezTo>
                    <a:pt x="1799" y="67"/>
                    <a:pt x="1589" y="42"/>
                    <a:pt x="1447" y="10"/>
                  </a:cubicBezTo>
                  <a:cubicBezTo>
                    <a:pt x="1427" y="6"/>
                    <a:pt x="1393" y="278"/>
                    <a:pt x="1070" y="284"/>
                  </a:cubicBezTo>
                  <a:cubicBezTo>
                    <a:pt x="663" y="292"/>
                    <a:pt x="682" y="0"/>
                    <a:pt x="665" y="5"/>
                  </a:cubicBezTo>
                  <a:cubicBezTo>
                    <a:pt x="525" y="39"/>
                    <a:pt x="290" y="69"/>
                    <a:pt x="253" y="69"/>
                  </a:cubicBezTo>
                  <a:cubicBezTo>
                    <a:pt x="0" y="71"/>
                    <a:pt x="19" y="291"/>
                    <a:pt x="19" y="389"/>
                  </a:cubicBezTo>
                  <a:cubicBezTo>
                    <a:pt x="19" y="487"/>
                    <a:pt x="19" y="1337"/>
                    <a:pt x="19" y="1337"/>
                  </a:cubicBezTo>
                  <a:lnTo>
                    <a:pt x="2065" y="1337"/>
                  </a:lnTo>
                  <a:close/>
                </a:path>
              </a:pathLst>
            </a:custGeom>
            <a:solidFill>
              <a:srgbClr val="93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9">
              <a:extLst>
                <a:ext uri="{FF2B5EF4-FFF2-40B4-BE49-F238E27FC236}">
                  <a16:creationId xmlns:a16="http://schemas.microsoft.com/office/drawing/2014/main" id="{4ED2371C-75C2-CAE1-13F0-9B1638037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860" y="4332085"/>
              <a:ext cx="316076" cy="355367"/>
            </a:xfrm>
            <a:custGeom>
              <a:avLst/>
              <a:gdLst>
                <a:gd name="T0" fmla="*/ 0 w 775"/>
                <a:gd name="T1" fmla="*/ 0 h 869"/>
                <a:gd name="T2" fmla="*/ 377 w 775"/>
                <a:gd name="T3" fmla="*/ 869 h 869"/>
                <a:gd name="T4" fmla="*/ 775 w 775"/>
                <a:gd name="T5" fmla="*/ 13 h 869"/>
                <a:gd name="T6" fmla="*/ 337 w 775"/>
                <a:gd name="T7" fmla="*/ 241 h 869"/>
                <a:gd name="T8" fmla="*/ 0 w 775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869">
                  <a:moveTo>
                    <a:pt x="0" y="0"/>
                  </a:moveTo>
                  <a:cubicBezTo>
                    <a:pt x="0" y="0"/>
                    <a:pt x="50" y="650"/>
                    <a:pt x="377" y="869"/>
                  </a:cubicBezTo>
                  <a:cubicBezTo>
                    <a:pt x="377" y="869"/>
                    <a:pt x="687" y="673"/>
                    <a:pt x="775" y="13"/>
                  </a:cubicBezTo>
                  <a:cubicBezTo>
                    <a:pt x="654" y="263"/>
                    <a:pt x="426" y="255"/>
                    <a:pt x="337" y="241"/>
                  </a:cubicBezTo>
                  <a:cubicBezTo>
                    <a:pt x="34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0">
              <a:extLst>
                <a:ext uri="{FF2B5EF4-FFF2-40B4-BE49-F238E27FC236}">
                  <a16:creationId xmlns:a16="http://schemas.microsoft.com/office/drawing/2014/main" id="{95CBCF4E-761C-4B2C-A4B1-5744464220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158" y="3531417"/>
              <a:ext cx="587622" cy="423472"/>
            </a:xfrm>
            <a:custGeom>
              <a:avLst/>
              <a:gdLst>
                <a:gd name="T0" fmla="*/ 1304 w 1439"/>
                <a:gd name="T1" fmla="*/ 513 h 1037"/>
                <a:gd name="T2" fmla="*/ 262 w 1439"/>
                <a:gd name="T3" fmla="*/ 301 h 1037"/>
                <a:gd name="T4" fmla="*/ 92 w 1439"/>
                <a:gd name="T5" fmla="*/ 1020 h 1037"/>
                <a:gd name="T6" fmla="*/ 167 w 1439"/>
                <a:gd name="T7" fmla="*/ 1018 h 1037"/>
                <a:gd name="T8" fmla="*/ 252 w 1439"/>
                <a:gd name="T9" fmla="*/ 657 h 1037"/>
                <a:gd name="T10" fmla="*/ 393 w 1439"/>
                <a:gd name="T11" fmla="*/ 801 h 1037"/>
                <a:gd name="T12" fmla="*/ 372 w 1439"/>
                <a:gd name="T13" fmla="*/ 571 h 1037"/>
                <a:gd name="T14" fmla="*/ 730 w 1439"/>
                <a:gd name="T15" fmla="*/ 882 h 1037"/>
                <a:gd name="T16" fmla="*/ 676 w 1439"/>
                <a:gd name="T17" fmla="*/ 647 h 1037"/>
                <a:gd name="T18" fmla="*/ 1240 w 1439"/>
                <a:gd name="T19" fmla="*/ 881 h 1037"/>
                <a:gd name="T20" fmla="*/ 1277 w 1439"/>
                <a:gd name="T21" fmla="*/ 1031 h 1037"/>
                <a:gd name="T22" fmla="*/ 1350 w 1439"/>
                <a:gd name="T23" fmla="*/ 1037 h 1037"/>
                <a:gd name="T24" fmla="*/ 1304 w 1439"/>
                <a:gd name="T25" fmla="*/ 513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9" h="1037">
                  <a:moveTo>
                    <a:pt x="1304" y="513"/>
                  </a:moveTo>
                  <a:cubicBezTo>
                    <a:pt x="1180" y="161"/>
                    <a:pt x="616" y="0"/>
                    <a:pt x="262" y="301"/>
                  </a:cubicBezTo>
                  <a:cubicBezTo>
                    <a:pt x="0" y="524"/>
                    <a:pt x="92" y="1020"/>
                    <a:pt x="92" y="1020"/>
                  </a:cubicBezTo>
                  <a:cubicBezTo>
                    <a:pt x="146" y="993"/>
                    <a:pt x="167" y="1018"/>
                    <a:pt x="167" y="1018"/>
                  </a:cubicBezTo>
                  <a:cubicBezTo>
                    <a:pt x="170" y="846"/>
                    <a:pt x="210" y="731"/>
                    <a:pt x="252" y="657"/>
                  </a:cubicBezTo>
                  <a:cubicBezTo>
                    <a:pt x="280" y="697"/>
                    <a:pt x="325" y="749"/>
                    <a:pt x="393" y="801"/>
                  </a:cubicBezTo>
                  <a:cubicBezTo>
                    <a:pt x="393" y="801"/>
                    <a:pt x="353" y="653"/>
                    <a:pt x="372" y="571"/>
                  </a:cubicBezTo>
                  <a:cubicBezTo>
                    <a:pt x="405" y="643"/>
                    <a:pt x="503" y="811"/>
                    <a:pt x="730" y="882"/>
                  </a:cubicBezTo>
                  <a:cubicBezTo>
                    <a:pt x="676" y="647"/>
                    <a:pt x="676" y="647"/>
                    <a:pt x="676" y="647"/>
                  </a:cubicBezTo>
                  <a:cubicBezTo>
                    <a:pt x="676" y="647"/>
                    <a:pt x="848" y="843"/>
                    <a:pt x="1240" y="881"/>
                  </a:cubicBezTo>
                  <a:cubicBezTo>
                    <a:pt x="1277" y="1031"/>
                    <a:pt x="1277" y="1031"/>
                    <a:pt x="1277" y="1031"/>
                  </a:cubicBezTo>
                  <a:cubicBezTo>
                    <a:pt x="1347" y="1023"/>
                    <a:pt x="1350" y="1037"/>
                    <a:pt x="1350" y="1037"/>
                  </a:cubicBezTo>
                  <a:cubicBezTo>
                    <a:pt x="1439" y="855"/>
                    <a:pt x="1304" y="513"/>
                    <a:pt x="1304" y="513"/>
                  </a:cubicBezTo>
                  <a:close/>
                </a:path>
              </a:pathLst>
            </a:custGeom>
            <a:solidFill>
              <a:srgbClr val="A78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1">
              <a:extLst>
                <a:ext uri="{FF2B5EF4-FFF2-40B4-BE49-F238E27FC236}">
                  <a16:creationId xmlns:a16="http://schemas.microsoft.com/office/drawing/2014/main" id="{1326A41F-1BA4-9ACF-ED79-10C2DE5F94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3031" y="3497365"/>
              <a:ext cx="352748" cy="192090"/>
            </a:xfrm>
            <a:custGeom>
              <a:avLst/>
              <a:gdLst>
                <a:gd name="T0" fmla="*/ 120 w 864"/>
                <a:gd name="T1" fmla="*/ 470 h 470"/>
                <a:gd name="T2" fmla="*/ 722 w 864"/>
                <a:gd name="T3" fmla="*/ 470 h 470"/>
                <a:gd name="T4" fmla="*/ 859 w 864"/>
                <a:gd name="T5" fmla="*/ 240 h 470"/>
                <a:gd name="T6" fmla="*/ 421 w 864"/>
                <a:gd name="T7" fmla="*/ 0 h 470"/>
                <a:gd name="T8" fmla="*/ 0 w 864"/>
                <a:gd name="T9" fmla="*/ 200 h 470"/>
                <a:gd name="T10" fmla="*/ 120 w 864"/>
                <a:gd name="T11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4" h="470">
                  <a:moveTo>
                    <a:pt x="120" y="470"/>
                  </a:moveTo>
                  <a:cubicBezTo>
                    <a:pt x="120" y="470"/>
                    <a:pt x="425" y="337"/>
                    <a:pt x="722" y="470"/>
                  </a:cubicBezTo>
                  <a:cubicBezTo>
                    <a:pt x="722" y="470"/>
                    <a:pt x="855" y="253"/>
                    <a:pt x="859" y="240"/>
                  </a:cubicBezTo>
                  <a:cubicBezTo>
                    <a:pt x="864" y="226"/>
                    <a:pt x="802" y="1"/>
                    <a:pt x="421" y="0"/>
                  </a:cubicBezTo>
                  <a:cubicBezTo>
                    <a:pt x="106" y="0"/>
                    <a:pt x="0" y="200"/>
                    <a:pt x="0" y="200"/>
                  </a:cubicBezTo>
                  <a:lnTo>
                    <a:pt x="120" y="470"/>
                  </a:lnTo>
                  <a:close/>
                </a:path>
              </a:pathLst>
            </a:custGeom>
            <a:solidFill>
              <a:srgbClr val="93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2">
              <a:extLst>
                <a:ext uri="{FF2B5EF4-FFF2-40B4-BE49-F238E27FC236}">
                  <a16:creationId xmlns:a16="http://schemas.microsoft.com/office/drawing/2014/main" id="{0BF63D97-8273-8A56-6469-A2DF3FD4D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4875" y="3535783"/>
              <a:ext cx="97791" cy="98665"/>
            </a:xfrm>
            <a:custGeom>
              <a:avLst/>
              <a:gdLst>
                <a:gd name="T0" fmla="*/ 200 w 240"/>
                <a:gd name="T1" fmla="*/ 81 h 240"/>
                <a:gd name="T2" fmla="*/ 159 w 240"/>
                <a:gd name="T3" fmla="*/ 81 h 240"/>
                <a:gd name="T4" fmla="*/ 159 w 240"/>
                <a:gd name="T5" fmla="*/ 39 h 240"/>
                <a:gd name="T6" fmla="*/ 120 w 240"/>
                <a:gd name="T7" fmla="*/ 0 h 240"/>
                <a:gd name="T8" fmla="*/ 81 w 240"/>
                <a:gd name="T9" fmla="*/ 39 h 240"/>
                <a:gd name="T10" fmla="*/ 81 w 240"/>
                <a:gd name="T11" fmla="*/ 81 h 240"/>
                <a:gd name="T12" fmla="*/ 39 w 240"/>
                <a:gd name="T13" fmla="*/ 81 h 240"/>
                <a:gd name="T14" fmla="*/ 0 w 240"/>
                <a:gd name="T15" fmla="*/ 120 h 240"/>
                <a:gd name="T16" fmla="*/ 39 w 240"/>
                <a:gd name="T17" fmla="*/ 159 h 240"/>
                <a:gd name="T18" fmla="*/ 81 w 240"/>
                <a:gd name="T19" fmla="*/ 159 h 240"/>
                <a:gd name="T20" fmla="*/ 81 w 240"/>
                <a:gd name="T21" fmla="*/ 200 h 240"/>
                <a:gd name="T22" fmla="*/ 120 w 240"/>
                <a:gd name="T23" fmla="*/ 240 h 240"/>
                <a:gd name="T24" fmla="*/ 159 w 240"/>
                <a:gd name="T25" fmla="*/ 200 h 240"/>
                <a:gd name="T26" fmla="*/ 159 w 240"/>
                <a:gd name="T27" fmla="*/ 159 h 240"/>
                <a:gd name="T28" fmla="*/ 200 w 240"/>
                <a:gd name="T29" fmla="*/ 159 h 240"/>
                <a:gd name="T30" fmla="*/ 240 w 240"/>
                <a:gd name="T31" fmla="*/ 120 h 240"/>
                <a:gd name="T32" fmla="*/ 200 w 240"/>
                <a:gd name="T33" fmla="*/ 8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0" h="240">
                  <a:moveTo>
                    <a:pt x="200" y="81"/>
                  </a:moveTo>
                  <a:cubicBezTo>
                    <a:pt x="159" y="81"/>
                    <a:pt x="159" y="81"/>
                    <a:pt x="159" y="81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18"/>
                    <a:pt x="142" y="0"/>
                    <a:pt x="120" y="0"/>
                  </a:cubicBezTo>
                  <a:cubicBezTo>
                    <a:pt x="98" y="0"/>
                    <a:pt x="81" y="18"/>
                    <a:pt x="81" y="39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18" y="81"/>
                    <a:pt x="0" y="98"/>
                    <a:pt x="0" y="120"/>
                  </a:cubicBezTo>
                  <a:cubicBezTo>
                    <a:pt x="0" y="142"/>
                    <a:pt x="18" y="159"/>
                    <a:pt x="39" y="159"/>
                  </a:cubicBezTo>
                  <a:cubicBezTo>
                    <a:pt x="81" y="159"/>
                    <a:pt x="81" y="159"/>
                    <a:pt x="81" y="159"/>
                  </a:cubicBezTo>
                  <a:cubicBezTo>
                    <a:pt x="81" y="200"/>
                    <a:pt x="81" y="200"/>
                    <a:pt x="81" y="200"/>
                  </a:cubicBezTo>
                  <a:cubicBezTo>
                    <a:pt x="81" y="222"/>
                    <a:pt x="98" y="240"/>
                    <a:pt x="120" y="240"/>
                  </a:cubicBezTo>
                  <a:cubicBezTo>
                    <a:pt x="142" y="240"/>
                    <a:pt x="159" y="222"/>
                    <a:pt x="159" y="20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22" y="159"/>
                    <a:pt x="240" y="142"/>
                    <a:pt x="240" y="120"/>
                  </a:cubicBezTo>
                  <a:cubicBezTo>
                    <a:pt x="240" y="98"/>
                    <a:pt x="222" y="81"/>
                    <a:pt x="200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3">
              <a:extLst>
                <a:ext uri="{FF2B5EF4-FFF2-40B4-BE49-F238E27FC236}">
                  <a16:creationId xmlns:a16="http://schemas.microsoft.com/office/drawing/2014/main" id="{359940A3-ABF1-5442-3FDA-E1A14D820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091" y="4325100"/>
              <a:ext cx="208680" cy="362353"/>
            </a:xfrm>
            <a:custGeom>
              <a:avLst/>
              <a:gdLst>
                <a:gd name="T0" fmla="*/ 175 w 510"/>
                <a:gd name="T1" fmla="*/ 0 h 887"/>
                <a:gd name="T2" fmla="*/ 21 w 510"/>
                <a:gd name="T3" fmla="*/ 35 h 887"/>
                <a:gd name="T4" fmla="*/ 61 w 510"/>
                <a:gd name="T5" fmla="*/ 536 h 887"/>
                <a:gd name="T6" fmla="*/ 175 w 510"/>
                <a:gd name="T7" fmla="*/ 500 h 887"/>
                <a:gd name="T8" fmla="*/ 118 w 510"/>
                <a:gd name="T9" fmla="*/ 680 h 887"/>
                <a:gd name="T10" fmla="*/ 510 w 510"/>
                <a:gd name="T11" fmla="*/ 887 h 887"/>
                <a:gd name="T12" fmla="*/ 175 w 510"/>
                <a:gd name="T13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0" h="887">
                  <a:moveTo>
                    <a:pt x="175" y="0"/>
                  </a:moveTo>
                  <a:cubicBezTo>
                    <a:pt x="175" y="0"/>
                    <a:pt x="42" y="21"/>
                    <a:pt x="21" y="35"/>
                  </a:cubicBezTo>
                  <a:cubicBezTo>
                    <a:pt x="0" y="48"/>
                    <a:pt x="61" y="536"/>
                    <a:pt x="61" y="536"/>
                  </a:cubicBezTo>
                  <a:cubicBezTo>
                    <a:pt x="175" y="500"/>
                    <a:pt x="175" y="500"/>
                    <a:pt x="175" y="500"/>
                  </a:cubicBezTo>
                  <a:cubicBezTo>
                    <a:pt x="118" y="680"/>
                    <a:pt x="118" y="680"/>
                    <a:pt x="118" y="680"/>
                  </a:cubicBezTo>
                  <a:cubicBezTo>
                    <a:pt x="118" y="680"/>
                    <a:pt x="237" y="868"/>
                    <a:pt x="510" y="887"/>
                  </a:cubicBezTo>
                  <a:cubicBezTo>
                    <a:pt x="510" y="887"/>
                    <a:pt x="228" y="683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4">
              <a:extLst>
                <a:ext uri="{FF2B5EF4-FFF2-40B4-BE49-F238E27FC236}">
                  <a16:creationId xmlns:a16="http://schemas.microsoft.com/office/drawing/2014/main" id="{F349813E-74E3-9253-A151-FB40699C5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532" y="4325100"/>
              <a:ext cx="213919" cy="362353"/>
            </a:xfrm>
            <a:custGeom>
              <a:avLst/>
              <a:gdLst>
                <a:gd name="T0" fmla="*/ 349 w 524"/>
                <a:gd name="T1" fmla="*/ 0 h 887"/>
                <a:gd name="T2" fmla="*/ 503 w 524"/>
                <a:gd name="T3" fmla="*/ 35 h 887"/>
                <a:gd name="T4" fmla="*/ 463 w 524"/>
                <a:gd name="T5" fmla="*/ 536 h 887"/>
                <a:gd name="T6" fmla="*/ 349 w 524"/>
                <a:gd name="T7" fmla="*/ 500 h 887"/>
                <a:gd name="T8" fmla="*/ 406 w 524"/>
                <a:gd name="T9" fmla="*/ 680 h 887"/>
                <a:gd name="T10" fmla="*/ 0 w 524"/>
                <a:gd name="T11" fmla="*/ 887 h 887"/>
                <a:gd name="T12" fmla="*/ 349 w 524"/>
                <a:gd name="T13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887">
                  <a:moveTo>
                    <a:pt x="349" y="0"/>
                  </a:moveTo>
                  <a:cubicBezTo>
                    <a:pt x="349" y="0"/>
                    <a:pt x="481" y="21"/>
                    <a:pt x="503" y="35"/>
                  </a:cubicBezTo>
                  <a:cubicBezTo>
                    <a:pt x="524" y="48"/>
                    <a:pt x="463" y="536"/>
                    <a:pt x="463" y="536"/>
                  </a:cubicBezTo>
                  <a:cubicBezTo>
                    <a:pt x="349" y="500"/>
                    <a:pt x="349" y="500"/>
                    <a:pt x="349" y="500"/>
                  </a:cubicBezTo>
                  <a:cubicBezTo>
                    <a:pt x="406" y="680"/>
                    <a:pt x="406" y="680"/>
                    <a:pt x="406" y="680"/>
                  </a:cubicBezTo>
                  <a:cubicBezTo>
                    <a:pt x="406" y="680"/>
                    <a:pt x="273" y="868"/>
                    <a:pt x="0" y="887"/>
                  </a:cubicBezTo>
                  <a:cubicBezTo>
                    <a:pt x="0" y="887"/>
                    <a:pt x="296" y="683"/>
                    <a:pt x="3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285">
              <a:extLst>
                <a:ext uri="{FF2B5EF4-FFF2-40B4-BE49-F238E27FC236}">
                  <a16:creationId xmlns:a16="http://schemas.microsoft.com/office/drawing/2014/main" id="{19275E12-E574-9DBA-0B3C-80ED00ADE5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7181" y="4735475"/>
              <a:ext cx="25321" cy="261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86">
              <a:extLst>
                <a:ext uri="{FF2B5EF4-FFF2-40B4-BE49-F238E27FC236}">
                  <a16:creationId xmlns:a16="http://schemas.microsoft.com/office/drawing/2014/main" id="{14C53AE7-FB85-FF8A-B403-D7BD63FFC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7181" y="4789609"/>
              <a:ext cx="25321" cy="261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0723C90-264B-F427-A1F0-AECE7E6DFE7E}"/>
              </a:ext>
            </a:extLst>
          </p:cNvPr>
          <p:cNvGrpSpPr/>
          <p:nvPr/>
        </p:nvGrpSpPr>
        <p:grpSpPr>
          <a:xfrm>
            <a:off x="7954657" y="3620486"/>
            <a:ext cx="1421608" cy="2263989"/>
            <a:chOff x="1103314" y="4988685"/>
            <a:chExt cx="844324" cy="1344632"/>
          </a:xfrm>
        </p:grpSpPr>
        <p:sp>
          <p:nvSpPr>
            <p:cNvPr id="49" name="Freeform 287">
              <a:extLst>
                <a:ext uri="{FF2B5EF4-FFF2-40B4-BE49-F238E27FC236}">
                  <a16:creationId xmlns:a16="http://schemas.microsoft.com/office/drawing/2014/main" id="{D74B62EF-7836-8D51-671E-203DD04A2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465" y="5100446"/>
              <a:ext cx="373703" cy="648742"/>
            </a:xfrm>
            <a:custGeom>
              <a:avLst/>
              <a:gdLst>
                <a:gd name="T0" fmla="*/ 554 w 916"/>
                <a:gd name="T1" fmla="*/ 96 h 1590"/>
                <a:gd name="T2" fmla="*/ 782 w 916"/>
                <a:gd name="T3" fmla="*/ 788 h 1590"/>
                <a:gd name="T4" fmla="*/ 916 w 916"/>
                <a:gd name="T5" fmla="*/ 1382 h 1590"/>
                <a:gd name="T6" fmla="*/ 9 w 916"/>
                <a:gd name="T7" fmla="*/ 1187 h 1590"/>
                <a:gd name="T8" fmla="*/ 554 w 916"/>
                <a:gd name="T9" fmla="*/ 96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6" h="1590">
                  <a:moveTo>
                    <a:pt x="554" y="96"/>
                  </a:moveTo>
                  <a:cubicBezTo>
                    <a:pt x="554" y="96"/>
                    <a:pt x="762" y="240"/>
                    <a:pt x="782" y="788"/>
                  </a:cubicBezTo>
                  <a:cubicBezTo>
                    <a:pt x="802" y="1335"/>
                    <a:pt x="916" y="1382"/>
                    <a:pt x="916" y="1382"/>
                  </a:cubicBezTo>
                  <a:cubicBezTo>
                    <a:pt x="916" y="1382"/>
                    <a:pt x="0" y="1590"/>
                    <a:pt x="9" y="1187"/>
                  </a:cubicBezTo>
                  <a:cubicBezTo>
                    <a:pt x="19" y="783"/>
                    <a:pt x="264" y="0"/>
                    <a:pt x="554" y="96"/>
                  </a:cubicBezTo>
                  <a:close/>
                </a:path>
              </a:pathLst>
            </a:custGeom>
            <a:solidFill>
              <a:srgbClr val="624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8">
              <a:extLst>
                <a:ext uri="{FF2B5EF4-FFF2-40B4-BE49-F238E27FC236}">
                  <a16:creationId xmlns:a16="http://schemas.microsoft.com/office/drawing/2014/main" id="{C75E6230-6F82-33D5-3A74-FD44EAB6E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292" y="5096954"/>
              <a:ext cx="360606" cy="665331"/>
            </a:xfrm>
            <a:custGeom>
              <a:avLst/>
              <a:gdLst>
                <a:gd name="T0" fmla="*/ 374 w 882"/>
                <a:gd name="T1" fmla="*/ 96 h 1629"/>
                <a:gd name="T2" fmla="*/ 134 w 882"/>
                <a:gd name="T3" fmla="*/ 796 h 1629"/>
                <a:gd name="T4" fmla="*/ 0 w 882"/>
                <a:gd name="T5" fmla="*/ 1390 h 1629"/>
                <a:gd name="T6" fmla="*/ 873 w 882"/>
                <a:gd name="T7" fmla="*/ 1225 h 1629"/>
                <a:gd name="T8" fmla="*/ 374 w 882"/>
                <a:gd name="T9" fmla="*/ 96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2" h="1629">
                  <a:moveTo>
                    <a:pt x="374" y="96"/>
                  </a:moveTo>
                  <a:cubicBezTo>
                    <a:pt x="374" y="96"/>
                    <a:pt x="154" y="248"/>
                    <a:pt x="134" y="796"/>
                  </a:cubicBezTo>
                  <a:cubicBezTo>
                    <a:pt x="114" y="1343"/>
                    <a:pt x="0" y="1390"/>
                    <a:pt x="0" y="1390"/>
                  </a:cubicBezTo>
                  <a:cubicBezTo>
                    <a:pt x="0" y="1390"/>
                    <a:pt x="882" y="1629"/>
                    <a:pt x="873" y="1225"/>
                  </a:cubicBezTo>
                  <a:cubicBezTo>
                    <a:pt x="864" y="822"/>
                    <a:pt x="664" y="0"/>
                    <a:pt x="374" y="96"/>
                  </a:cubicBezTo>
                  <a:close/>
                </a:path>
              </a:pathLst>
            </a:custGeom>
            <a:solidFill>
              <a:srgbClr val="624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89">
              <a:extLst>
                <a:ext uri="{FF2B5EF4-FFF2-40B4-BE49-F238E27FC236}">
                  <a16:creationId xmlns:a16="http://schemas.microsoft.com/office/drawing/2014/main" id="{FD896D37-AD90-6DB2-F3AF-161AA9AF0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314" y="5097826"/>
              <a:ext cx="843451" cy="1046019"/>
            </a:xfrm>
            <a:custGeom>
              <a:avLst/>
              <a:gdLst>
                <a:gd name="T0" fmla="*/ 1819 w 2066"/>
                <a:gd name="T1" fmla="*/ 1782 h 2563"/>
                <a:gd name="T2" fmla="*/ 1326 w 2066"/>
                <a:gd name="T3" fmla="*/ 1669 h 2563"/>
                <a:gd name="T4" fmla="*/ 1287 w 2066"/>
                <a:gd name="T5" fmla="*/ 1398 h 2563"/>
                <a:gd name="T6" fmla="*/ 1577 w 2066"/>
                <a:gd name="T7" fmla="*/ 991 h 2563"/>
                <a:gd name="T8" fmla="*/ 1577 w 2066"/>
                <a:gd name="T9" fmla="*/ 991 h 2563"/>
                <a:gd name="T10" fmla="*/ 1621 w 2066"/>
                <a:gd name="T11" fmla="*/ 996 h 2563"/>
                <a:gd name="T12" fmla="*/ 1679 w 2066"/>
                <a:gd name="T13" fmla="*/ 792 h 2563"/>
                <a:gd name="T14" fmla="*/ 1614 w 2066"/>
                <a:gd name="T15" fmla="*/ 748 h 2563"/>
                <a:gd name="T16" fmla="*/ 1034 w 2066"/>
                <a:gd name="T17" fmla="*/ 0 h 2563"/>
                <a:gd name="T18" fmla="*/ 455 w 2066"/>
                <a:gd name="T19" fmla="*/ 733 h 2563"/>
                <a:gd name="T20" fmla="*/ 396 w 2066"/>
                <a:gd name="T21" fmla="*/ 792 h 2563"/>
                <a:gd name="T22" fmla="*/ 461 w 2066"/>
                <a:gd name="T23" fmla="*/ 996 h 2563"/>
                <a:gd name="T24" fmla="*/ 495 w 2066"/>
                <a:gd name="T25" fmla="*/ 992 h 2563"/>
                <a:gd name="T26" fmla="*/ 796 w 2066"/>
                <a:gd name="T27" fmla="*/ 1409 h 2563"/>
                <a:gd name="T28" fmla="*/ 756 w 2066"/>
                <a:gd name="T29" fmla="*/ 1669 h 2563"/>
                <a:gd name="T30" fmla="*/ 253 w 2066"/>
                <a:gd name="T31" fmla="*/ 1765 h 2563"/>
                <a:gd name="T32" fmla="*/ 33 w 2066"/>
                <a:gd name="T33" fmla="*/ 2106 h 2563"/>
                <a:gd name="T34" fmla="*/ 38 w 2066"/>
                <a:gd name="T35" fmla="*/ 2563 h 2563"/>
                <a:gd name="T36" fmla="*/ 1038 w 2066"/>
                <a:gd name="T37" fmla="*/ 2563 h 2563"/>
                <a:gd name="T38" fmla="*/ 1043 w 2066"/>
                <a:gd name="T39" fmla="*/ 2563 h 2563"/>
                <a:gd name="T40" fmla="*/ 2060 w 2066"/>
                <a:gd name="T41" fmla="*/ 2563 h 2563"/>
                <a:gd name="T42" fmla="*/ 2060 w 2066"/>
                <a:gd name="T43" fmla="*/ 2098 h 2563"/>
                <a:gd name="T44" fmla="*/ 1819 w 2066"/>
                <a:gd name="T45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6" h="2563">
                  <a:moveTo>
                    <a:pt x="1819" y="1782"/>
                  </a:moveTo>
                  <a:cubicBezTo>
                    <a:pt x="1773" y="1769"/>
                    <a:pt x="1407" y="1709"/>
                    <a:pt x="1326" y="1669"/>
                  </a:cubicBezTo>
                  <a:cubicBezTo>
                    <a:pt x="1259" y="1637"/>
                    <a:pt x="1278" y="1466"/>
                    <a:pt x="1287" y="1398"/>
                  </a:cubicBezTo>
                  <a:cubicBezTo>
                    <a:pt x="1408" y="1307"/>
                    <a:pt x="1521" y="1167"/>
                    <a:pt x="1577" y="991"/>
                  </a:cubicBezTo>
                  <a:cubicBezTo>
                    <a:pt x="1577" y="991"/>
                    <a:pt x="1577" y="991"/>
                    <a:pt x="1577" y="991"/>
                  </a:cubicBezTo>
                  <a:cubicBezTo>
                    <a:pt x="1577" y="991"/>
                    <a:pt x="1582" y="997"/>
                    <a:pt x="1621" y="996"/>
                  </a:cubicBezTo>
                  <a:cubicBezTo>
                    <a:pt x="1686" y="992"/>
                    <a:pt x="1679" y="850"/>
                    <a:pt x="1679" y="792"/>
                  </a:cubicBezTo>
                  <a:cubicBezTo>
                    <a:pt x="1678" y="740"/>
                    <a:pt x="1643" y="755"/>
                    <a:pt x="1614" y="748"/>
                  </a:cubicBezTo>
                  <a:cubicBezTo>
                    <a:pt x="1609" y="340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4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6" y="993"/>
                    <a:pt x="495" y="992"/>
                  </a:cubicBezTo>
                  <a:cubicBezTo>
                    <a:pt x="554" y="1171"/>
                    <a:pt x="671" y="1319"/>
                    <a:pt x="796" y="1409"/>
                  </a:cubicBezTo>
                  <a:cubicBezTo>
                    <a:pt x="805" y="1481"/>
                    <a:pt x="816" y="1633"/>
                    <a:pt x="756" y="1669"/>
                  </a:cubicBezTo>
                  <a:cubicBezTo>
                    <a:pt x="676" y="1717"/>
                    <a:pt x="301" y="1764"/>
                    <a:pt x="253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6" y="1854"/>
                    <a:pt x="1819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0">
              <a:extLst>
                <a:ext uri="{FF2B5EF4-FFF2-40B4-BE49-F238E27FC236}">
                  <a16:creationId xmlns:a16="http://schemas.microsoft.com/office/drawing/2014/main" id="{A68E9A0B-B212-1F20-BEE8-2AD05CEFC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172" y="5787605"/>
              <a:ext cx="836466" cy="545712"/>
            </a:xfrm>
            <a:custGeom>
              <a:avLst/>
              <a:gdLst>
                <a:gd name="T0" fmla="*/ 2046 w 2048"/>
                <a:gd name="T1" fmla="*/ 1337 h 1337"/>
                <a:gd name="T2" fmla="*/ 2046 w 2048"/>
                <a:gd name="T3" fmla="*/ 393 h 1337"/>
                <a:gd name="T4" fmla="*/ 1815 w 2048"/>
                <a:gd name="T5" fmla="*/ 70 h 1337"/>
                <a:gd name="T6" fmla="*/ 1428 w 2048"/>
                <a:gd name="T7" fmla="*/ 10 h 1337"/>
                <a:gd name="T8" fmla="*/ 1051 w 2048"/>
                <a:gd name="T9" fmla="*/ 284 h 1337"/>
                <a:gd name="T10" fmla="*/ 646 w 2048"/>
                <a:gd name="T11" fmla="*/ 4 h 1337"/>
                <a:gd name="T12" fmla="*/ 234 w 2048"/>
                <a:gd name="T13" fmla="*/ 69 h 1337"/>
                <a:gd name="T14" fmla="*/ 0 w 2048"/>
                <a:gd name="T15" fmla="*/ 389 h 1337"/>
                <a:gd name="T16" fmla="*/ 0 w 2048"/>
                <a:gd name="T17" fmla="*/ 1337 h 1337"/>
                <a:gd name="T18" fmla="*/ 2046 w 2048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8" h="1337">
                  <a:moveTo>
                    <a:pt x="2046" y="1337"/>
                  </a:moveTo>
                  <a:cubicBezTo>
                    <a:pt x="2046" y="1337"/>
                    <a:pt x="2046" y="491"/>
                    <a:pt x="2046" y="393"/>
                  </a:cubicBezTo>
                  <a:cubicBezTo>
                    <a:pt x="2046" y="295"/>
                    <a:pt x="2048" y="89"/>
                    <a:pt x="1815" y="70"/>
                  </a:cubicBezTo>
                  <a:cubicBezTo>
                    <a:pt x="1780" y="67"/>
                    <a:pt x="1570" y="42"/>
                    <a:pt x="1428" y="10"/>
                  </a:cubicBezTo>
                  <a:cubicBezTo>
                    <a:pt x="1408" y="6"/>
                    <a:pt x="1374" y="278"/>
                    <a:pt x="1051" y="284"/>
                  </a:cubicBezTo>
                  <a:cubicBezTo>
                    <a:pt x="644" y="292"/>
                    <a:pt x="663" y="0"/>
                    <a:pt x="646" y="4"/>
                  </a:cubicBezTo>
                  <a:cubicBezTo>
                    <a:pt x="506" y="39"/>
                    <a:pt x="271" y="64"/>
                    <a:pt x="234" y="69"/>
                  </a:cubicBezTo>
                  <a:cubicBezTo>
                    <a:pt x="0" y="100"/>
                    <a:pt x="0" y="291"/>
                    <a:pt x="0" y="389"/>
                  </a:cubicBezTo>
                  <a:cubicBezTo>
                    <a:pt x="0" y="487"/>
                    <a:pt x="0" y="1337"/>
                    <a:pt x="0" y="1337"/>
                  </a:cubicBezTo>
                  <a:lnTo>
                    <a:pt x="2046" y="1337"/>
                  </a:lnTo>
                  <a:close/>
                </a:path>
              </a:pathLst>
            </a:custGeom>
            <a:solidFill>
              <a:srgbClr val="E4A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1">
              <a:extLst>
                <a:ext uri="{FF2B5EF4-FFF2-40B4-BE49-F238E27FC236}">
                  <a16:creationId xmlns:a16="http://schemas.microsoft.com/office/drawing/2014/main" id="{841D0E05-CEC0-A176-2631-1DE825835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860" y="5789352"/>
              <a:ext cx="316076" cy="354494"/>
            </a:xfrm>
            <a:custGeom>
              <a:avLst/>
              <a:gdLst>
                <a:gd name="T0" fmla="*/ 0 w 775"/>
                <a:gd name="T1" fmla="*/ 0 h 869"/>
                <a:gd name="T2" fmla="*/ 377 w 775"/>
                <a:gd name="T3" fmla="*/ 869 h 869"/>
                <a:gd name="T4" fmla="*/ 775 w 775"/>
                <a:gd name="T5" fmla="*/ 12 h 869"/>
                <a:gd name="T6" fmla="*/ 337 w 775"/>
                <a:gd name="T7" fmla="*/ 241 h 869"/>
                <a:gd name="T8" fmla="*/ 0 w 775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869">
                  <a:moveTo>
                    <a:pt x="0" y="0"/>
                  </a:moveTo>
                  <a:cubicBezTo>
                    <a:pt x="0" y="0"/>
                    <a:pt x="50" y="650"/>
                    <a:pt x="377" y="869"/>
                  </a:cubicBezTo>
                  <a:cubicBezTo>
                    <a:pt x="377" y="869"/>
                    <a:pt x="687" y="673"/>
                    <a:pt x="775" y="12"/>
                  </a:cubicBezTo>
                  <a:cubicBezTo>
                    <a:pt x="654" y="263"/>
                    <a:pt x="426" y="255"/>
                    <a:pt x="337" y="241"/>
                  </a:cubicBezTo>
                  <a:cubicBezTo>
                    <a:pt x="34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2">
              <a:extLst>
                <a:ext uri="{FF2B5EF4-FFF2-40B4-BE49-F238E27FC236}">
                  <a16:creationId xmlns:a16="http://schemas.microsoft.com/office/drawing/2014/main" id="{143A9668-856E-DDB3-78A8-D094535A6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091" y="5782367"/>
              <a:ext cx="208680" cy="361479"/>
            </a:xfrm>
            <a:custGeom>
              <a:avLst/>
              <a:gdLst>
                <a:gd name="T0" fmla="*/ 175 w 510"/>
                <a:gd name="T1" fmla="*/ 0 h 887"/>
                <a:gd name="T2" fmla="*/ 21 w 510"/>
                <a:gd name="T3" fmla="*/ 35 h 887"/>
                <a:gd name="T4" fmla="*/ 61 w 510"/>
                <a:gd name="T5" fmla="*/ 536 h 887"/>
                <a:gd name="T6" fmla="*/ 175 w 510"/>
                <a:gd name="T7" fmla="*/ 500 h 887"/>
                <a:gd name="T8" fmla="*/ 118 w 510"/>
                <a:gd name="T9" fmla="*/ 680 h 887"/>
                <a:gd name="T10" fmla="*/ 510 w 510"/>
                <a:gd name="T11" fmla="*/ 887 h 887"/>
                <a:gd name="T12" fmla="*/ 175 w 510"/>
                <a:gd name="T13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0" h="887">
                  <a:moveTo>
                    <a:pt x="175" y="0"/>
                  </a:moveTo>
                  <a:cubicBezTo>
                    <a:pt x="175" y="0"/>
                    <a:pt x="42" y="21"/>
                    <a:pt x="21" y="35"/>
                  </a:cubicBezTo>
                  <a:cubicBezTo>
                    <a:pt x="0" y="48"/>
                    <a:pt x="61" y="536"/>
                    <a:pt x="61" y="536"/>
                  </a:cubicBezTo>
                  <a:cubicBezTo>
                    <a:pt x="175" y="500"/>
                    <a:pt x="175" y="500"/>
                    <a:pt x="175" y="500"/>
                  </a:cubicBezTo>
                  <a:cubicBezTo>
                    <a:pt x="118" y="680"/>
                    <a:pt x="118" y="680"/>
                    <a:pt x="118" y="680"/>
                  </a:cubicBezTo>
                  <a:cubicBezTo>
                    <a:pt x="118" y="680"/>
                    <a:pt x="237" y="868"/>
                    <a:pt x="510" y="887"/>
                  </a:cubicBezTo>
                  <a:cubicBezTo>
                    <a:pt x="510" y="887"/>
                    <a:pt x="228" y="683"/>
                    <a:pt x="1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3">
              <a:extLst>
                <a:ext uri="{FF2B5EF4-FFF2-40B4-BE49-F238E27FC236}">
                  <a16:creationId xmlns:a16="http://schemas.microsoft.com/office/drawing/2014/main" id="{918F02F2-4E28-82DA-6CCC-A30B27D73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532" y="5782367"/>
              <a:ext cx="213919" cy="361479"/>
            </a:xfrm>
            <a:custGeom>
              <a:avLst/>
              <a:gdLst>
                <a:gd name="T0" fmla="*/ 349 w 524"/>
                <a:gd name="T1" fmla="*/ 0 h 887"/>
                <a:gd name="T2" fmla="*/ 503 w 524"/>
                <a:gd name="T3" fmla="*/ 35 h 887"/>
                <a:gd name="T4" fmla="*/ 463 w 524"/>
                <a:gd name="T5" fmla="*/ 536 h 887"/>
                <a:gd name="T6" fmla="*/ 349 w 524"/>
                <a:gd name="T7" fmla="*/ 500 h 887"/>
                <a:gd name="T8" fmla="*/ 406 w 524"/>
                <a:gd name="T9" fmla="*/ 680 h 887"/>
                <a:gd name="T10" fmla="*/ 0 w 524"/>
                <a:gd name="T11" fmla="*/ 887 h 887"/>
                <a:gd name="T12" fmla="*/ 349 w 524"/>
                <a:gd name="T13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887">
                  <a:moveTo>
                    <a:pt x="349" y="0"/>
                  </a:moveTo>
                  <a:cubicBezTo>
                    <a:pt x="349" y="0"/>
                    <a:pt x="481" y="21"/>
                    <a:pt x="503" y="35"/>
                  </a:cubicBezTo>
                  <a:cubicBezTo>
                    <a:pt x="524" y="48"/>
                    <a:pt x="463" y="536"/>
                    <a:pt x="463" y="536"/>
                  </a:cubicBezTo>
                  <a:cubicBezTo>
                    <a:pt x="349" y="500"/>
                    <a:pt x="349" y="500"/>
                    <a:pt x="349" y="500"/>
                  </a:cubicBezTo>
                  <a:cubicBezTo>
                    <a:pt x="406" y="680"/>
                    <a:pt x="406" y="680"/>
                    <a:pt x="406" y="680"/>
                  </a:cubicBezTo>
                  <a:cubicBezTo>
                    <a:pt x="406" y="680"/>
                    <a:pt x="273" y="868"/>
                    <a:pt x="0" y="887"/>
                  </a:cubicBezTo>
                  <a:cubicBezTo>
                    <a:pt x="0" y="887"/>
                    <a:pt x="296" y="683"/>
                    <a:pt x="3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94">
              <a:extLst>
                <a:ext uri="{FF2B5EF4-FFF2-40B4-BE49-F238E27FC236}">
                  <a16:creationId xmlns:a16="http://schemas.microsoft.com/office/drawing/2014/main" id="{1BDF0C7F-2CF1-DEFD-6179-517CE64B4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7181" y="6192742"/>
              <a:ext cx="25321" cy="261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95">
              <a:extLst>
                <a:ext uri="{FF2B5EF4-FFF2-40B4-BE49-F238E27FC236}">
                  <a16:creationId xmlns:a16="http://schemas.microsoft.com/office/drawing/2014/main" id="{FB22A756-CD2F-528F-54B4-898B2AE82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7181" y="6246876"/>
              <a:ext cx="25321" cy="253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6">
              <a:extLst>
                <a:ext uri="{FF2B5EF4-FFF2-40B4-BE49-F238E27FC236}">
                  <a16:creationId xmlns:a16="http://schemas.microsoft.com/office/drawing/2014/main" id="{0C2111F5-6FA5-F52B-0D2F-95DCAFF4D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530" y="5782367"/>
              <a:ext cx="178994" cy="225270"/>
            </a:xfrm>
            <a:custGeom>
              <a:avLst/>
              <a:gdLst>
                <a:gd name="T0" fmla="*/ 400 w 438"/>
                <a:gd name="T1" fmla="*/ 42 h 552"/>
                <a:gd name="T2" fmla="*/ 259 w 438"/>
                <a:gd name="T3" fmla="*/ 157 h 552"/>
                <a:gd name="T4" fmla="*/ 243 w 438"/>
                <a:gd name="T5" fmla="*/ 311 h 552"/>
                <a:gd name="T6" fmla="*/ 438 w 438"/>
                <a:gd name="T7" fmla="*/ 552 h 552"/>
                <a:gd name="T8" fmla="*/ 384 w 438"/>
                <a:gd name="T9" fmla="*/ 552 h 552"/>
                <a:gd name="T10" fmla="*/ 206 w 438"/>
                <a:gd name="T11" fmla="*/ 358 h 552"/>
                <a:gd name="T12" fmla="*/ 62 w 438"/>
                <a:gd name="T13" fmla="*/ 552 h 552"/>
                <a:gd name="T14" fmla="*/ 0 w 438"/>
                <a:gd name="T15" fmla="*/ 552 h 552"/>
                <a:gd name="T16" fmla="*/ 184 w 438"/>
                <a:gd name="T17" fmla="*/ 311 h 552"/>
                <a:gd name="T18" fmla="*/ 438 w 438"/>
                <a:gd name="T19" fmla="*/ 13 h 552"/>
                <a:gd name="T20" fmla="*/ 400 w 438"/>
                <a:gd name="T21" fmla="*/ 4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52">
                  <a:moveTo>
                    <a:pt x="400" y="42"/>
                  </a:moveTo>
                  <a:cubicBezTo>
                    <a:pt x="400" y="42"/>
                    <a:pt x="290" y="66"/>
                    <a:pt x="259" y="157"/>
                  </a:cubicBezTo>
                  <a:cubicBezTo>
                    <a:pt x="224" y="259"/>
                    <a:pt x="243" y="311"/>
                    <a:pt x="243" y="311"/>
                  </a:cubicBezTo>
                  <a:cubicBezTo>
                    <a:pt x="243" y="311"/>
                    <a:pt x="426" y="312"/>
                    <a:pt x="438" y="552"/>
                  </a:cubicBezTo>
                  <a:cubicBezTo>
                    <a:pt x="384" y="552"/>
                    <a:pt x="384" y="552"/>
                    <a:pt x="384" y="552"/>
                  </a:cubicBezTo>
                  <a:cubicBezTo>
                    <a:pt x="384" y="552"/>
                    <a:pt x="363" y="342"/>
                    <a:pt x="206" y="358"/>
                  </a:cubicBezTo>
                  <a:cubicBezTo>
                    <a:pt x="79" y="372"/>
                    <a:pt x="62" y="552"/>
                    <a:pt x="62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31" y="311"/>
                    <a:pt x="184" y="311"/>
                  </a:cubicBezTo>
                  <a:cubicBezTo>
                    <a:pt x="184" y="311"/>
                    <a:pt x="167" y="0"/>
                    <a:pt x="438" y="13"/>
                  </a:cubicBezTo>
                  <a:lnTo>
                    <a:pt x="40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7">
              <a:extLst>
                <a:ext uri="{FF2B5EF4-FFF2-40B4-BE49-F238E27FC236}">
                  <a16:creationId xmlns:a16="http://schemas.microsoft.com/office/drawing/2014/main" id="{AEF9B734-92EA-B400-1DA0-9ED7B3F82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434" y="6007636"/>
              <a:ext cx="107396" cy="281150"/>
            </a:xfrm>
            <a:custGeom>
              <a:avLst/>
              <a:gdLst>
                <a:gd name="T0" fmla="*/ 54 w 264"/>
                <a:gd name="T1" fmla="*/ 0 h 688"/>
                <a:gd name="T2" fmla="*/ 72 w 264"/>
                <a:gd name="T3" fmla="*/ 504 h 688"/>
                <a:gd name="T4" fmla="*/ 170 w 264"/>
                <a:gd name="T5" fmla="*/ 642 h 688"/>
                <a:gd name="T6" fmla="*/ 218 w 264"/>
                <a:gd name="T7" fmla="*/ 688 h 688"/>
                <a:gd name="T8" fmla="*/ 249 w 264"/>
                <a:gd name="T9" fmla="*/ 616 h 688"/>
                <a:gd name="T10" fmla="*/ 197 w 264"/>
                <a:gd name="T11" fmla="*/ 599 h 688"/>
                <a:gd name="T12" fmla="*/ 175 w 264"/>
                <a:gd name="T13" fmla="*/ 621 h 688"/>
                <a:gd name="T14" fmla="*/ 75 w 264"/>
                <a:gd name="T15" fmla="*/ 1 h 688"/>
                <a:gd name="T16" fmla="*/ 54 w 264"/>
                <a:gd name="T1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688">
                  <a:moveTo>
                    <a:pt x="54" y="0"/>
                  </a:moveTo>
                  <a:cubicBezTo>
                    <a:pt x="54" y="0"/>
                    <a:pt x="0" y="320"/>
                    <a:pt x="72" y="504"/>
                  </a:cubicBezTo>
                  <a:cubicBezTo>
                    <a:pt x="119" y="625"/>
                    <a:pt x="170" y="642"/>
                    <a:pt x="170" y="642"/>
                  </a:cubicBezTo>
                  <a:cubicBezTo>
                    <a:pt x="170" y="642"/>
                    <a:pt x="180" y="687"/>
                    <a:pt x="218" y="688"/>
                  </a:cubicBezTo>
                  <a:cubicBezTo>
                    <a:pt x="256" y="688"/>
                    <a:pt x="264" y="640"/>
                    <a:pt x="249" y="616"/>
                  </a:cubicBezTo>
                  <a:cubicBezTo>
                    <a:pt x="241" y="604"/>
                    <a:pt x="215" y="594"/>
                    <a:pt x="197" y="599"/>
                  </a:cubicBezTo>
                  <a:cubicBezTo>
                    <a:pt x="183" y="603"/>
                    <a:pt x="175" y="621"/>
                    <a:pt x="175" y="621"/>
                  </a:cubicBezTo>
                  <a:cubicBezTo>
                    <a:pt x="175" y="621"/>
                    <a:pt x="0" y="558"/>
                    <a:pt x="75" y="1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98">
              <a:extLst>
                <a:ext uri="{FF2B5EF4-FFF2-40B4-BE49-F238E27FC236}">
                  <a16:creationId xmlns:a16="http://schemas.microsoft.com/office/drawing/2014/main" id="{8C36E3AE-7BBD-44E7-BD6A-7FA183ECC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2456" y="6007636"/>
              <a:ext cx="138829" cy="230508"/>
            </a:xfrm>
            <a:custGeom>
              <a:avLst/>
              <a:gdLst>
                <a:gd name="T0" fmla="*/ 342 w 342"/>
                <a:gd name="T1" fmla="*/ 0 h 566"/>
                <a:gd name="T2" fmla="*/ 239 w 342"/>
                <a:gd name="T3" fmla="*/ 431 h 566"/>
                <a:gd name="T4" fmla="*/ 90 w 342"/>
                <a:gd name="T5" fmla="*/ 531 h 566"/>
                <a:gd name="T6" fmla="*/ 38 w 342"/>
                <a:gd name="T7" fmla="*/ 558 h 566"/>
                <a:gd name="T8" fmla="*/ 22 w 342"/>
                <a:gd name="T9" fmla="*/ 481 h 566"/>
                <a:gd name="T10" fmla="*/ 77 w 342"/>
                <a:gd name="T11" fmla="*/ 476 h 566"/>
                <a:gd name="T12" fmla="*/ 91 w 342"/>
                <a:gd name="T13" fmla="*/ 509 h 566"/>
                <a:gd name="T14" fmla="*/ 322 w 342"/>
                <a:gd name="T15" fmla="*/ 0 h 566"/>
                <a:gd name="T16" fmla="*/ 342 w 342"/>
                <a:gd name="T17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566">
                  <a:moveTo>
                    <a:pt x="342" y="0"/>
                  </a:moveTo>
                  <a:cubicBezTo>
                    <a:pt x="342" y="0"/>
                    <a:pt x="340" y="262"/>
                    <a:pt x="239" y="431"/>
                  </a:cubicBezTo>
                  <a:cubicBezTo>
                    <a:pt x="160" y="562"/>
                    <a:pt x="90" y="531"/>
                    <a:pt x="90" y="531"/>
                  </a:cubicBezTo>
                  <a:cubicBezTo>
                    <a:pt x="90" y="531"/>
                    <a:pt x="75" y="566"/>
                    <a:pt x="38" y="558"/>
                  </a:cubicBezTo>
                  <a:cubicBezTo>
                    <a:pt x="0" y="550"/>
                    <a:pt x="3" y="501"/>
                    <a:pt x="22" y="481"/>
                  </a:cubicBezTo>
                  <a:cubicBezTo>
                    <a:pt x="33" y="471"/>
                    <a:pt x="60" y="467"/>
                    <a:pt x="77" y="476"/>
                  </a:cubicBezTo>
                  <a:cubicBezTo>
                    <a:pt x="90" y="483"/>
                    <a:pt x="91" y="509"/>
                    <a:pt x="91" y="509"/>
                  </a:cubicBezTo>
                  <a:cubicBezTo>
                    <a:pt x="91" y="509"/>
                    <a:pt x="278" y="562"/>
                    <a:pt x="322" y="0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99">
              <a:extLst>
                <a:ext uri="{FF2B5EF4-FFF2-40B4-BE49-F238E27FC236}">
                  <a16:creationId xmlns:a16="http://schemas.microsoft.com/office/drawing/2014/main" id="{EE4ACCF2-F53F-E5E7-4160-1926D4B23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883" y="5787605"/>
              <a:ext cx="112635" cy="461017"/>
            </a:xfrm>
            <a:custGeom>
              <a:avLst/>
              <a:gdLst>
                <a:gd name="T0" fmla="*/ 203 w 276"/>
                <a:gd name="T1" fmla="*/ 10 h 1129"/>
                <a:gd name="T2" fmla="*/ 145 w 276"/>
                <a:gd name="T3" fmla="*/ 0 h 1129"/>
                <a:gd name="T4" fmla="*/ 213 w 276"/>
                <a:gd name="T5" fmla="*/ 416 h 1129"/>
                <a:gd name="T6" fmla="*/ 124 w 276"/>
                <a:gd name="T7" fmla="*/ 885 h 1129"/>
                <a:gd name="T8" fmla="*/ 123 w 276"/>
                <a:gd name="T9" fmla="*/ 885 h 1129"/>
                <a:gd name="T10" fmla="*/ 0 w 276"/>
                <a:gd name="T11" fmla="*/ 1007 h 1129"/>
                <a:gd name="T12" fmla="*/ 123 w 276"/>
                <a:gd name="T13" fmla="*/ 1129 h 1129"/>
                <a:gd name="T14" fmla="*/ 245 w 276"/>
                <a:gd name="T15" fmla="*/ 1007 h 1129"/>
                <a:gd name="T16" fmla="*/ 174 w 276"/>
                <a:gd name="T17" fmla="*/ 896 h 1129"/>
                <a:gd name="T18" fmla="*/ 259 w 276"/>
                <a:gd name="T19" fmla="*/ 437 h 1129"/>
                <a:gd name="T20" fmla="*/ 203 w 276"/>
                <a:gd name="T21" fmla="*/ 1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129">
                  <a:moveTo>
                    <a:pt x="203" y="1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227" y="191"/>
                    <a:pt x="213" y="416"/>
                  </a:cubicBezTo>
                  <a:cubicBezTo>
                    <a:pt x="199" y="623"/>
                    <a:pt x="134" y="851"/>
                    <a:pt x="124" y="885"/>
                  </a:cubicBezTo>
                  <a:cubicBezTo>
                    <a:pt x="123" y="885"/>
                    <a:pt x="123" y="885"/>
                    <a:pt x="123" y="885"/>
                  </a:cubicBezTo>
                  <a:cubicBezTo>
                    <a:pt x="55" y="885"/>
                    <a:pt x="0" y="939"/>
                    <a:pt x="0" y="1007"/>
                  </a:cubicBezTo>
                  <a:cubicBezTo>
                    <a:pt x="0" y="1075"/>
                    <a:pt x="55" y="1129"/>
                    <a:pt x="123" y="1129"/>
                  </a:cubicBezTo>
                  <a:cubicBezTo>
                    <a:pt x="190" y="1129"/>
                    <a:pt x="245" y="1075"/>
                    <a:pt x="245" y="1007"/>
                  </a:cubicBezTo>
                  <a:cubicBezTo>
                    <a:pt x="245" y="958"/>
                    <a:pt x="216" y="915"/>
                    <a:pt x="174" y="896"/>
                  </a:cubicBezTo>
                  <a:cubicBezTo>
                    <a:pt x="184" y="861"/>
                    <a:pt x="241" y="655"/>
                    <a:pt x="259" y="437"/>
                  </a:cubicBezTo>
                  <a:cubicBezTo>
                    <a:pt x="276" y="235"/>
                    <a:pt x="203" y="10"/>
                    <a:pt x="20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300">
              <a:extLst>
                <a:ext uri="{FF2B5EF4-FFF2-40B4-BE49-F238E27FC236}">
                  <a16:creationId xmlns:a16="http://schemas.microsoft.com/office/drawing/2014/main" id="{E6806AE7-9CB2-C812-6FBF-DA58E1F0F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6570" y="6179645"/>
              <a:ext cx="40164" cy="41038"/>
            </a:xfrm>
            <a:prstGeom prst="ellipse">
              <a:avLst/>
            </a:pr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1">
              <a:extLst>
                <a:ext uri="{FF2B5EF4-FFF2-40B4-BE49-F238E27FC236}">
                  <a16:creationId xmlns:a16="http://schemas.microsoft.com/office/drawing/2014/main" id="{F7211929-4EF0-FCD2-D5D6-C662250E9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5158" y="4988685"/>
              <a:ext cx="587622" cy="423472"/>
            </a:xfrm>
            <a:custGeom>
              <a:avLst/>
              <a:gdLst>
                <a:gd name="T0" fmla="*/ 1304 w 1439"/>
                <a:gd name="T1" fmla="*/ 512 h 1037"/>
                <a:gd name="T2" fmla="*/ 262 w 1439"/>
                <a:gd name="T3" fmla="*/ 301 h 1037"/>
                <a:gd name="T4" fmla="*/ 92 w 1439"/>
                <a:gd name="T5" fmla="*/ 1020 h 1037"/>
                <a:gd name="T6" fmla="*/ 167 w 1439"/>
                <a:gd name="T7" fmla="*/ 1018 h 1037"/>
                <a:gd name="T8" fmla="*/ 350 w 1439"/>
                <a:gd name="T9" fmla="*/ 543 h 1037"/>
                <a:gd name="T10" fmla="*/ 798 w 1439"/>
                <a:gd name="T11" fmla="*/ 856 h 1037"/>
                <a:gd name="T12" fmla="*/ 1250 w 1439"/>
                <a:gd name="T13" fmla="*/ 922 h 1037"/>
                <a:gd name="T14" fmla="*/ 1277 w 1439"/>
                <a:gd name="T15" fmla="*/ 1031 h 1037"/>
                <a:gd name="T16" fmla="*/ 1350 w 1439"/>
                <a:gd name="T17" fmla="*/ 1037 h 1037"/>
                <a:gd name="T18" fmla="*/ 1304 w 1439"/>
                <a:gd name="T19" fmla="*/ 512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9" h="1037">
                  <a:moveTo>
                    <a:pt x="1304" y="512"/>
                  </a:moveTo>
                  <a:cubicBezTo>
                    <a:pt x="1180" y="161"/>
                    <a:pt x="616" y="0"/>
                    <a:pt x="262" y="301"/>
                  </a:cubicBezTo>
                  <a:cubicBezTo>
                    <a:pt x="0" y="524"/>
                    <a:pt x="92" y="1020"/>
                    <a:pt x="92" y="1020"/>
                  </a:cubicBezTo>
                  <a:cubicBezTo>
                    <a:pt x="146" y="993"/>
                    <a:pt x="167" y="1018"/>
                    <a:pt x="167" y="1018"/>
                  </a:cubicBezTo>
                  <a:cubicBezTo>
                    <a:pt x="174" y="688"/>
                    <a:pt x="313" y="569"/>
                    <a:pt x="350" y="543"/>
                  </a:cubicBezTo>
                  <a:cubicBezTo>
                    <a:pt x="372" y="607"/>
                    <a:pt x="461" y="766"/>
                    <a:pt x="798" y="856"/>
                  </a:cubicBezTo>
                  <a:cubicBezTo>
                    <a:pt x="1043" y="921"/>
                    <a:pt x="1179" y="928"/>
                    <a:pt x="1250" y="922"/>
                  </a:cubicBezTo>
                  <a:cubicBezTo>
                    <a:pt x="1277" y="1031"/>
                    <a:pt x="1277" y="1031"/>
                    <a:pt x="1277" y="1031"/>
                  </a:cubicBezTo>
                  <a:cubicBezTo>
                    <a:pt x="1347" y="1023"/>
                    <a:pt x="1350" y="1037"/>
                    <a:pt x="1350" y="1037"/>
                  </a:cubicBezTo>
                  <a:cubicBezTo>
                    <a:pt x="1439" y="855"/>
                    <a:pt x="1304" y="512"/>
                    <a:pt x="1304" y="512"/>
                  </a:cubicBezTo>
                  <a:close/>
                </a:path>
              </a:pathLst>
            </a:custGeom>
            <a:solidFill>
              <a:srgbClr val="624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BBD2D7A-BABC-3579-8667-B5EC607E1648}"/>
              </a:ext>
            </a:extLst>
          </p:cNvPr>
          <p:cNvGrpSpPr/>
          <p:nvPr/>
        </p:nvGrpSpPr>
        <p:grpSpPr>
          <a:xfrm>
            <a:off x="9596784" y="3620486"/>
            <a:ext cx="1421608" cy="2263989"/>
            <a:chOff x="2078609" y="4988685"/>
            <a:chExt cx="844324" cy="1344632"/>
          </a:xfrm>
        </p:grpSpPr>
        <p:sp>
          <p:nvSpPr>
            <p:cNvPr id="64" name="Freeform 302">
              <a:extLst>
                <a:ext uri="{FF2B5EF4-FFF2-40B4-BE49-F238E27FC236}">
                  <a16:creationId xmlns:a16="http://schemas.microsoft.com/office/drawing/2014/main" id="{C83CF897-C173-CB28-76F3-242CCED48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297" y="5454067"/>
              <a:ext cx="266307" cy="461017"/>
            </a:xfrm>
            <a:custGeom>
              <a:avLst/>
              <a:gdLst>
                <a:gd name="T0" fmla="*/ 447 w 653"/>
                <a:gd name="T1" fmla="*/ 0 h 1128"/>
                <a:gd name="T2" fmla="*/ 488 w 653"/>
                <a:gd name="T3" fmla="*/ 891 h 1128"/>
                <a:gd name="T4" fmla="*/ 10 w 653"/>
                <a:gd name="T5" fmla="*/ 951 h 1128"/>
                <a:gd name="T6" fmla="*/ 10 w 653"/>
                <a:gd name="T7" fmla="*/ 285 h 1128"/>
                <a:gd name="T8" fmla="*/ 447 w 653"/>
                <a:gd name="T9" fmla="*/ 0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1128">
                  <a:moveTo>
                    <a:pt x="447" y="0"/>
                  </a:moveTo>
                  <a:cubicBezTo>
                    <a:pt x="447" y="0"/>
                    <a:pt x="323" y="749"/>
                    <a:pt x="488" y="891"/>
                  </a:cubicBezTo>
                  <a:cubicBezTo>
                    <a:pt x="653" y="1033"/>
                    <a:pt x="19" y="1128"/>
                    <a:pt x="10" y="951"/>
                  </a:cubicBezTo>
                  <a:cubicBezTo>
                    <a:pt x="0" y="775"/>
                    <a:pt x="10" y="285"/>
                    <a:pt x="10" y="285"/>
                  </a:cubicBezTo>
                  <a:lnTo>
                    <a:pt x="44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3">
              <a:extLst>
                <a:ext uri="{FF2B5EF4-FFF2-40B4-BE49-F238E27FC236}">
                  <a16:creationId xmlns:a16="http://schemas.microsoft.com/office/drawing/2014/main" id="{8B3E2FFE-1D4D-CE5F-3AF0-052E9B4A6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1557" y="5454067"/>
              <a:ext cx="266307" cy="461017"/>
            </a:xfrm>
            <a:custGeom>
              <a:avLst/>
              <a:gdLst>
                <a:gd name="T0" fmla="*/ 206 w 653"/>
                <a:gd name="T1" fmla="*/ 0 h 1128"/>
                <a:gd name="T2" fmla="*/ 165 w 653"/>
                <a:gd name="T3" fmla="*/ 891 h 1128"/>
                <a:gd name="T4" fmla="*/ 643 w 653"/>
                <a:gd name="T5" fmla="*/ 951 h 1128"/>
                <a:gd name="T6" fmla="*/ 643 w 653"/>
                <a:gd name="T7" fmla="*/ 285 h 1128"/>
                <a:gd name="T8" fmla="*/ 206 w 653"/>
                <a:gd name="T9" fmla="*/ 0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1128">
                  <a:moveTo>
                    <a:pt x="206" y="0"/>
                  </a:moveTo>
                  <a:cubicBezTo>
                    <a:pt x="206" y="0"/>
                    <a:pt x="330" y="749"/>
                    <a:pt x="165" y="891"/>
                  </a:cubicBezTo>
                  <a:cubicBezTo>
                    <a:pt x="0" y="1033"/>
                    <a:pt x="634" y="1128"/>
                    <a:pt x="643" y="951"/>
                  </a:cubicBezTo>
                  <a:cubicBezTo>
                    <a:pt x="653" y="775"/>
                    <a:pt x="643" y="285"/>
                    <a:pt x="643" y="285"/>
                  </a:cubicBezTo>
                  <a:lnTo>
                    <a:pt x="2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4">
              <a:extLst>
                <a:ext uri="{FF2B5EF4-FFF2-40B4-BE49-F238E27FC236}">
                  <a16:creationId xmlns:a16="http://schemas.microsoft.com/office/drawing/2014/main" id="{2DF7B7A1-0E8C-0CA9-4919-023B0F02F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609" y="5097826"/>
              <a:ext cx="843451" cy="1046019"/>
            </a:xfrm>
            <a:custGeom>
              <a:avLst/>
              <a:gdLst>
                <a:gd name="T0" fmla="*/ 1819 w 2066"/>
                <a:gd name="T1" fmla="*/ 1782 h 2563"/>
                <a:gd name="T2" fmla="*/ 1326 w 2066"/>
                <a:gd name="T3" fmla="*/ 1669 h 2563"/>
                <a:gd name="T4" fmla="*/ 1287 w 2066"/>
                <a:gd name="T5" fmla="*/ 1398 h 2563"/>
                <a:gd name="T6" fmla="*/ 1577 w 2066"/>
                <a:gd name="T7" fmla="*/ 983 h 2563"/>
                <a:gd name="T8" fmla="*/ 1577 w 2066"/>
                <a:gd name="T9" fmla="*/ 991 h 2563"/>
                <a:gd name="T10" fmla="*/ 1645 w 2066"/>
                <a:gd name="T11" fmla="*/ 996 h 2563"/>
                <a:gd name="T12" fmla="*/ 1679 w 2066"/>
                <a:gd name="T13" fmla="*/ 792 h 2563"/>
                <a:gd name="T14" fmla="*/ 1614 w 2066"/>
                <a:gd name="T15" fmla="*/ 736 h 2563"/>
                <a:gd name="T16" fmla="*/ 1035 w 2066"/>
                <a:gd name="T17" fmla="*/ 0 h 2563"/>
                <a:gd name="T18" fmla="*/ 455 w 2066"/>
                <a:gd name="T19" fmla="*/ 733 h 2563"/>
                <a:gd name="T20" fmla="*/ 396 w 2066"/>
                <a:gd name="T21" fmla="*/ 792 h 2563"/>
                <a:gd name="T22" fmla="*/ 430 w 2066"/>
                <a:gd name="T23" fmla="*/ 996 h 2563"/>
                <a:gd name="T24" fmla="*/ 495 w 2066"/>
                <a:gd name="T25" fmla="*/ 992 h 2563"/>
                <a:gd name="T26" fmla="*/ 796 w 2066"/>
                <a:gd name="T27" fmla="*/ 1409 h 2563"/>
                <a:gd name="T28" fmla="*/ 756 w 2066"/>
                <a:gd name="T29" fmla="*/ 1669 h 2563"/>
                <a:gd name="T30" fmla="*/ 253 w 2066"/>
                <a:gd name="T31" fmla="*/ 1765 h 2563"/>
                <a:gd name="T32" fmla="*/ 33 w 2066"/>
                <a:gd name="T33" fmla="*/ 2106 h 2563"/>
                <a:gd name="T34" fmla="*/ 38 w 2066"/>
                <a:gd name="T35" fmla="*/ 2563 h 2563"/>
                <a:gd name="T36" fmla="*/ 1038 w 2066"/>
                <a:gd name="T37" fmla="*/ 2563 h 2563"/>
                <a:gd name="T38" fmla="*/ 1043 w 2066"/>
                <a:gd name="T39" fmla="*/ 2563 h 2563"/>
                <a:gd name="T40" fmla="*/ 2060 w 2066"/>
                <a:gd name="T41" fmla="*/ 2563 h 2563"/>
                <a:gd name="T42" fmla="*/ 2060 w 2066"/>
                <a:gd name="T43" fmla="*/ 2098 h 2563"/>
                <a:gd name="T44" fmla="*/ 1819 w 2066"/>
                <a:gd name="T45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6" h="2563">
                  <a:moveTo>
                    <a:pt x="1819" y="1782"/>
                  </a:moveTo>
                  <a:cubicBezTo>
                    <a:pt x="1773" y="1769"/>
                    <a:pt x="1407" y="1709"/>
                    <a:pt x="1326" y="1669"/>
                  </a:cubicBezTo>
                  <a:cubicBezTo>
                    <a:pt x="1260" y="1637"/>
                    <a:pt x="1278" y="1466"/>
                    <a:pt x="1287" y="1398"/>
                  </a:cubicBezTo>
                  <a:cubicBezTo>
                    <a:pt x="1408" y="1307"/>
                    <a:pt x="1521" y="1159"/>
                    <a:pt x="1577" y="983"/>
                  </a:cubicBezTo>
                  <a:cubicBezTo>
                    <a:pt x="1577" y="991"/>
                    <a:pt x="1577" y="991"/>
                    <a:pt x="1577" y="991"/>
                  </a:cubicBezTo>
                  <a:cubicBezTo>
                    <a:pt x="1577" y="991"/>
                    <a:pt x="1606" y="996"/>
                    <a:pt x="1645" y="996"/>
                  </a:cubicBezTo>
                  <a:cubicBezTo>
                    <a:pt x="1684" y="996"/>
                    <a:pt x="1679" y="850"/>
                    <a:pt x="1679" y="792"/>
                  </a:cubicBezTo>
                  <a:cubicBezTo>
                    <a:pt x="1679" y="757"/>
                    <a:pt x="1643" y="742"/>
                    <a:pt x="1614" y="736"/>
                  </a:cubicBezTo>
                  <a:cubicBezTo>
                    <a:pt x="1609" y="328"/>
                    <a:pt x="1447" y="1"/>
                    <a:pt x="1035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396" y="756"/>
                    <a:pt x="396" y="792"/>
                  </a:cubicBezTo>
                  <a:cubicBezTo>
                    <a:pt x="396" y="850"/>
                    <a:pt x="392" y="996"/>
                    <a:pt x="430" y="996"/>
                  </a:cubicBezTo>
                  <a:cubicBezTo>
                    <a:pt x="461" y="996"/>
                    <a:pt x="486" y="993"/>
                    <a:pt x="495" y="992"/>
                  </a:cubicBezTo>
                  <a:cubicBezTo>
                    <a:pt x="554" y="1171"/>
                    <a:pt x="671" y="1319"/>
                    <a:pt x="796" y="1409"/>
                  </a:cubicBezTo>
                  <a:cubicBezTo>
                    <a:pt x="805" y="1481"/>
                    <a:pt x="816" y="1633"/>
                    <a:pt x="756" y="1669"/>
                  </a:cubicBezTo>
                  <a:cubicBezTo>
                    <a:pt x="676" y="1717"/>
                    <a:pt x="301" y="1764"/>
                    <a:pt x="253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6" y="1854"/>
                    <a:pt x="1819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5">
              <a:extLst>
                <a:ext uri="{FF2B5EF4-FFF2-40B4-BE49-F238E27FC236}">
                  <a16:creationId xmlns:a16="http://schemas.microsoft.com/office/drawing/2014/main" id="{61CD9D87-9D08-FFFC-A767-57DE6085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6467" y="5787605"/>
              <a:ext cx="836466" cy="545712"/>
            </a:xfrm>
            <a:custGeom>
              <a:avLst/>
              <a:gdLst>
                <a:gd name="T0" fmla="*/ 2046 w 2049"/>
                <a:gd name="T1" fmla="*/ 1337 h 1337"/>
                <a:gd name="T2" fmla="*/ 2046 w 2049"/>
                <a:gd name="T3" fmla="*/ 393 h 1337"/>
                <a:gd name="T4" fmla="*/ 1815 w 2049"/>
                <a:gd name="T5" fmla="*/ 70 h 1337"/>
                <a:gd name="T6" fmla="*/ 1428 w 2049"/>
                <a:gd name="T7" fmla="*/ 10 h 1337"/>
                <a:gd name="T8" fmla="*/ 1051 w 2049"/>
                <a:gd name="T9" fmla="*/ 284 h 1337"/>
                <a:gd name="T10" fmla="*/ 646 w 2049"/>
                <a:gd name="T11" fmla="*/ 4 h 1337"/>
                <a:gd name="T12" fmla="*/ 234 w 2049"/>
                <a:gd name="T13" fmla="*/ 69 h 1337"/>
                <a:gd name="T14" fmla="*/ 0 w 2049"/>
                <a:gd name="T15" fmla="*/ 389 h 1337"/>
                <a:gd name="T16" fmla="*/ 0 w 2049"/>
                <a:gd name="T17" fmla="*/ 1337 h 1337"/>
                <a:gd name="T18" fmla="*/ 2046 w 2049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9" h="1337">
                  <a:moveTo>
                    <a:pt x="2046" y="1337"/>
                  </a:moveTo>
                  <a:cubicBezTo>
                    <a:pt x="2046" y="1337"/>
                    <a:pt x="2046" y="491"/>
                    <a:pt x="2046" y="393"/>
                  </a:cubicBezTo>
                  <a:cubicBezTo>
                    <a:pt x="2046" y="295"/>
                    <a:pt x="2049" y="89"/>
                    <a:pt x="1815" y="70"/>
                  </a:cubicBezTo>
                  <a:cubicBezTo>
                    <a:pt x="1780" y="67"/>
                    <a:pt x="1570" y="42"/>
                    <a:pt x="1428" y="10"/>
                  </a:cubicBezTo>
                  <a:cubicBezTo>
                    <a:pt x="1408" y="6"/>
                    <a:pt x="1374" y="278"/>
                    <a:pt x="1051" y="284"/>
                  </a:cubicBezTo>
                  <a:cubicBezTo>
                    <a:pt x="644" y="292"/>
                    <a:pt x="663" y="0"/>
                    <a:pt x="646" y="4"/>
                  </a:cubicBezTo>
                  <a:cubicBezTo>
                    <a:pt x="507" y="39"/>
                    <a:pt x="271" y="67"/>
                    <a:pt x="234" y="69"/>
                  </a:cubicBezTo>
                  <a:cubicBezTo>
                    <a:pt x="12" y="79"/>
                    <a:pt x="0" y="291"/>
                    <a:pt x="0" y="389"/>
                  </a:cubicBezTo>
                  <a:cubicBezTo>
                    <a:pt x="0" y="487"/>
                    <a:pt x="0" y="1337"/>
                    <a:pt x="0" y="1337"/>
                  </a:cubicBezTo>
                  <a:lnTo>
                    <a:pt x="2046" y="133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DD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6">
              <a:extLst>
                <a:ext uri="{FF2B5EF4-FFF2-40B4-BE49-F238E27FC236}">
                  <a16:creationId xmlns:a16="http://schemas.microsoft.com/office/drawing/2014/main" id="{9775371C-38B7-6076-61D0-8862CB6C1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155" y="5789352"/>
              <a:ext cx="316076" cy="354494"/>
            </a:xfrm>
            <a:custGeom>
              <a:avLst/>
              <a:gdLst>
                <a:gd name="T0" fmla="*/ 0 w 774"/>
                <a:gd name="T1" fmla="*/ 0 h 869"/>
                <a:gd name="T2" fmla="*/ 376 w 774"/>
                <a:gd name="T3" fmla="*/ 869 h 869"/>
                <a:gd name="T4" fmla="*/ 774 w 774"/>
                <a:gd name="T5" fmla="*/ 12 h 869"/>
                <a:gd name="T6" fmla="*/ 336 w 774"/>
                <a:gd name="T7" fmla="*/ 241 h 869"/>
                <a:gd name="T8" fmla="*/ 0 w 774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869">
                  <a:moveTo>
                    <a:pt x="0" y="0"/>
                  </a:moveTo>
                  <a:cubicBezTo>
                    <a:pt x="0" y="0"/>
                    <a:pt x="49" y="650"/>
                    <a:pt x="376" y="869"/>
                  </a:cubicBezTo>
                  <a:cubicBezTo>
                    <a:pt x="376" y="869"/>
                    <a:pt x="686" y="673"/>
                    <a:pt x="774" y="12"/>
                  </a:cubicBezTo>
                  <a:cubicBezTo>
                    <a:pt x="774" y="12"/>
                    <a:pt x="640" y="289"/>
                    <a:pt x="336" y="241"/>
                  </a:cubicBezTo>
                  <a:cubicBezTo>
                    <a:pt x="33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AE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7">
              <a:extLst>
                <a:ext uri="{FF2B5EF4-FFF2-40B4-BE49-F238E27FC236}">
                  <a16:creationId xmlns:a16="http://schemas.microsoft.com/office/drawing/2014/main" id="{1BD2E57A-5C8D-0357-14D8-0787113ED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117" y="5789352"/>
              <a:ext cx="178994" cy="223523"/>
            </a:xfrm>
            <a:custGeom>
              <a:avLst/>
              <a:gdLst>
                <a:gd name="T0" fmla="*/ 400 w 438"/>
                <a:gd name="T1" fmla="*/ 37 h 547"/>
                <a:gd name="T2" fmla="*/ 259 w 438"/>
                <a:gd name="T3" fmla="*/ 151 h 547"/>
                <a:gd name="T4" fmla="*/ 244 w 438"/>
                <a:gd name="T5" fmla="*/ 305 h 547"/>
                <a:gd name="T6" fmla="*/ 438 w 438"/>
                <a:gd name="T7" fmla="*/ 547 h 547"/>
                <a:gd name="T8" fmla="*/ 385 w 438"/>
                <a:gd name="T9" fmla="*/ 547 h 547"/>
                <a:gd name="T10" fmla="*/ 206 w 438"/>
                <a:gd name="T11" fmla="*/ 353 h 547"/>
                <a:gd name="T12" fmla="*/ 62 w 438"/>
                <a:gd name="T13" fmla="*/ 547 h 547"/>
                <a:gd name="T14" fmla="*/ 0 w 438"/>
                <a:gd name="T15" fmla="*/ 547 h 547"/>
                <a:gd name="T16" fmla="*/ 184 w 438"/>
                <a:gd name="T17" fmla="*/ 305 h 547"/>
                <a:gd name="T18" fmla="*/ 393 w 438"/>
                <a:gd name="T19" fmla="*/ 0 h 547"/>
                <a:gd name="T20" fmla="*/ 400 w 438"/>
                <a:gd name="T21" fmla="*/ 3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47">
                  <a:moveTo>
                    <a:pt x="400" y="37"/>
                  </a:moveTo>
                  <a:cubicBezTo>
                    <a:pt x="400" y="37"/>
                    <a:pt x="290" y="61"/>
                    <a:pt x="259" y="151"/>
                  </a:cubicBezTo>
                  <a:cubicBezTo>
                    <a:pt x="224" y="253"/>
                    <a:pt x="244" y="305"/>
                    <a:pt x="244" y="305"/>
                  </a:cubicBezTo>
                  <a:cubicBezTo>
                    <a:pt x="244" y="305"/>
                    <a:pt x="426" y="306"/>
                    <a:pt x="438" y="547"/>
                  </a:cubicBezTo>
                  <a:cubicBezTo>
                    <a:pt x="385" y="547"/>
                    <a:pt x="385" y="547"/>
                    <a:pt x="385" y="547"/>
                  </a:cubicBezTo>
                  <a:cubicBezTo>
                    <a:pt x="385" y="547"/>
                    <a:pt x="363" y="337"/>
                    <a:pt x="206" y="353"/>
                  </a:cubicBezTo>
                  <a:cubicBezTo>
                    <a:pt x="80" y="366"/>
                    <a:pt x="62" y="547"/>
                    <a:pt x="62" y="547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0" y="547"/>
                    <a:pt x="32" y="306"/>
                    <a:pt x="184" y="305"/>
                  </a:cubicBezTo>
                  <a:cubicBezTo>
                    <a:pt x="184" y="305"/>
                    <a:pt x="159" y="26"/>
                    <a:pt x="393" y="0"/>
                  </a:cubicBezTo>
                  <a:lnTo>
                    <a:pt x="400" y="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08">
              <a:extLst>
                <a:ext uri="{FF2B5EF4-FFF2-40B4-BE49-F238E27FC236}">
                  <a16:creationId xmlns:a16="http://schemas.microsoft.com/office/drawing/2014/main" id="{17931B45-E123-2C38-8E93-A61657320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037" y="5798083"/>
              <a:ext cx="112635" cy="456651"/>
            </a:xfrm>
            <a:custGeom>
              <a:avLst/>
              <a:gdLst>
                <a:gd name="T0" fmla="*/ 203 w 276"/>
                <a:gd name="T1" fmla="*/ 11 h 1120"/>
                <a:gd name="T2" fmla="*/ 145 w 276"/>
                <a:gd name="T3" fmla="*/ 0 h 1120"/>
                <a:gd name="T4" fmla="*/ 213 w 276"/>
                <a:gd name="T5" fmla="*/ 416 h 1120"/>
                <a:gd name="T6" fmla="*/ 127 w 276"/>
                <a:gd name="T7" fmla="*/ 875 h 1120"/>
                <a:gd name="T8" fmla="*/ 123 w 276"/>
                <a:gd name="T9" fmla="*/ 875 h 1120"/>
                <a:gd name="T10" fmla="*/ 0 w 276"/>
                <a:gd name="T11" fmla="*/ 998 h 1120"/>
                <a:gd name="T12" fmla="*/ 123 w 276"/>
                <a:gd name="T13" fmla="*/ 1120 h 1120"/>
                <a:gd name="T14" fmla="*/ 245 w 276"/>
                <a:gd name="T15" fmla="*/ 998 h 1120"/>
                <a:gd name="T16" fmla="*/ 176 w 276"/>
                <a:gd name="T17" fmla="*/ 888 h 1120"/>
                <a:gd name="T18" fmla="*/ 259 w 276"/>
                <a:gd name="T19" fmla="*/ 437 h 1120"/>
                <a:gd name="T20" fmla="*/ 203 w 276"/>
                <a:gd name="T21" fmla="*/ 11 h 1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120">
                  <a:moveTo>
                    <a:pt x="203" y="11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228" y="191"/>
                    <a:pt x="213" y="416"/>
                  </a:cubicBezTo>
                  <a:cubicBezTo>
                    <a:pt x="200" y="610"/>
                    <a:pt x="143" y="820"/>
                    <a:pt x="127" y="875"/>
                  </a:cubicBezTo>
                  <a:cubicBezTo>
                    <a:pt x="125" y="875"/>
                    <a:pt x="124" y="875"/>
                    <a:pt x="123" y="875"/>
                  </a:cubicBezTo>
                  <a:cubicBezTo>
                    <a:pt x="55" y="875"/>
                    <a:pt x="0" y="930"/>
                    <a:pt x="0" y="998"/>
                  </a:cubicBezTo>
                  <a:cubicBezTo>
                    <a:pt x="0" y="1065"/>
                    <a:pt x="55" y="1120"/>
                    <a:pt x="123" y="1120"/>
                  </a:cubicBezTo>
                  <a:cubicBezTo>
                    <a:pt x="190" y="1120"/>
                    <a:pt x="245" y="1065"/>
                    <a:pt x="245" y="998"/>
                  </a:cubicBezTo>
                  <a:cubicBezTo>
                    <a:pt x="245" y="949"/>
                    <a:pt x="217" y="908"/>
                    <a:pt x="176" y="888"/>
                  </a:cubicBezTo>
                  <a:cubicBezTo>
                    <a:pt x="191" y="836"/>
                    <a:pt x="242" y="642"/>
                    <a:pt x="259" y="437"/>
                  </a:cubicBezTo>
                  <a:cubicBezTo>
                    <a:pt x="276" y="235"/>
                    <a:pt x="203" y="11"/>
                    <a:pt x="203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09">
              <a:extLst>
                <a:ext uri="{FF2B5EF4-FFF2-40B4-BE49-F238E27FC236}">
                  <a16:creationId xmlns:a16="http://schemas.microsoft.com/office/drawing/2014/main" id="{0F4B655B-C0F6-1F52-9FD7-A4D01B320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9020" y="6012875"/>
              <a:ext cx="107396" cy="281150"/>
            </a:xfrm>
            <a:custGeom>
              <a:avLst/>
              <a:gdLst>
                <a:gd name="T0" fmla="*/ 54 w 264"/>
                <a:gd name="T1" fmla="*/ 0 h 689"/>
                <a:gd name="T2" fmla="*/ 72 w 264"/>
                <a:gd name="T3" fmla="*/ 504 h 689"/>
                <a:gd name="T4" fmla="*/ 170 w 264"/>
                <a:gd name="T5" fmla="*/ 643 h 689"/>
                <a:gd name="T6" fmla="*/ 218 w 264"/>
                <a:gd name="T7" fmla="*/ 688 h 689"/>
                <a:gd name="T8" fmla="*/ 249 w 264"/>
                <a:gd name="T9" fmla="*/ 617 h 689"/>
                <a:gd name="T10" fmla="*/ 198 w 264"/>
                <a:gd name="T11" fmla="*/ 600 h 689"/>
                <a:gd name="T12" fmla="*/ 175 w 264"/>
                <a:gd name="T13" fmla="*/ 621 h 689"/>
                <a:gd name="T14" fmla="*/ 76 w 264"/>
                <a:gd name="T15" fmla="*/ 1 h 689"/>
                <a:gd name="T16" fmla="*/ 54 w 264"/>
                <a:gd name="T17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689">
                  <a:moveTo>
                    <a:pt x="54" y="0"/>
                  </a:moveTo>
                  <a:cubicBezTo>
                    <a:pt x="54" y="0"/>
                    <a:pt x="0" y="321"/>
                    <a:pt x="72" y="504"/>
                  </a:cubicBezTo>
                  <a:cubicBezTo>
                    <a:pt x="119" y="625"/>
                    <a:pt x="170" y="643"/>
                    <a:pt x="170" y="643"/>
                  </a:cubicBezTo>
                  <a:cubicBezTo>
                    <a:pt x="170" y="643"/>
                    <a:pt x="180" y="688"/>
                    <a:pt x="218" y="688"/>
                  </a:cubicBezTo>
                  <a:cubicBezTo>
                    <a:pt x="256" y="689"/>
                    <a:pt x="264" y="640"/>
                    <a:pt x="249" y="617"/>
                  </a:cubicBezTo>
                  <a:cubicBezTo>
                    <a:pt x="241" y="604"/>
                    <a:pt x="216" y="595"/>
                    <a:pt x="198" y="600"/>
                  </a:cubicBezTo>
                  <a:cubicBezTo>
                    <a:pt x="183" y="604"/>
                    <a:pt x="175" y="621"/>
                    <a:pt x="175" y="621"/>
                  </a:cubicBezTo>
                  <a:cubicBezTo>
                    <a:pt x="175" y="621"/>
                    <a:pt x="0" y="559"/>
                    <a:pt x="76" y="1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0">
              <a:extLst>
                <a:ext uri="{FF2B5EF4-FFF2-40B4-BE49-F238E27FC236}">
                  <a16:creationId xmlns:a16="http://schemas.microsoft.com/office/drawing/2014/main" id="{469D5843-4FF3-B4CB-2596-984601AA1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7042" y="6012875"/>
              <a:ext cx="138829" cy="230508"/>
            </a:xfrm>
            <a:custGeom>
              <a:avLst/>
              <a:gdLst>
                <a:gd name="T0" fmla="*/ 341 w 341"/>
                <a:gd name="T1" fmla="*/ 0 h 565"/>
                <a:gd name="T2" fmla="*/ 238 w 341"/>
                <a:gd name="T3" fmla="*/ 431 h 565"/>
                <a:gd name="T4" fmla="*/ 89 w 341"/>
                <a:gd name="T5" fmla="*/ 531 h 565"/>
                <a:gd name="T6" fmla="*/ 37 w 341"/>
                <a:gd name="T7" fmla="*/ 558 h 565"/>
                <a:gd name="T8" fmla="*/ 22 w 341"/>
                <a:gd name="T9" fmla="*/ 481 h 565"/>
                <a:gd name="T10" fmla="*/ 76 w 341"/>
                <a:gd name="T11" fmla="*/ 475 h 565"/>
                <a:gd name="T12" fmla="*/ 91 w 341"/>
                <a:gd name="T13" fmla="*/ 509 h 565"/>
                <a:gd name="T14" fmla="*/ 322 w 341"/>
                <a:gd name="T15" fmla="*/ 0 h 565"/>
                <a:gd name="T16" fmla="*/ 341 w 341"/>
                <a:gd name="T1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565">
                  <a:moveTo>
                    <a:pt x="341" y="0"/>
                  </a:moveTo>
                  <a:cubicBezTo>
                    <a:pt x="341" y="0"/>
                    <a:pt x="339" y="261"/>
                    <a:pt x="238" y="431"/>
                  </a:cubicBezTo>
                  <a:cubicBezTo>
                    <a:pt x="159" y="562"/>
                    <a:pt x="89" y="531"/>
                    <a:pt x="89" y="531"/>
                  </a:cubicBezTo>
                  <a:cubicBezTo>
                    <a:pt x="89" y="531"/>
                    <a:pt x="74" y="565"/>
                    <a:pt x="37" y="558"/>
                  </a:cubicBezTo>
                  <a:cubicBezTo>
                    <a:pt x="0" y="550"/>
                    <a:pt x="2" y="501"/>
                    <a:pt x="22" y="481"/>
                  </a:cubicBezTo>
                  <a:cubicBezTo>
                    <a:pt x="32" y="470"/>
                    <a:pt x="59" y="467"/>
                    <a:pt x="76" y="475"/>
                  </a:cubicBezTo>
                  <a:cubicBezTo>
                    <a:pt x="89" y="482"/>
                    <a:pt x="91" y="509"/>
                    <a:pt x="91" y="509"/>
                  </a:cubicBezTo>
                  <a:cubicBezTo>
                    <a:pt x="91" y="509"/>
                    <a:pt x="277" y="561"/>
                    <a:pt x="322" y="0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1">
              <a:extLst>
                <a:ext uri="{FF2B5EF4-FFF2-40B4-BE49-F238E27FC236}">
                  <a16:creationId xmlns:a16="http://schemas.microsoft.com/office/drawing/2014/main" id="{20CB4F26-ED2D-6080-EB83-3234968DA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2789" y="5888889"/>
              <a:ext cx="82948" cy="259322"/>
            </a:xfrm>
            <a:custGeom>
              <a:avLst/>
              <a:gdLst>
                <a:gd name="T0" fmla="*/ 47 w 95"/>
                <a:gd name="T1" fmla="*/ 0 h 297"/>
                <a:gd name="T2" fmla="*/ 0 w 95"/>
                <a:gd name="T3" fmla="*/ 36 h 297"/>
                <a:gd name="T4" fmla="*/ 34 w 95"/>
                <a:gd name="T5" fmla="*/ 67 h 297"/>
                <a:gd name="T6" fmla="*/ 6 w 95"/>
                <a:gd name="T7" fmla="*/ 259 h 297"/>
                <a:gd name="T8" fmla="*/ 47 w 95"/>
                <a:gd name="T9" fmla="*/ 297 h 297"/>
                <a:gd name="T10" fmla="*/ 95 w 95"/>
                <a:gd name="T11" fmla="*/ 254 h 297"/>
                <a:gd name="T12" fmla="*/ 62 w 95"/>
                <a:gd name="T13" fmla="*/ 66 h 297"/>
                <a:gd name="T14" fmla="*/ 95 w 95"/>
                <a:gd name="T15" fmla="*/ 38 h 297"/>
                <a:gd name="T16" fmla="*/ 47 w 95"/>
                <a:gd name="T1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97">
                  <a:moveTo>
                    <a:pt x="47" y="0"/>
                  </a:moveTo>
                  <a:lnTo>
                    <a:pt x="0" y="36"/>
                  </a:lnTo>
                  <a:lnTo>
                    <a:pt x="34" y="67"/>
                  </a:lnTo>
                  <a:lnTo>
                    <a:pt x="6" y="259"/>
                  </a:lnTo>
                  <a:lnTo>
                    <a:pt x="47" y="297"/>
                  </a:lnTo>
                  <a:lnTo>
                    <a:pt x="95" y="254"/>
                  </a:lnTo>
                  <a:lnTo>
                    <a:pt x="62" y="66"/>
                  </a:lnTo>
                  <a:lnTo>
                    <a:pt x="95" y="3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312">
              <a:extLst>
                <a:ext uri="{FF2B5EF4-FFF2-40B4-BE49-F238E27FC236}">
                  <a16:creationId xmlns:a16="http://schemas.microsoft.com/office/drawing/2014/main" id="{AC504F0C-FA1C-4841-5215-C0748B54E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0596" y="6184884"/>
              <a:ext cx="40164" cy="40164"/>
            </a:xfrm>
            <a:prstGeom prst="ellipse">
              <a:avLst/>
            </a:pr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3">
              <a:extLst>
                <a:ext uri="{FF2B5EF4-FFF2-40B4-BE49-F238E27FC236}">
                  <a16:creationId xmlns:a16="http://schemas.microsoft.com/office/drawing/2014/main" id="{F0B1B6D5-F483-2E99-2EA0-AEC64BBF0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0453" y="4988685"/>
              <a:ext cx="587622" cy="465383"/>
            </a:xfrm>
            <a:custGeom>
              <a:avLst/>
              <a:gdLst>
                <a:gd name="T0" fmla="*/ 1350 w 1439"/>
                <a:gd name="T1" fmla="*/ 1018 h 1141"/>
                <a:gd name="T2" fmla="*/ 1304 w 1439"/>
                <a:gd name="T3" fmla="*/ 512 h 1141"/>
                <a:gd name="T4" fmla="*/ 263 w 1439"/>
                <a:gd name="T5" fmla="*/ 301 h 1141"/>
                <a:gd name="T6" fmla="*/ 94 w 1439"/>
                <a:gd name="T7" fmla="*/ 1031 h 1141"/>
                <a:gd name="T8" fmla="*/ 167 w 1439"/>
                <a:gd name="T9" fmla="*/ 1018 h 1141"/>
                <a:gd name="T10" fmla="*/ 167 w 1439"/>
                <a:gd name="T11" fmla="*/ 1008 h 1141"/>
                <a:gd name="T12" fmla="*/ 214 w 1439"/>
                <a:gd name="T13" fmla="*/ 1141 h 1141"/>
                <a:gd name="T14" fmla="*/ 375 w 1439"/>
                <a:gd name="T15" fmla="*/ 544 h 1141"/>
                <a:gd name="T16" fmla="*/ 390 w 1439"/>
                <a:gd name="T17" fmla="*/ 549 h 1141"/>
                <a:gd name="T18" fmla="*/ 902 w 1439"/>
                <a:gd name="T19" fmla="*/ 811 h 1141"/>
                <a:gd name="T20" fmla="*/ 821 w 1439"/>
                <a:gd name="T21" fmla="*/ 683 h 1141"/>
                <a:gd name="T22" fmla="*/ 1235 w 1439"/>
                <a:gd name="T23" fmla="*/ 914 h 1141"/>
                <a:gd name="T24" fmla="*/ 1254 w 1439"/>
                <a:gd name="T25" fmla="*/ 1141 h 1141"/>
                <a:gd name="T26" fmla="*/ 1295 w 1439"/>
                <a:gd name="T27" fmla="*/ 1030 h 1141"/>
                <a:gd name="T28" fmla="*/ 1350 w 1439"/>
                <a:gd name="T29" fmla="*/ 1018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39" h="1141">
                  <a:moveTo>
                    <a:pt x="1350" y="1018"/>
                  </a:moveTo>
                  <a:cubicBezTo>
                    <a:pt x="1439" y="836"/>
                    <a:pt x="1304" y="512"/>
                    <a:pt x="1304" y="512"/>
                  </a:cubicBezTo>
                  <a:cubicBezTo>
                    <a:pt x="1180" y="161"/>
                    <a:pt x="617" y="0"/>
                    <a:pt x="263" y="301"/>
                  </a:cubicBezTo>
                  <a:cubicBezTo>
                    <a:pt x="0" y="524"/>
                    <a:pt x="94" y="1031"/>
                    <a:pt x="94" y="1031"/>
                  </a:cubicBezTo>
                  <a:cubicBezTo>
                    <a:pt x="148" y="989"/>
                    <a:pt x="167" y="1018"/>
                    <a:pt x="167" y="1018"/>
                  </a:cubicBezTo>
                  <a:cubicBezTo>
                    <a:pt x="167" y="1015"/>
                    <a:pt x="167" y="1012"/>
                    <a:pt x="167" y="1008"/>
                  </a:cubicBezTo>
                  <a:cubicBezTo>
                    <a:pt x="188" y="1088"/>
                    <a:pt x="214" y="1141"/>
                    <a:pt x="214" y="1141"/>
                  </a:cubicBezTo>
                  <a:cubicBezTo>
                    <a:pt x="203" y="816"/>
                    <a:pt x="345" y="588"/>
                    <a:pt x="375" y="544"/>
                  </a:cubicBezTo>
                  <a:cubicBezTo>
                    <a:pt x="380" y="546"/>
                    <a:pt x="385" y="547"/>
                    <a:pt x="390" y="549"/>
                  </a:cubicBezTo>
                  <a:cubicBezTo>
                    <a:pt x="455" y="640"/>
                    <a:pt x="615" y="811"/>
                    <a:pt x="902" y="811"/>
                  </a:cubicBezTo>
                  <a:cubicBezTo>
                    <a:pt x="821" y="683"/>
                    <a:pt x="821" y="683"/>
                    <a:pt x="821" y="683"/>
                  </a:cubicBezTo>
                  <a:cubicBezTo>
                    <a:pt x="821" y="683"/>
                    <a:pt x="1107" y="698"/>
                    <a:pt x="1235" y="914"/>
                  </a:cubicBezTo>
                  <a:cubicBezTo>
                    <a:pt x="1258" y="985"/>
                    <a:pt x="1267" y="1062"/>
                    <a:pt x="1254" y="1141"/>
                  </a:cubicBezTo>
                  <a:cubicBezTo>
                    <a:pt x="1254" y="1141"/>
                    <a:pt x="1275" y="1097"/>
                    <a:pt x="1295" y="1030"/>
                  </a:cubicBezTo>
                  <a:cubicBezTo>
                    <a:pt x="1361" y="1025"/>
                    <a:pt x="1350" y="1018"/>
                    <a:pt x="1350" y="10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3CD2E44C-B7BC-873F-91FC-DB95F128BED7}"/>
              </a:ext>
            </a:extLst>
          </p:cNvPr>
          <p:cNvGrpSpPr/>
          <p:nvPr/>
        </p:nvGrpSpPr>
        <p:grpSpPr>
          <a:xfrm>
            <a:off x="6211090" y="3620486"/>
            <a:ext cx="1421610" cy="2265460"/>
            <a:chOff x="4061505" y="3531417"/>
            <a:chExt cx="844325" cy="1345506"/>
          </a:xfrm>
        </p:grpSpPr>
        <p:sp>
          <p:nvSpPr>
            <p:cNvPr id="76" name="Freeform 314">
              <a:extLst>
                <a:ext uri="{FF2B5EF4-FFF2-40B4-BE49-F238E27FC236}">
                  <a16:creationId xmlns:a16="http://schemas.microsoft.com/office/drawing/2014/main" id="{FABFC779-BA5F-F250-2170-DECC571F6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505" y="3640559"/>
              <a:ext cx="843451" cy="1046893"/>
            </a:xfrm>
            <a:custGeom>
              <a:avLst/>
              <a:gdLst>
                <a:gd name="T0" fmla="*/ 1818 w 2065"/>
                <a:gd name="T1" fmla="*/ 1782 h 2563"/>
                <a:gd name="T2" fmla="*/ 1325 w 2065"/>
                <a:gd name="T3" fmla="*/ 1669 h 2563"/>
                <a:gd name="T4" fmla="*/ 1287 w 2065"/>
                <a:gd name="T5" fmla="*/ 1398 h 2563"/>
                <a:gd name="T6" fmla="*/ 1576 w 2065"/>
                <a:gd name="T7" fmla="*/ 991 h 2563"/>
                <a:gd name="T8" fmla="*/ 1620 w 2065"/>
                <a:gd name="T9" fmla="*/ 996 h 2563"/>
                <a:gd name="T10" fmla="*/ 1678 w 2065"/>
                <a:gd name="T11" fmla="*/ 792 h 2563"/>
                <a:gd name="T12" fmla="*/ 1597 w 2065"/>
                <a:gd name="T13" fmla="*/ 749 h 2563"/>
                <a:gd name="T14" fmla="*/ 1034 w 2065"/>
                <a:gd name="T15" fmla="*/ 0 h 2563"/>
                <a:gd name="T16" fmla="*/ 455 w 2065"/>
                <a:gd name="T17" fmla="*/ 733 h 2563"/>
                <a:gd name="T18" fmla="*/ 396 w 2065"/>
                <a:gd name="T19" fmla="*/ 792 h 2563"/>
                <a:gd name="T20" fmla="*/ 461 w 2065"/>
                <a:gd name="T21" fmla="*/ 996 h 2563"/>
                <a:gd name="T22" fmla="*/ 494 w 2065"/>
                <a:gd name="T23" fmla="*/ 992 h 2563"/>
                <a:gd name="T24" fmla="*/ 795 w 2065"/>
                <a:gd name="T25" fmla="*/ 1409 h 2563"/>
                <a:gd name="T26" fmla="*/ 755 w 2065"/>
                <a:gd name="T27" fmla="*/ 1669 h 2563"/>
                <a:gd name="T28" fmla="*/ 252 w 2065"/>
                <a:gd name="T29" fmla="*/ 1765 h 2563"/>
                <a:gd name="T30" fmla="*/ 33 w 2065"/>
                <a:gd name="T31" fmla="*/ 2106 h 2563"/>
                <a:gd name="T32" fmla="*/ 38 w 2065"/>
                <a:gd name="T33" fmla="*/ 2563 h 2563"/>
                <a:gd name="T34" fmla="*/ 1038 w 2065"/>
                <a:gd name="T35" fmla="*/ 2563 h 2563"/>
                <a:gd name="T36" fmla="*/ 1043 w 2065"/>
                <a:gd name="T37" fmla="*/ 2563 h 2563"/>
                <a:gd name="T38" fmla="*/ 2060 w 2065"/>
                <a:gd name="T39" fmla="*/ 2563 h 2563"/>
                <a:gd name="T40" fmla="*/ 2060 w 2065"/>
                <a:gd name="T41" fmla="*/ 2098 h 2563"/>
                <a:gd name="T42" fmla="*/ 1818 w 2065"/>
                <a:gd name="T43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5" h="2563">
                  <a:moveTo>
                    <a:pt x="1818" y="1782"/>
                  </a:moveTo>
                  <a:cubicBezTo>
                    <a:pt x="1772" y="1769"/>
                    <a:pt x="1407" y="1709"/>
                    <a:pt x="1325" y="1669"/>
                  </a:cubicBezTo>
                  <a:cubicBezTo>
                    <a:pt x="1259" y="1637"/>
                    <a:pt x="1277" y="1466"/>
                    <a:pt x="1287" y="1398"/>
                  </a:cubicBezTo>
                  <a:cubicBezTo>
                    <a:pt x="1492" y="1309"/>
                    <a:pt x="1576" y="991"/>
                    <a:pt x="1576" y="991"/>
                  </a:cubicBezTo>
                  <a:cubicBezTo>
                    <a:pt x="1576" y="991"/>
                    <a:pt x="1581" y="997"/>
                    <a:pt x="1620" y="996"/>
                  </a:cubicBezTo>
                  <a:cubicBezTo>
                    <a:pt x="1686" y="992"/>
                    <a:pt x="1678" y="850"/>
                    <a:pt x="1678" y="792"/>
                  </a:cubicBezTo>
                  <a:cubicBezTo>
                    <a:pt x="1678" y="740"/>
                    <a:pt x="1626" y="729"/>
                    <a:pt x="1597" y="749"/>
                  </a:cubicBezTo>
                  <a:cubicBezTo>
                    <a:pt x="1592" y="341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3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5" y="993"/>
                    <a:pt x="494" y="992"/>
                  </a:cubicBezTo>
                  <a:cubicBezTo>
                    <a:pt x="553" y="1171"/>
                    <a:pt x="671" y="1319"/>
                    <a:pt x="795" y="1409"/>
                  </a:cubicBezTo>
                  <a:cubicBezTo>
                    <a:pt x="804" y="1481"/>
                    <a:pt x="816" y="1633"/>
                    <a:pt x="755" y="1669"/>
                  </a:cubicBezTo>
                  <a:cubicBezTo>
                    <a:pt x="676" y="1717"/>
                    <a:pt x="300" y="1765"/>
                    <a:pt x="252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5" y="1854"/>
                    <a:pt x="1818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5">
              <a:extLst>
                <a:ext uri="{FF2B5EF4-FFF2-40B4-BE49-F238E27FC236}">
                  <a16:creationId xmlns:a16="http://schemas.microsoft.com/office/drawing/2014/main" id="{67A37D69-C301-F402-A7CC-0C75D0BB8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222" y="3531417"/>
              <a:ext cx="578017" cy="423472"/>
            </a:xfrm>
            <a:custGeom>
              <a:avLst/>
              <a:gdLst>
                <a:gd name="T0" fmla="*/ 92 w 1416"/>
                <a:gd name="T1" fmla="*/ 1020 h 1037"/>
                <a:gd name="T2" fmla="*/ 262 w 1416"/>
                <a:gd name="T3" fmla="*/ 301 h 1037"/>
                <a:gd name="T4" fmla="*/ 1304 w 1416"/>
                <a:gd name="T5" fmla="*/ 513 h 1037"/>
                <a:gd name="T6" fmla="*/ 1350 w 1416"/>
                <a:gd name="T7" fmla="*/ 1037 h 1037"/>
                <a:gd name="T8" fmla="*/ 1276 w 1416"/>
                <a:gd name="T9" fmla="*/ 1031 h 1037"/>
                <a:gd name="T10" fmla="*/ 1154 w 1416"/>
                <a:gd name="T11" fmla="*/ 541 h 1037"/>
                <a:gd name="T12" fmla="*/ 359 w 1416"/>
                <a:gd name="T13" fmla="*/ 538 h 1037"/>
                <a:gd name="T14" fmla="*/ 167 w 1416"/>
                <a:gd name="T15" fmla="*/ 1018 h 1037"/>
                <a:gd name="T16" fmla="*/ 92 w 1416"/>
                <a:gd name="T17" fmla="*/ 1020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6" h="1037">
                  <a:moveTo>
                    <a:pt x="92" y="1020"/>
                  </a:moveTo>
                  <a:cubicBezTo>
                    <a:pt x="92" y="1020"/>
                    <a:pt x="0" y="524"/>
                    <a:pt x="262" y="301"/>
                  </a:cubicBezTo>
                  <a:cubicBezTo>
                    <a:pt x="616" y="0"/>
                    <a:pt x="1180" y="161"/>
                    <a:pt x="1304" y="513"/>
                  </a:cubicBezTo>
                  <a:cubicBezTo>
                    <a:pt x="1304" y="513"/>
                    <a:pt x="1416" y="843"/>
                    <a:pt x="1350" y="1037"/>
                  </a:cubicBezTo>
                  <a:cubicBezTo>
                    <a:pt x="1350" y="1037"/>
                    <a:pt x="1347" y="1023"/>
                    <a:pt x="1276" y="1031"/>
                  </a:cubicBezTo>
                  <a:cubicBezTo>
                    <a:pt x="1154" y="541"/>
                    <a:pt x="1154" y="541"/>
                    <a:pt x="1154" y="541"/>
                  </a:cubicBezTo>
                  <a:cubicBezTo>
                    <a:pt x="1154" y="541"/>
                    <a:pt x="773" y="688"/>
                    <a:pt x="359" y="538"/>
                  </a:cubicBezTo>
                  <a:cubicBezTo>
                    <a:pt x="359" y="538"/>
                    <a:pt x="174" y="638"/>
                    <a:pt x="167" y="1018"/>
                  </a:cubicBezTo>
                  <a:cubicBezTo>
                    <a:pt x="167" y="1018"/>
                    <a:pt x="145" y="993"/>
                    <a:pt x="92" y="10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6">
              <a:extLst>
                <a:ext uri="{FF2B5EF4-FFF2-40B4-BE49-F238E27FC236}">
                  <a16:creationId xmlns:a16="http://schemas.microsoft.com/office/drawing/2014/main" id="{FBA16D39-2791-5339-C65E-1C9F1AC48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505" y="4331211"/>
              <a:ext cx="844325" cy="545712"/>
            </a:xfrm>
            <a:custGeom>
              <a:avLst/>
              <a:gdLst>
                <a:gd name="T0" fmla="*/ 2065 w 2068"/>
                <a:gd name="T1" fmla="*/ 1337 h 1337"/>
                <a:gd name="T2" fmla="*/ 2065 w 2068"/>
                <a:gd name="T3" fmla="*/ 393 h 1337"/>
                <a:gd name="T4" fmla="*/ 1835 w 2068"/>
                <a:gd name="T5" fmla="*/ 70 h 1337"/>
                <a:gd name="T6" fmla="*/ 1447 w 2068"/>
                <a:gd name="T7" fmla="*/ 10 h 1337"/>
                <a:gd name="T8" fmla="*/ 1071 w 2068"/>
                <a:gd name="T9" fmla="*/ 284 h 1337"/>
                <a:gd name="T10" fmla="*/ 666 w 2068"/>
                <a:gd name="T11" fmla="*/ 5 h 1337"/>
                <a:gd name="T12" fmla="*/ 254 w 2068"/>
                <a:gd name="T13" fmla="*/ 69 h 1337"/>
                <a:gd name="T14" fmla="*/ 20 w 2068"/>
                <a:gd name="T15" fmla="*/ 389 h 1337"/>
                <a:gd name="T16" fmla="*/ 20 w 2068"/>
                <a:gd name="T17" fmla="*/ 1337 h 1337"/>
                <a:gd name="T18" fmla="*/ 2065 w 2068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7">
                  <a:moveTo>
                    <a:pt x="2065" y="1337"/>
                  </a:moveTo>
                  <a:cubicBezTo>
                    <a:pt x="2065" y="1337"/>
                    <a:pt x="2065" y="491"/>
                    <a:pt x="2065" y="393"/>
                  </a:cubicBezTo>
                  <a:cubicBezTo>
                    <a:pt x="2065" y="295"/>
                    <a:pt x="2068" y="89"/>
                    <a:pt x="1835" y="70"/>
                  </a:cubicBezTo>
                  <a:cubicBezTo>
                    <a:pt x="1800" y="67"/>
                    <a:pt x="1590" y="42"/>
                    <a:pt x="1447" y="10"/>
                  </a:cubicBezTo>
                  <a:cubicBezTo>
                    <a:pt x="1427" y="6"/>
                    <a:pt x="1394" y="270"/>
                    <a:pt x="1071" y="284"/>
                  </a:cubicBezTo>
                  <a:cubicBezTo>
                    <a:pt x="783" y="296"/>
                    <a:pt x="682" y="0"/>
                    <a:pt x="666" y="5"/>
                  </a:cubicBezTo>
                  <a:cubicBezTo>
                    <a:pt x="526" y="39"/>
                    <a:pt x="291" y="69"/>
                    <a:pt x="254" y="69"/>
                  </a:cubicBezTo>
                  <a:cubicBezTo>
                    <a:pt x="0" y="71"/>
                    <a:pt x="20" y="291"/>
                    <a:pt x="20" y="389"/>
                  </a:cubicBezTo>
                  <a:cubicBezTo>
                    <a:pt x="20" y="487"/>
                    <a:pt x="20" y="1337"/>
                    <a:pt x="20" y="1337"/>
                  </a:cubicBezTo>
                  <a:lnTo>
                    <a:pt x="2065" y="1337"/>
                  </a:lnTo>
                  <a:close/>
                </a:path>
              </a:pathLst>
            </a:custGeom>
            <a:solidFill>
              <a:srgbClr val="648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7">
              <a:extLst>
                <a:ext uri="{FF2B5EF4-FFF2-40B4-BE49-F238E27FC236}">
                  <a16:creationId xmlns:a16="http://schemas.microsoft.com/office/drawing/2014/main" id="{F2F0E50B-DC33-5C46-145C-2F5926320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924" y="4332958"/>
              <a:ext cx="318696" cy="211299"/>
            </a:xfrm>
            <a:custGeom>
              <a:avLst/>
              <a:gdLst>
                <a:gd name="T0" fmla="*/ 0 w 781"/>
                <a:gd name="T1" fmla="*/ 0 h 518"/>
                <a:gd name="T2" fmla="*/ 380 w 781"/>
                <a:gd name="T3" fmla="*/ 518 h 518"/>
                <a:gd name="T4" fmla="*/ 781 w 781"/>
                <a:gd name="T5" fmla="*/ 5 h 518"/>
                <a:gd name="T6" fmla="*/ 0 w 781"/>
                <a:gd name="T7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518">
                  <a:moveTo>
                    <a:pt x="0" y="0"/>
                  </a:moveTo>
                  <a:cubicBezTo>
                    <a:pt x="0" y="0"/>
                    <a:pt x="30" y="301"/>
                    <a:pt x="380" y="518"/>
                  </a:cubicBezTo>
                  <a:cubicBezTo>
                    <a:pt x="380" y="518"/>
                    <a:pt x="692" y="317"/>
                    <a:pt x="781" y="5"/>
                  </a:cubicBezTo>
                  <a:cubicBezTo>
                    <a:pt x="781" y="5"/>
                    <a:pt x="288" y="98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18">
              <a:extLst>
                <a:ext uri="{FF2B5EF4-FFF2-40B4-BE49-F238E27FC236}">
                  <a16:creationId xmlns:a16="http://schemas.microsoft.com/office/drawing/2014/main" id="{C47AEEF9-430C-6BAB-A9D9-CDDFD7673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044" y="4463928"/>
              <a:ext cx="184232" cy="80329"/>
            </a:xfrm>
            <a:custGeom>
              <a:avLst/>
              <a:gdLst>
                <a:gd name="T0" fmla="*/ 0 w 451"/>
                <a:gd name="T1" fmla="*/ 0 h 198"/>
                <a:gd name="T2" fmla="*/ 451 w 451"/>
                <a:gd name="T3" fmla="*/ 0 h 198"/>
                <a:gd name="T4" fmla="*/ 229 w 451"/>
                <a:gd name="T5" fmla="*/ 198 h 198"/>
                <a:gd name="T6" fmla="*/ 0 w 45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1" h="198">
                  <a:moveTo>
                    <a:pt x="0" y="0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293" y="174"/>
                    <a:pt x="229" y="198"/>
                  </a:cubicBezTo>
                  <a:cubicBezTo>
                    <a:pt x="229" y="198"/>
                    <a:pt x="93" y="12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53D440AB-8A6E-E580-A81F-2FAD002BE66B}"/>
              </a:ext>
            </a:extLst>
          </p:cNvPr>
          <p:cNvGrpSpPr/>
          <p:nvPr/>
        </p:nvGrpSpPr>
        <p:grpSpPr>
          <a:xfrm>
            <a:off x="2872441" y="3646947"/>
            <a:ext cx="1421610" cy="2238999"/>
            <a:chOff x="2078609" y="3547133"/>
            <a:chExt cx="844325" cy="1329790"/>
          </a:xfrm>
        </p:grpSpPr>
        <p:sp>
          <p:nvSpPr>
            <p:cNvPr id="81" name="Freeform 319">
              <a:extLst>
                <a:ext uri="{FF2B5EF4-FFF2-40B4-BE49-F238E27FC236}">
                  <a16:creationId xmlns:a16="http://schemas.microsoft.com/office/drawing/2014/main" id="{0D7AB45A-7767-547A-43DD-F7609CB41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609" y="3640559"/>
              <a:ext cx="843451" cy="1046893"/>
            </a:xfrm>
            <a:custGeom>
              <a:avLst/>
              <a:gdLst>
                <a:gd name="T0" fmla="*/ 1819 w 2066"/>
                <a:gd name="T1" fmla="*/ 1782 h 2563"/>
                <a:gd name="T2" fmla="*/ 1326 w 2066"/>
                <a:gd name="T3" fmla="*/ 1669 h 2563"/>
                <a:gd name="T4" fmla="*/ 1287 w 2066"/>
                <a:gd name="T5" fmla="*/ 1398 h 2563"/>
                <a:gd name="T6" fmla="*/ 1582 w 2066"/>
                <a:gd name="T7" fmla="*/ 997 h 2563"/>
                <a:gd name="T8" fmla="*/ 1621 w 2066"/>
                <a:gd name="T9" fmla="*/ 996 h 2563"/>
                <a:gd name="T10" fmla="*/ 1679 w 2066"/>
                <a:gd name="T11" fmla="*/ 792 h 2563"/>
                <a:gd name="T12" fmla="*/ 1597 w 2066"/>
                <a:gd name="T13" fmla="*/ 749 h 2563"/>
                <a:gd name="T14" fmla="*/ 1035 w 2066"/>
                <a:gd name="T15" fmla="*/ 0 h 2563"/>
                <a:gd name="T16" fmla="*/ 455 w 2066"/>
                <a:gd name="T17" fmla="*/ 733 h 2563"/>
                <a:gd name="T18" fmla="*/ 396 w 2066"/>
                <a:gd name="T19" fmla="*/ 792 h 2563"/>
                <a:gd name="T20" fmla="*/ 461 w 2066"/>
                <a:gd name="T21" fmla="*/ 996 h 2563"/>
                <a:gd name="T22" fmla="*/ 495 w 2066"/>
                <a:gd name="T23" fmla="*/ 992 h 2563"/>
                <a:gd name="T24" fmla="*/ 796 w 2066"/>
                <a:gd name="T25" fmla="*/ 1409 h 2563"/>
                <a:gd name="T26" fmla="*/ 756 w 2066"/>
                <a:gd name="T27" fmla="*/ 1669 h 2563"/>
                <a:gd name="T28" fmla="*/ 253 w 2066"/>
                <a:gd name="T29" fmla="*/ 1765 h 2563"/>
                <a:gd name="T30" fmla="*/ 33 w 2066"/>
                <a:gd name="T31" fmla="*/ 2106 h 2563"/>
                <a:gd name="T32" fmla="*/ 38 w 2066"/>
                <a:gd name="T33" fmla="*/ 2563 h 2563"/>
                <a:gd name="T34" fmla="*/ 1038 w 2066"/>
                <a:gd name="T35" fmla="*/ 2563 h 2563"/>
                <a:gd name="T36" fmla="*/ 1043 w 2066"/>
                <a:gd name="T37" fmla="*/ 2563 h 2563"/>
                <a:gd name="T38" fmla="*/ 2060 w 2066"/>
                <a:gd name="T39" fmla="*/ 2563 h 2563"/>
                <a:gd name="T40" fmla="*/ 2060 w 2066"/>
                <a:gd name="T41" fmla="*/ 2098 h 2563"/>
                <a:gd name="T42" fmla="*/ 1819 w 2066"/>
                <a:gd name="T43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6" h="2563">
                  <a:moveTo>
                    <a:pt x="1819" y="1782"/>
                  </a:moveTo>
                  <a:cubicBezTo>
                    <a:pt x="1773" y="1769"/>
                    <a:pt x="1407" y="1709"/>
                    <a:pt x="1326" y="1669"/>
                  </a:cubicBezTo>
                  <a:cubicBezTo>
                    <a:pt x="1260" y="1637"/>
                    <a:pt x="1278" y="1466"/>
                    <a:pt x="1287" y="1398"/>
                  </a:cubicBezTo>
                  <a:cubicBezTo>
                    <a:pt x="1408" y="1307"/>
                    <a:pt x="1526" y="1173"/>
                    <a:pt x="1582" y="997"/>
                  </a:cubicBezTo>
                  <a:cubicBezTo>
                    <a:pt x="1582" y="997"/>
                    <a:pt x="1582" y="997"/>
                    <a:pt x="1621" y="996"/>
                  </a:cubicBezTo>
                  <a:cubicBezTo>
                    <a:pt x="1686" y="992"/>
                    <a:pt x="1679" y="850"/>
                    <a:pt x="1679" y="792"/>
                  </a:cubicBezTo>
                  <a:cubicBezTo>
                    <a:pt x="1679" y="740"/>
                    <a:pt x="1627" y="729"/>
                    <a:pt x="1597" y="749"/>
                  </a:cubicBezTo>
                  <a:cubicBezTo>
                    <a:pt x="1593" y="341"/>
                    <a:pt x="1447" y="1"/>
                    <a:pt x="1035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4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6" y="993"/>
                    <a:pt x="495" y="992"/>
                  </a:cubicBezTo>
                  <a:cubicBezTo>
                    <a:pt x="554" y="1171"/>
                    <a:pt x="671" y="1319"/>
                    <a:pt x="796" y="1409"/>
                  </a:cubicBezTo>
                  <a:cubicBezTo>
                    <a:pt x="805" y="1481"/>
                    <a:pt x="816" y="1633"/>
                    <a:pt x="756" y="1669"/>
                  </a:cubicBezTo>
                  <a:cubicBezTo>
                    <a:pt x="676" y="1717"/>
                    <a:pt x="301" y="1765"/>
                    <a:pt x="253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6" y="1854"/>
                    <a:pt x="1819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0">
              <a:extLst>
                <a:ext uri="{FF2B5EF4-FFF2-40B4-BE49-F238E27FC236}">
                  <a16:creationId xmlns:a16="http://schemas.microsoft.com/office/drawing/2014/main" id="{9B460AA1-E23F-47D8-CBB4-510EE0FAA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609" y="4331211"/>
              <a:ext cx="844325" cy="545712"/>
            </a:xfrm>
            <a:custGeom>
              <a:avLst/>
              <a:gdLst>
                <a:gd name="T0" fmla="*/ 2065 w 2068"/>
                <a:gd name="T1" fmla="*/ 1337 h 1337"/>
                <a:gd name="T2" fmla="*/ 2065 w 2068"/>
                <a:gd name="T3" fmla="*/ 393 h 1337"/>
                <a:gd name="T4" fmla="*/ 1834 w 2068"/>
                <a:gd name="T5" fmla="*/ 70 h 1337"/>
                <a:gd name="T6" fmla="*/ 1447 w 2068"/>
                <a:gd name="T7" fmla="*/ 10 h 1337"/>
                <a:gd name="T8" fmla="*/ 1056 w 2068"/>
                <a:gd name="T9" fmla="*/ 497 h 1337"/>
                <a:gd name="T10" fmla="*/ 665 w 2068"/>
                <a:gd name="T11" fmla="*/ 5 h 1337"/>
                <a:gd name="T12" fmla="*/ 253 w 2068"/>
                <a:gd name="T13" fmla="*/ 69 h 1337"/>
                <a:gd name="T14" fmla="*/ 19 w 2068"/>
                <a:gd name="T15" fmla="*/ 389 h 1337"/>
                <a:gd name="T16" fmla="*/ 19 w 2068"/>
                <a:gd name="T17" fmla="*/ 1337 h 1337"/>
                <a:gd name="T18" fmla="*/ 2065 w 2068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7">
                  <a:moveTo>
                    <a:pt x="2065" y="1337"/>
                  </a:moveTo>
                  <a:cubicBezTo>
                    <a:pt x="2065" y="1337"/>
                    <a:pt x="2065" y="491"/>
                    <a:pt x="2065" y="393"/>
                  </a:cubicBezTo>
                  <a:cubicBezTo>
                    <a:pt x="2065" y="295"/>
                    <a:pt x="2068" y="89"/>
                    <a:pt x="1834" y="70"/>
                  </a:cubicBezTo>
                  <a:cubicBezTo>
                    <a:pt x="1799" y="67"/>
                    <a:pt x="1589" y="42"/>
                    <a:pt x="1447" y="10"/>
                  </a:cubicBezTo>
                  <a:cubicBezTo>
                    <a:pt x="1427" y="6"/>
                    <a:pt x="1379" y="483"/>
                    <a:pt x="1056" y="497"/>
                  </a:cubicBezTo>
                  <a:cubicBezTo>
                    <a:pt x="768" y="509"/>
                    <a:pt x="682" y="0"/>
                    <a:pt x="665" y="5"/>
                  </a:cubicBezTo>
                  <a:cubicBezTo>
                    <a:pt x="526" y="39"/>
                    <a:pt x="290" y="69"/>
                    <a:pt x="253" y="69"/>
                  </a:cubicBezTo>
                  <a:cubicBezTo>
                    <a:pt x="0" y="71"/>
                    <a:pt x="19" y="291"/>
                    <a:pt x="19" y="389"/>
                  </a:cubicBezTo>
                  <a:cubicBezTo>
                    <a:pt x="19" y="487"/>
                    <a:pt x="19" y="1337"/>
                    <a:pt x="19" y="1337"/>
                  </a:cubicBezTo>
                  <a:lnTo>
                    <a:pt x="2065" y="1337"/>
                  </a:lnTo>
                  <a:close/>
                </a:path>
              </a:pathLst>
            </a:custGeom>
            <a:solidFill>
              <a:srgbClr val="93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1">
              <a:extLst>
                <a:ext uri="{FF2B5EF4-FFF2-40B4-BE49-F238E27FC236}">
                  <a16:creationId xmlns:a16="http://schemas.microsoft.com/office/drawing/2014/main" id="{6FCDAD6B-9651-3B36-E3BE-C829340B7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155" y="4332958"/>
              <a:ext cx="319568" cy="211299"/>
            </a:xfrm>
            <a:custGeom>
              <a:avLst/>
              <a:gdLst>
                <a:gd name="T0" fmla="*/ 0 w 782"/>
                <a:gd name="T1" fmla="*/ 0 h 518"/>
                <a:gd name="T2" fmla="*/ 380 w 782"/>
                <a:gd name="T3" fmla="*/ 518 h 518"/>
                <a:gd name="T4" fmla="*/ 782 w 782"/>
                <a:gd name="T5" fmla="*/ 5 h 518"/>
                <a:gd name="T6" fmla="*/ 0 w 782"/>
                <a:gd name="T7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2" h="518">
                  <a:moveTo>
                    <a:pt x="0" y="0"/>
                  </a:moveTo>
                  <a:cubicBezTo>
                    <a:pt x="0" y="0"/>
                    <a:pt x="30" y="301"/>
                    <a:pt x="380" y="518"/>
                  </a:cubicBezTo>
                  <a:cubicBezTo>
                    <a:pt x="380" y="518"/>
                    <a:pt x="692" y="317"/>
                    <a:pt x="782" y="5"/>
                  </a:cubicBezTo>
                  <a:cubicBezTo>
                    <a:pt x="782" y="5"/>
                    <a:pt x="289" y="98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2">
              <a:extLst>
                <a:ext uri="{FF2B5EF4-FFF2-40B4-BE49-F238E27FC236}">
                  <a16:creationId xmlns:a16="http://schemas.microsoft.com/office/drawing/2014/main" id="{2AA8C09E-8D62-C120-4365-7F42744EB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803" y="3547133"/>
              <a:ext cx="566667" cy="407756"/>
            </a:xfrm>
            <a:custGeom>
              <a:avLst/>
              <a:gdLst>
                <a:gd name="T0" fmla="*/ 1277 w 1389"/>
                <a:gd name="T1" fmla="*/ 474 h 998"/>
                <a:gd name="T2" fmla="*/ 1259 w 1389"/>
                <a:gd name="T3" fmla="*/ 429 h 998"/>
                <a:gd name="T4" fmla="*/ 1069 w 1389"/>
                <a:gd name="T5" fmla="*/ 104 h 998"/>
                <a:gd name="T6" fmla="*/ 1023 w 1389"/>
                <a:gd name="T7" fmla="*/ 146 h 998"/>
                <a:gd name="T8" fmla="*/ 912 w 1389"/>
                <a:gd name="T9" fmla="*/ 70 h 998"/>
                <a:gd name="T10" fmla="*/ 816 w 1389"/>
                <a:gd name="T11" fmla="*/ 104 h 998"/>
                <a:gd name="T12" fmla="*/ 692 w 1389"/>
                <a:gd name="T13" fmla="*/ 30 h 998"/>
                <a:gd name="T14" fmla="*/ 562 w 1389"/>
                <a:gd name="T15" fmla="*/ 104 h 998"/>
                <a:gd name="T16" fmla="*/ 533 w 1389"/>
                <a:gd name="T17" fmla="*/ 42 h 998"/>
                <a:gd name="T18" fmla="*/ 315 w 1389"/>
                <a:gd name="T19" fmla="*/ 167 h 998"/>
                <a:gd name="T20" fmla="*/ 327 w 1389"/>
                <a:gd name="T21" fmla="*/ 104 h 998"/>
                <a:gd name="T22" fmla="*/ 136 w 1389"/>
                <a:gd name="T23" fmla="*/ 385 h 998"/>
                <a:gd name="T24" fmla="*/ 65 w 1389"/>
                <a:gd name="T25" fmla="*/ 981 h 998"/>
                <a:gd name="T26" fmla="*/ 140 w 1389"/>
                <a:gd name="T27" fmla="*/ 979 h 998"/>
                <a:gd name="T28" fmla="*/ 240 w 1389"/>
                <a:gd name="T29" fmla="*/ 594 h 998"/>
                <a:gd name="T30" fmla="*/ 371 w 1389"/>
                <a:gd name="T31" fmla="*/ 645 h 998"/>
                <a:gd name="T32" fmla="*/ 365 w 1389"/>
                <a:gd name="T33" fmla="*/ 557 h 998"/>
                <a:gd name="T34" fmla="*/ 533 w 1389"/>
                <a:gd name="T35" fmla="*/ 639 h 998"/>
                <a:gd name="T36" fmla="*/ 596 w 1389"/>
                <a:gd name="T37" fmla="*/ 588 h 998"/>
                <a:gd name="T38" fmla="*/ 730 w 1389"/>
                <a:gd name="T39" fmla="*/ 645 h 998"/>
                <a:gd name="T40" fmla="*/ 871 w 1389"/>
                <a:gd name="T41" fmla="*/ 588 h 998"/>
                <a:gd name="T42" fmla="*/ 871 w 1389"/>
                <a:gd name="T43" fmla="*/ 637 h 998"/>
                <a:gd name="T44" fmla="*/ 960 w 1389"/>
                <a:gd name="T45" fmla="*/ 588 h 998"/>
                <a:gd name="T46" fmla="*/ 960 w 1389"/>
                <a:gd name="T47" fmla="*/ 637 h 998"/>
                <a:gd name="T48" fmla="*/ 1143 w 1389"/>
                <a:gd name="T49" fmla="*/ 564 h 998"/>
                <a:gd name="T50" fmla="*/ 1250 w 1389"/>
                <a:gd name="T51" fmla="*/ 992 h 998"/>
                <a:gd name="T52" fmla="*/ 1324 w 1389"/>
                <a:gd name="T53" fmla="*/ 998 h 998"/>
                <a:gd name="T54" fmla="*/ 1277 w 1389"/>
                <a:gd name="T55" fmla="*/ 474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9" h="998">
                  <a:moveTo>
                    <a:pt x="1277" y="474"/>
                  </a:moveTo>
                  <a:cubicBezTo>
                    <a:pt x="1272" y="458"/>
                    <a:pt x="1266" y="443"/>
                    <a:pt x="1259" y="429"/>
                  </a:cubicBezTo>
                  <a:cubicBezTo>
                    <a:pt x="1197" y="219"/>
                    <a:pt x="1069" y="104"/>
                    <a:pt x="1069" y="104"/>
                  </a:cubicBezTo>
                  <a:cubicBezTo>
                    <a:pt x="1023" y="146"/>
                    <a:pt x="1023" y="146"/>
                    <a:pt x="1023" y="146"/>
                  </a:cubicBezTo>
                  <a:cubicBezTo>
                    <a:pt x="912" y="70"/>
                    <a:pt x="912" y="70"/>
                    <a:pt x="912" y="70"/>
                  </a:cubicBezTo>
                  <a:cubicBezTo>
                    <a:pt x="816" y="104"/>
                    <a:pt x="816" y="104"/>
                    <a:pt x="816" y="104"/>
                  </a:cubicBezTo>
                  <a:cubicBezTo>
                    <a:pt x="692" y="30"/>
                    <a:pt x="692" y="30"/>
                    <a:pt x="692" y="30"/>
                  </a:cubicBezTo>
                  <a:cubicBezTo>
                    <a:pt x="562" y="104"/>
                    <a:pt x="562" y="104"/>
                    <a:pt x="562" y="104"/>
                  </a:cubicBezTo>
                  <a:cubicBezTo>
                    <a:pt x="562" y="104"/>
                    <a:pt x="552" y="0"/>
                    <a:pt x="533" y="42"/>
                  </a:cubicBezTo>
                  <a:cubicBezTo>
                    <a:pt x="514" y="83"/>
                    <a:pt x="315" y="167"/>
                    <a:pt x="315" y="167"/>
                  </a:cubicBezTo>
                  <a:cubicBezTo>
                    <a:pt x="327" y="104"/>
                    <a:pt x="327" y="104"/>
                    <a:pt x="327" y="104"/>
                  </a:cubicBezTo>
                  <a:cubicBezTo>
                    <a:pt x="219" y="159"/>
                    <a:pt x="136" y="384"/>
                    <a:pt x="136" y="385"/>
                  </a:cubicBezTo>
                  <a:cubicBezTo>
                    <a:pt x="0" y="629"/>
                    <a:pt x="65" y="981"/>
                    <a:pt x="65" y="981"/>
                  </a:cubicBezTo>
                  <a:cubicBezTo>
                    <a:pt x="119" y="954"/>
                    <a:pt x="140" y="979"/>
                    <a:pt x="140" y="979"/>
                  </a:cubicBezTo>
                  <a:cubicBezTo>
                    <a:pt x="144" y="787"/>
                    <a:pt x="193" y="666"/>
                    <a:pt x="240" y="594"/>
                  </a:cubicBezTo>
                  <a:cubicBezTo>
                    <a:pt x="298" y="628"/>
                    <a:pt x="378" y="672"/>
                    <a:pt x="371" y="645"/>
                  </a:cubicBezTo>
                  <a:cubicBezTo>
                    <a:pt x="360" y="605"/>
                    <a:pt x="360" y="577"/>
                    <a:pt x="365" y="557"/>
                  </a:cubicBezTo>
                  <a:cubicBezTo>
                    <a:pt x="392" y="586"/>
                    <a:pt x="442" y="619"/>
                    <a:pt x="533" y="639"/>
                  </a:cubicBezTo>
                  <a:cubicBezTo>
                    <a:pt x="596" y="588"/>
                    <a:pt x="596" y="588"/>
                    <a:pt x="596" y="588"/>
                  </a:cubicBezTo>
                  <a:cubicBezTo>
                    <a:pt x="730" y="645"/>
                    <a:pt x="730" y="645"/>
                    <a:pt x="730" y="645"/>
                  </a:cubicBezTo>
                  <a:cubicBezTo>
                    <a:pt x="871" y="588"/>
                    <a:pt x="871" y="588"/>
                    <a:pt x="871" y="588"/>
                  </a:cubicBezTo>
                  <a:cubicBezTo>
                    <a:pt x="871" y="637"/>
                    <a:pt x="871" y="637"/>
                    <a:pt x="871" y="637"/>
                  </a:cubicBezTo>
                  <a:cubicBezTo>
                    <a:pt x="960" y="588"/>
                    <a:pt x="960" y="588"/>
                    <a:pt x="960" y="588"/>
                  </a:cubicBezTo>
                  <a:cubicBezTo>
                    <a:pt x="960" y="637"/>
                    <a:pt x="960" y="637"/>
                    <a:pt x="960" y="637"/>
                  </a:cubicBezTo>
                  <a:cubicBezTo>
                    <a:pt x="960" y="637"/>
                    <a:pt x="1079" y="618"/>
                    <a:pt x="1143" y="564"/>
                  </a:cubicBezTo>
                  <a:cubicBezTo>
                    <a:pt x="1250" y="992"/>
                    <a:pt x="1250" y="992"/>
                    <a:pt x="1250" y="992"/>
                  </a:cubicBezTo>
                  <a:cubicBezTo>
                    <a:pt x="1320" y="984"/>
                    <a:pt x="1324" y="998"/>
                    <a:pt x="1324" y="998"/>
                  </a:cubicBezTo>
                  <a:cubicBezTo>
                    <a:pt x="1389" y="804"/>
                    <a:pt x="1277" y="474"/>
                    <a:pt x="1277" y="474"/>
                  </a:cubicBezTo>
                  <a:close/>
                </a:path>
              </a:pathLst>
            </a:custGeom>
            <a:solidFill>
              <a:srgbClr val="A78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3">
              <a:extLst>
                <a:ext uri="{FF2B5EF4-FFF2-40B4-BE49-F238E27FC236}">
                  <a16:creationId xmlns:a16="http://schemas.microsoft.com/office/drawing/2014/main" id="{5E7E9AB3-C864-9534-1C7B-198003FBC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804" y="4334704"/>
              <a:ext cx="303852" cy="309091"/>
            </a:xfrm>
            <a:custGeom>
              <a:avLst/>
              <a:gdLst>
                <a:gd name="T0" fmla="*/ 524 w 746"/>
                <a:gd name="T1" fmla="*/ 0 h 756"/>
                <a:gd name="T2" fmla="*/ 0 w 746"/>
                <a:gd name="T3" fmla="*/ 575 h 756"/>
                <a:gd name="T4" fmla="*/ 119 w 746"/>
                <a:gd name="T5" fmla="*/ 756 h 756"/>
                <a:gd name="T6" fmla="*/ 746 w 746"/>
                <a:gd name="T7" fmla="*/ 39 h 756"/>
                <a:gd name="T8" fmla="*/ 524 w 746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756">
                  <a:moveTo>
                    <a:pt x="524" y="0"/>
                  </a:moveTo>
                  <a:cubicBezTo>
                    <a:pt x="524" y="0"/>
                    <a:pt x="237" y="292"/>
                    <a:pt x="0" y="575"/>
                  </a:cubicBezTo>
                  <a:cubicBezTo>
                    <a:pt x="119" y="756"/>
                    <a:pt x="119" y="756"/>
                    <a:pt x="119" y="756"/>
                  </a:cubicBezTo>
                  <a:cubicBezTo>
                    <a:pt x="119" y="756"/>
                    <a:pt x="353" y="508"/>
                    <a:pt x="746" y="39"/>
                  </a:cubicBezTo>
                  <a:lnTo>
                    <a:pt x="524" y="0"/>
                  </a:lnTo>
                  <a:close/>
                </a:path>
              </a:pathLst>
            </a:custGeom>
            <a:solidFill>
              <a:srgbClr val="A8D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24">
              <a:extLst>
                <a:ext uri="{FF2B5EF4-FFF2-40B4-BE49-F238E27FC236}">
                  <a16:creationId xmlns:a16="http://schemas.microsoft.com/office/drawing/2014/main" id="{F8CF948A-CC4B-8913-CBA6-86AA072D1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968" y="4332958"/>
              <a:ext cx="308218" cy="310837"/>
            </a:xfrm>
            <a:custGeom>
              <a:avLst/>
              <a:gdLst>
                <a:gd name="T0" fmla="*/ 217 w 757"/>
                <a:gd name="T1" fmla="*/ 0 h 761"/>
                <a:gd name="T2" fmla="*/ 0 w 757"/>
                <a:gd name="T3" fmla="*/ 40 h 761"/>
                <a:gd name="T4" fmla="*/ 594 w 757"/>
                <a:gd name="T5" fmla="*/ 761 h 761"/>
                <a:gd name="T6" fmla="*/ 757 w 757"/>
                <a:gd name="T7" fmla="*/ 593 h 761"/>
                <a:gd name="T8" fmla="*/ 217 w 757"/>
                <a:gd name="T9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761">
                  <a:moveTo>
                    <a:pt x="217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280" y="419"/>
                    <a:pt x="594" y="761"/>
                  </a:cubicBezTo>
                  <a:cubicBezTo>
                    <a:pt x="757" y="593"/>
                    <a:pt x="757" y="593"/>
                    <a:pt x="757" y="593"/>
                  </a:cubicBezTo>
                  <a:cubicBezTo>
                    <a:pt x="757" y="593"/>
                    <a:pt x="406" y="251"/>
                    <a:pt x="217" y="0"/>
                  </a:cubicBezTo>
                  <a:close/>
                </a:path>
              </a:pathLst>
            </a:custGeom>
            <a:solidFill>
              <a:srgbClr val="B9DF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7892366E-5D8C-7B07-49F1-C2E2B905F595}"/>
              </a:ext>
            </a:extLst>
          </p:cNvPr>
          <p:cNvGrpSpPr/>
          <p:nvPr/>
        </p:nvGrpSpPr>
        <p:grpSpPr>
          <a:xfrm>
            <a:off x="7913654" y="1060677"/>
            <a:ext cx="1421610" cy="2263989"/>
            <a:chOff x="3060889" y="4988685"/>
            <a:chExt cx="844325" cy="1344632"/>
          </a:xfrm>
        </p:grpSpPr>
        <p:sp>
          <p:nvSpPr>
            <p:cNvPr id="87" name="Freeform 325">
              <a:extLst>
                <a:ext uri="{FF2B5EF4-FFF2-40B4-BE49-F238E27FC236}">
                  <a16:creationId xmlns:a16="http://schemas.microsoft.com/office/drawing/2014/main" id="{EC621CAA-D916-65C7-3A88-E90DC5433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889" y="5097826"/>
              <a:ext cx="843451" cy="1046019"/>
            </a:xfrm>
            <a:custGeom>
              <a:avLst/>
              <a:gdLst>
                <a:gd name="T0" fmla="*/ 1818 w 2065"/>
                <a:gd name="T1" fmla="*/ 1782 h 2563"/>
                <a:gd name="T2" fmla="*/ 1325 w 2065"/>
                <a:gd name="T3" fmla="*/ 1669 h 2563"/>
                <a:gd name="T4" fmla="*/ 1287 w 2065"/>
                <a:gd name="T5" fmla="*/ 1398 h 2563"/>
                <a:gd name="T6" fmla="*/ 1576 w 2065"/>
                <a:gd name="T7" fmla="*/ 991 h 2563"/>
                <a:gd name="T8" fmla="*/ 1576 w 2065"/>
                <a:gd name="T9" fmla="*/ 991 h 2563"/>
                <a:gd name="T10" fmla="*/ 1620 w 2065"/>
                <a:gd name="T11" fmla="*/ 996 h 2563"/>
                <a:gd name="T12" fmla="*/ 1678 w 2065"/>
                <a:gd name="T13" fmla="*/ 792 h 2563"/>
                <a:gd name="T14" fmla="*/ 1597 w 2065"/>
                <a:gd name="T15" fmla="*/ 749 h 2563"/>
                <a:gd name="T16" fmla="*/ 1034 w 2065"/>
                <a:gd name="T17" fmla="*/ 0 h 2563"/>
                <a:gd name="T18" fmla="*/ 455 w 2065"/>
                <a:gd name="T19" fmla="*/ 733 h 2563"/>
                <a:gd name="T20" fmla="*/ 396 w 2065"/>
                <a:gd name="T21" fmla="*/ 792 h 2563"/>
                <a:gd name="T22" fmla="*/ 461 w 2065"/>
                <a:gd name="T23" fmla="*/ 996 h 2563"/>
                <a:gd name="T24" fmla="*/ 494 w 2065"/>
                <a:gd name="T25" fmla="*/ 992 h 2563"/>
                <a:gd name="T26" fmla="*/ 795 w 2065"/>
                <a:gd name="T27" fmla="*/ 1409 h 2563"/>
                <a:gd name="T28" fmla="*/ 755 w 2065"/>
                <a:gd name="T29" fmla="*/ 1669 h 2563"/>
                <a:gd name="T30" fmla="*/ 252 w 2065"/>
                <a:gd name="T31" fmla="*/ 1765 h 2563"/>
                <a:gd name="T32" fmla="*/ 33 w 2065"/>
                <a:gd name="T33" fmla="*/ 2106 h 2563"/>
                <a:gd name="T34" fmla="*/ 38 w 2065"/>
                <a:gd name="T35" fmla="*/ 2563 h 2563"/>
                <a:gd name="T36" fmla="*/ 1038 w 2065"/>
                <a:gd name="T37" fmla="*/ 2563 h 2563"/>
                <a:gd name="T38" fmla="*/ 1043 w 2065"/>
                <a:gd name="T39" fmla="*/ 2563 h 2563"/>
                <a:gd name="T40" fmla="*/ 2060 w 2065"/>
                <a:gd name="T41" fmla="*/ 2563 h 2563"/>
                <a:gd name="T42" fmla="*/ 2060 w 2065"/>
                <a:gd name="T43" fmla="*/ 2098 h 2563"/>
                <a:gd name="T44" fmla="*/ 1818 w 2065"/>
                <a:gd name="T45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5" h="2563">
                  <a:moveTo>
                    <a:pt x="1818" y="1782"/>
                  </a:moveTo>
                  <a:cubicBezTo>
                    <a:pt x="1772" y="1769"/>
                    <a:pt x="1407" y="1709"/>
                    <a:pt x="1325" y="1669"/>
                  </a:cubicBezTo>
                  <a:cubicBezTo>
                    <a:pt x="1259" y="1637"/>
                    <a:pt x="1277" y="1466"/>
                    <a:pt x="1287" y="1398"/>
                  </a:cubicBezTo>
                  <a:cubicBezTo>
                    <a:pt x="1408" y="1307"/>
                    <a:pt x="1520" y="1167"/>
                    <a:pt x="1576" y="991"/>
                  </a:cubicBezTo>
                  <a:cubicBezTo>
                    <a:pt x="1576" y="991"/>
                    <a:pt x="1576" y="991"/>
                    <a:pt x="1576" y="991"/>
                  </a:cubicBezTo>
                  <a:cubicBezTo>
                    <a:pt x="1576" y="991"/>
                    <a:pt x="1581" y="997"/>
                    <a:pt x="1620" y="996"/>
                  </a:cubicBezTo>
                  <a:cubicBezTo>
                    <a:pt x="1685" y="992"/>
                    <a:pt x="1678" y="850"/>
                    <a:pt x="1678" y="792"/>
                  </a:cubicBezTo>
                  <a:cubicBezTo>
                    <a:pt x="1678" y="740"/>
                    <a:pt x="1626" y="729"/>
                    <a:pt x="1597" y="749"/>
                  </a:cubicBezTo>
                  <a:cubicBezTo>
                    <a:pt x="1592" y="341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3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5" y="993"/>
                    <a:pt x="494" y="992"/>
                  </a:cubicBezTo>
                  <a:cubicBezTo>
                    <a:pt x="553" y="1171"/>
                    <a:pt x="671" y="1319"/>
                    <a:pt x="795" y="1409"/>
                  </a:cubicBezTo>
                  <a:cubicBezTo>
                    <a:pt x="804" y="1481"/>
                    <a:pt x="815" y="1633"/>
                    <a:pt x="755" y="1669"/>
                  </a:cubicBezTo>
                  <a:cubicBezTo>
                    <a:pt x="675" y="1717"/>
                    <a:pt x="300" y="1764"/>
                    <a:pt x="252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5" y="1854"/>
                    <a:pt x="1818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6">
              <a:extLst>
                <a:ext uri="{FF2B5EF4-FFF2-40B4-BE49-F238E27FC236}">
                  <a16:creationId xmlns:a16="http://schemas.microsoft.com/office/drawing/2014/main" id="{3A73C297-971F-8723-8F02-3470B4C23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889" y="5787605"/>
              <a:ext cx="844325" cy="545712"/>
            </a:xfrm>
            <a:custGeom>
              <a:avLst/>
              <a:gdLst>
                <a:gd name="T0" fmla="*/ 2065 w 2068"/>
                <a:gd name="T1" fmla="*/ 1337 h 1337"/>
                <a:gd name="T2" fmla="*/ 2065 w 2068"/>
                <a:gd name="T3" fmla="*/ 393 h 1337"/>
                <a:gd name="T4" fmla="*/ 1834 w 2068"/>
                <a:gd name="T5" fmla="*/ 70 h 1337"/>
                <a:gd name="T6" fmla="*/ 1447 w 2068"/>
                <a:gd name="T7" fmla="*/ 10 h 1337"/>
                <a:gd name="T8" fmla="*/ 1071 w 2068"/>
                <a:gd name="T9" fmla="*/ 284 h 1337"/>
                <a:gd name="T10" fmla="*/ 666 w 2068"/>
                <a:gd name="T11" fmla="*/ 4 h 1337"/>
                <a:gd name="T12" fmla="*/ 254 w 2068"/>
                <a:gd name="T13" fmla="*/ 69 h 1337"/>
                <a:gd name="T14" fmla="*/ 20 w 2068"/>
                <a:gd name="T15" fmla="*/ 389 h 1337"/>
                <a:gd name="T16" fmla="*/ 20 w 2068"/>
                <a:gd name="T17" fmla="*/ 1337 h 1337"/>
                <a:gd name="T18" fmla="*/ 2065 w 2068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7">
                  <a:moveTo>
                    <a:pt x="2065" y="1337"/>
                  </a:moveTo>
                  <a:cubicBezTo>
                    <a:pt x="2065" y="1337"/>
                    <a:pt x="2065" y="491"/>
                    <a:pt x="2065" y="393"/>
                  </a:cubicBezTo>
                  <a:cubicBezTo>
                    <a:pt x="2065" y="295"/>
                    <a:pt x="2068" y="89"/>
                    <a:pt x="1834" y="70"/>
                  </a:cubicBezTo>
                  <a:cubicBezTo>
                    <a:pt x="1800" y="67"/>
                    <a:pt x="1589" y="42"/>
                    <a:pt x="1447" y="10"/>
                  </a:cubicBezTo>
                  <a:cubicBezTo>
                    <a:pt x="1427" y="6"/>
                    <a:pt x="1394" y="270"/>
                    <a:pt x="1071" y="284"/>
                  </a:cubicBezTo>
                  <a:cubicBezTo>
                    <a:pt x="783" y="296"/>
                    <a:pt x="682" y="0"/>
                    <a:pt x="666" y="4"/>
                  </a:cubicBezTo>
                  <a:cubicBezTo>
                    <a:pt x="526" y="39"/>
                    <a:pt x="291" y="69"/>
                    <a:pt x="254" y="69"/>
                  </a:cubicBezTo>
                  <a:cubicBezTo>
                    <a:pt x="0" y="71"/>
                    <a:pt x="20" y="291"/>
                    <a:pt x="20" y="389"/>
                  </a:cubicBezTo>
                  <a:cubicBezTo>
                    <a:pt x="20" y="487"/>
                    <a:pt x="20" y="1337"/>
                    <a:pt x="20" y="1337"/>
                  </a:cubicBezTo>
                  <a:lnTo>
                    <a:pt x="2065" y="1337"/>
                  </a:lnTo>
                  <a:close/>
                </a:path>
              </a:pathLst>
            </a:custGeom>
            <a:solidFill>
              <a:srgbClr val="CAE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27">
              <a:extLst>
                <a:ext uri="{FF2B5EF4-FFF2-40B4-BE49-F238E27FC236}">
                  <a16:creationId xmlns:a16="http://schemas.microsoft.com/office/drawing/2014/main" id="{65BDB724-D572-43EA-CF2A-B27DF66AB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308" y="5789352"/>
              <a:ext cx="318696" cy="212173"/>
            </a:xfrm>
            <a:custGeom>
              <a:avLst/>
              <a:gdLst>
                <a:gd name="T0" fmla="*/ 0 w 781"/>
                <a:gd name="T1" fmla="*/ 0 h 519"/>
                <a:gd name="T2" fmla="*/ 379 w 781"/>
                <a:gd name="T3" fmla="*/ 519 h 519"/>
                <a:gd name="T4" fmla="*/ 781 w 781"/>
                <a:gd name="T5" fmla="*/ 6 h 519"/>
                <a:gd name="T6" fmla="*/ 0 w 781"/>
                <a:gd name="T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519">
                  <a:moveTo>
                    <a:pt x="0" y="0"/>
                  </a:moveTo>
                  <a:cubicBezTo>
                    <a:pt x="0" y="0"/>
                    <a:pt x="29" y="302"/>
                    <a:pt x="379" y="519"/>
                  </a:cubicBezTo>
                  <a:cubicBezTo>
                    <a:pt x="379" y="519"/>
                    <a:pt x="692" y="318"/>
                    <a:pt x="781" y="6"/>
                  </a:cubicBezTo>
                  <a:cubicBezTo>
                    <a:pt x="781" y="6"/>
                    <a:pt x="288" y="99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28">
              <a:extLst>
                <a:ext uri="{FF2B5EF4-FFF2-40B4-BE49-F238E27FC236}">
                  <a16:creationId xmlns:a16="http://schemas.microsoft.com/office/drawing/2014/main" id="{7D5201E8-CFDE-4737-23C3-EC61BA2EC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085" y="5791971"/>
              <a:ext cx="304725" cy="308218"/>
            </a:xfrm>
            <a:custGeom>
              <a:avLst/>
              <a:gdLst>
                <a:gd name="T0" fmla="*/ 524 w 747"/>
                <a:gd name="T1" fmla="*/ 0 h 756"/>
                <a:gd name="T2" fmla="*/ 0 w 747"/>
                <a:gd name="T3" fmla="*/ 575 h 756"/>
                <a:gd name="T4" fmla="*/ 119 w 747"/>
                <a:gd name="T5" fmla="*/ 756 h 756"/>
                <a:gd name="T6" fmla="*/ 747 w 747"/>
                <a:gd name="T7" fmla="*/ 39 h 756"/>
                <a:gd name="T8" fmla="*/ 524 w 74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7" h="756">
                  <a:moveTo>
                    <a:pt x="524" y="0"/>
                  </a:moveTo>
                  <a:cubicBezTo>
                    <a:pt x="524" y="0"/>
                    <a:pt x="237" y="292"/>
                    <a:pt x="0" y="575"/>
                  </a:cubicBezTo>
                  <a:cubicBezTo>
                    <a:pt x="119" y="756"/>
                    <a:pt x="119" y="756"/>
                    <a:pt x="119" y="756"/>
                  </a:cubicBezTo>
                  <a:cubicBezTo>
                    <a:pt x="119" y="756"/>
                    <a:pt x="353" y="508"/>
                    <a:pt x="747" y="39"/>
                  </a:cubicBezTo>
                  <a:lnTo>
                    <a:pt x="524" y="0"/>
                  </a:lnTo>
                  <a:close/>
                </a:path>
              </a:pathLst>
            </a:custGeom>
            <a:solidFill>
              <a:srgbClr val="DFE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29">
              <a:extLst>
                <a:ext uri="{FF2B5EF4-FFF2-40B4-BE49-F238E27FC236}">
                  <a16:creationId xmlns:a16="http://schemas.microsoft.com/office/drawing/2014/main" id="{E13799BE-357B-C778-5BE3-9AA2DDF5E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248" y="5789352"/>
              <a:ext cx="309091" cy="310837"/>
            </a:xfrm>
            <a:custGeom>
              <a:avLst/>
              <a:gdLst>
                <a:gd name="T0" fmla="*/ 217 w 756"/>
                <a:gd name="T1" fmla="*/ 0 h 762"/>
                <a:gd name="T2" fmla="*/ 0 w 756"/>
                <a:gd name="T3" fmla="*/ 41 h 762"/>
                <a:gd name="T4" fmla="*/ 593 w 756"/>
                <a:gd name="T5" fmla="*/ 762 h 762"/>
                <a:gd name="T6" fmla="*/ 756 w 756"/>
                <a:gd name="T7" fmla="*/ 594 h 762"/>
                <a:gd name="T8" fmla="*/ 217 w 756"/>
                <a:gd name="T9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762">
                  <a:moveTo>
                    <a:pt x="217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280" y="420"/>
                    <a:pt x="593" y="762"/>
                  </a:cubicBezTo>
                  <a:cubicBezTo>
                    <a:pt x="756" y="594"/>
                    <a:pt x="756" y="594"/>
                    <a:pt x="756" y="594"/>
                  </a:cubicBezTo>
                  <a:cubicBezTo>
                    <a:pt x="756" y="594"/>
                    <a:pt x="405" y="252"/>
                    <a:pt x="217" y="0"/>
                  </a:cubicBezTo>
                  <a:close/>
                </a:path>
              </a:pathLst>
            </a:custGeom>
            <a:solidFill>
              <a:srgbClr val="DFEC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30">
              <a:extLst>
                <a:ext uri="{FF2B5EF4-FFF2-40B4-BE49-F238E27FC236}">
                  <a16:creationId xmlns:a16="http://schemas.microsoft.com/office/drawing/2014/main" id="{1C3E0105-7699-307D-370D-F73460436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009" y="5784113"/>
              <a:ext cx="178120" cy="226143"/>
            </a:xfrm>
            <a:custGeom>
              <a:avLst/>
              <a:gdLst>
                <a:gd name="T0" fmla="*/ 400 w 438"/>
                <a:gd name="T1" fmla="*/ 42 h 552"/>
                <a:gd name="T2" fmla="*/ 259 w 438"/>
                <a:gd name="T3" fmla="*/ 156 h 552"/>
                <a:gd name="T4" fmla="*/ 243 w 438"/>
                <a:gd name="T5" fmla="*/ 310 h 552"/>
                <a:gd name="T6" fmla="*/ 438 w 438"/>
                <a:gd name="T7" fmla="*/ 552 h 552"/>
                <a:gd name="T8" fmla="*/ 384 w 438"/>
                <a:gd name="T9" fmla="*/ 552 h 552"/>
                <a:gd name="T10" fmla="*/ 206 w 438"/>
                <a:gd name="T11" fmla="*/ 358 h 552"/>
                <a:gd name="T12" fmla="*/ 62 w 438"/>
                <a:gd name="T13" fmla="*/ 552 h 552"/>
                <a:gd name="T14" fmla="*/ 0 w 438"/>
                <a:gd name="T15" fmla="*/ 552 h 552"/>
                <a:gd name="T16" fmla="*/ 184 w 438"/>
                <a:gd name="T17" fmla="*/ 310 h 552"/>
                <a:gd name="T18" fmla="*/ 438 w 438"/>
                <a:gd name="T19" fmla="*/ 13 h 552"/>
                <a:gd name="T20" fmla="*/ 400 w 438"/>
                <a:gd name="T21" fmla="*/ 4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52">
                  <a:moveTo>
                    <a:pt x="400" y="42"/>
                  </a:moveTo>
                  <a:cubicBezTo>
                    <a:pt x="400" y="42"/>
                    <a:pt x="290" y="66"/>
                    <a:pt x="259" y="156"/>
                  </a:cubicBezTo>
                  <a:cubicBezTo>
                    <a:pt x="224" y="258"/>
                    <a:pt x="243" y="310"/>
                    <a:pt x="243" y="310"/>
                  </a:cubicBezTo>
                  <a:cubicBezTo>
                    <a:pt x="243" y="310"/>
                    <a:pt x="426" y="312"/>
                    <a:pt x="438" y="552"/>
                  </a:cubicBezTo>
                  <a:cubicBezTo>
                    <a:pt x="384" y="552"/>
                    <a:pt x="384" y="552"/>
                    <a:pt x="384" y="552"/>
                  </a:cubicBezTo>
                  <a:cubicBezTo>
                    <a:pt x="384" y="552"/>
                    <a:pt x="363" y="342"/>
                    <a:pt x="206" y="358"/>
                  </a:cubicBezTo>
                  <a:cubicBezTo>
                    <a:pt x="79" y="371"/>
                    <a:pt x="62" y="552"/>
                    <a:pt x="62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31" y="311"/>
                    <a:pt x="184" y="310"/>
                  </a:cubicBezTo>
                  <a:cubicBezTo>
                    <a:pt x="184" y="310"/>
                    <a:pt x="167" y="0"/>
                    <a:pt x="438" y="13"/>
                  </a:cubicBezTo>
                  <a:lnTo>
                    <a:pt x="40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1">
              <a:extLst>
                <a:ext uri="{FF2B5EF4-FFF2-40B4-BE49-F238E27FC236}">
                  <a16:creationId xmlns:a16="http://schemas.microsoft.com/office/drawing/2014/main" id="{C34C2715-6409-EA36-203B-DBDB8DF52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039" y="6010256"/>
              <a:ext cx="108269" cy="281150"/>
            </a:xfrm>
            <a:custGeom>
              <a:avLst/>
              <a:gdLst>
                <a:gd name="T0" fmla="*/ 54 w 264"/>
                <a:gd name="T1" fmla="*/ 0 h 689"/>
                <a:gd name="T2" fmla="*/ 72 w 264"/>
                <a:gd name="T3" fmla="*/ 505 h 689"/>
                <a:gd name="T4" fmla="*/ 170 w 264"/>
                <a:gd name="T5" fmla="*/ 643 h 689"/>
                <a:gd name="T6" fmla="*/ 218 w 264"/>
                <a:gd name="T7" fmla="*/ 689 h 689"/>
                <a:gd name="T8" fmla="*/ 249 w 264"/>
                <a:gd name="T9" fmla="*/ 617 h 689"/>
                <a:gd name="T10" fmla="*/ 197 w 264"/>
                <a:gd name="T11" fmla="*/ 600 h 689"/>
                <a:gd name="T12" fmla="*/ 174 w 264"/>
                <a:gd name="T13" fmla="*/ 621 h 689"/>
                <a:gd name="T14" fmla="*/ 75 w 264"/>
                <a:gd name="T15" fmla="*/ 1 h 689"/>
                <a:gd name="T16" fmla="*/ 54 w 264"/>
                <a:gd name="T17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689">
                  <a:moveTo>
                    <a:pt x="54" y="0"/>
                  </a:moveTo>
                  <a:cubicBezTo>
                    <a:pt x="54" y="0"/>
                    <a:pt x="0" y="321"/>
                    <a:pt x="72" y="505"/>
                  </a:cubicBezTo>
                  <a:cubicBezTo>
                    <a:pt x="119" y="625"/>
                    <a:pt x="170" y="643"/>
                    <a:pt x="170" y="643"/>
                  </a:cubicBezTo>
                  <a:cubicBezTo>
                    <a:pt x="170" y="643"/>
                    <a:pt x="180" y="688"/>
                    <a:pt x="218" y="689"/>
                  </a:cubicBezTo>
                  <a:cubicBezTo>
                    <a:pt x="256" y="689"/>
                    <a:pt x="264" y="640"/>
                    <a:pt x="249" y="617"/>
                  </a:cubicBezTo>
                  <a:cubicBezTo>
                    <a:pt x="241" y="604"/>
                    <a:pt x="215" y="595"/>
                    <a:pt x="197" y="600"/>
                  </a:cubicBezTo>
                  <a:cubicBezTo>
                    <a:pt x="183" y="604"/>
                    <a:pt x="174" y="621"/>
                    <a:pt x="174" y="621"/>
                  </a:cubicBezTo>
                  <a:cubicBezTo>
                    <a:pt x="174" y="621"/>
                    <a:pt x="0" y="559"/>
                    <a:pt x="75" y="1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32">
              <a:extLst>
                <a:ext uri="{FF2B5EF4-FFF2-40B4-BE49-F238E27FC236}">
                  <a16:creationId xmlns:a16="http://schemas.microsoft.com/office/drawing/2014/main" id="{85EFB58E-CA23-9DDB-4850-DEB9EA9A2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061" y="6010256"/>
              <a:ext cx="139702" cy="230508"/>
            </a:xfrm>
            <a:custGeom>
              <a:avLst/>
              <a:gdLst>
                <a:gd name="T0" fmla="*/ 342 w 342"/>
                <a:gd name="T1" fmla="*/ 0 h 565"/>
                <a:gd name="T2" fmla="*/ 238 w 342"/>
                <a:gd name="T3" fmla="*/ 431 h 565"/>
                <a:gd name="T4" fmla="*/ 90 w 342"/>
                <a:gd name="T5" fmla="*/ 531 h 565"/>
                <a:gd name="T6" fmla="*/ 38 w 342"/>
                <a:gd name="T7" fmla="*/ 558 h 565"/>
                <a:gd name="T8" fmla="*/ 22 w 342"/>
                <a:gd name="T9" fmla="*/ 481 h 565"/>
                <a:gd name="T10" fmla="*/ 77 w 342"/>
                <a:gd name="T11" fmla="*/ 475 h 565"/>
                <a:gd name="T12" fmla="*/ 91 w 342"/>
                <a:gd name="T13" fmla="*/ 509 h 565"/>
                <a:gd name="T14" fmla="*/ 322 w 342"/>
                <a:gd name="T15" fmla="*/ 0 h 565"/>
                <a:gd name="T16" fmla="*/ 342 w 342"/>
                <a:gd name="T1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565">
                  <a:moveTo>
                    <a:pt x="342" y="0"/>
                  </a:moveTo>
                  <a:cubicBezTo>
                    <a:pt x="342" y="0"/>
                    <a:pt x="340" y="262"/>
                    <a:pt x="238" y="431"/>
                  </a:cubicBezTo>
                  <a:cubicBezTo>
                    <a:pt x="160" y="562"/>
                    <a:pt x="90" y="531"/>
                    <a:pt x="90" y="531"/>
                  </a:cubicBezTo>
                  <a:cubicBezTo>
                    <a:pt x="90" y="531"/>
                    <a:pt x="75" y="565"/>
                    <a:pt x="38" y="558"/>
                  </a:cubicBezTo>
                  <a:cubicBezTo>
                    <a:pt x="0" y="550"/>
                    <a:pt x="3" y="501"/>
                    <a:pt x="22" y="481"/>
                  </a:cubicBezTo>
                  <a:cubicBezTo>
                    <a:pt x="33" y="470"/>
                    <a:pt x="60" y="467"/>
                    <a:pt x="77" y="475"/>
                  </a:cubicBezTo>
                  <a:cubicBezTo>
                    <a:pt x="90" y="482"/>
                    <a:pt x="91" y="509"/>
                    <a:pt x="91" y="509"/>
                  </a:cubicBezTo>
                  <a:cubicBezTo>
                    <a:pt x="91" y="509"/>
                    <a:pt x="278" y="561"/>
                    <a:pt x="322" y="0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3">
              <a:extLst>
                <a:ext uri="{FF2B5EF4-FFF2-40B4-BE49-F238E27FC236}">
                  <a16:creationId xmlns:a16="http://schemas.microsoft.com/office/drawing/2014/main" id="{26059549-2EE9-1CEE-A421-1A4FEA7C7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89" y="5790225"/>
              <a:ext cx="112635" cy="460144"/>
            </a:xfrm>
            <a:custGeom>
              <a:avLst/>
              <a:gdLst>
                <a:gd name="T0" fmla="*/ 203 w 276"/>
                <a:gd name="T1" fmla="*/ 10 h 1129"/>
                <a:gd name="T2" fmla="*/ 145 w 276"/>
                <a:gd name="T3" fmla="*/ 0 h 1129"/>
                <a:gd name="T4" fmla="*/ 213 w 276"/>
                <a:gd name="T5" fmla="*/ 415 h 1129"/>
                <a:gd name="T6" fmla="*/ 124 w 276"/>
                <a:gd name="T7" fmla="*/ 884 h 1129"/>
                <a:gd name="T8" fmla="*/ 123 w 276"/>
                <a:gd name="T9" fmla="*/ 884 h 1129"/>
                <a:gd name="T10" fmla="*/ 0 w 276"/>
                <a:gd name="T11" fmla="*/ 1007 h 1129"/>
                <a:gd name="T12" fmla="*/ 123 w 276"/>
                <a:gd name="T13" fmla="*/ 1129 h 1129"/>
                <a:gd name="T14" fmla="*/ 245 w 276"/>
                <a:gd name="T15" fmla="*/ 1007 h 1129"/>
                <a:gd name="T16" fmla="*/ 174 w 276"/>
                <a:gd name="T17" fmla="*/ 895 h 1129"/>
                <a:gd name="T18" fmla="*/ 259 w 276"/>
                <a:gd name="T19" fmla="*/ 437 h 1129"/>
                <a:gd name="T20" fmla="*/ 203 w 276"/>
                <a:gd name="T21" fmla="*/ 1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129">
                  <a:moveTo>
                    <a:pt x="203" y="1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227" y="190"/>
                    <a:pt x="213" y="415"/>
                  </a:cubicBezTo>
                  <a:cubicBezTo>
                    <a:pt x="199" y="623"/>
                    <a:pt x="134" y="850"/>
                    <a:pt x="124" y="884"/>
                  </a:cubicBezTo>
                  <a:cubicBezTo>
                    <a:pt x="123" y="884"/>
                    <a:pt x="123" y="884"/>
                    <a:pt x="123" y="884"/>
                  </a:cubicBezTo>
                  <a:cubicBezTo>
                    <a:pt x="55" y="884"/>
                    <a:pt x="0" y="939"/>
                    <a:pt x="0" y="1007"/>
                  </a:cubicBezTo>
                  <a:cubicBezTo>
                    <a:pt x="0" y="1074"/>
                    <a:pt x="55" y="1129"/>
                    <a:pt x="123" y="1129"/>
                  </a:cubicBezTo>
                  <a:cubicBezTo>
                    <a:pt x="190" y="1129"/>
                    <a:pt x="245" y="1074"/>
                    <a:pt x="245" y="1007"/>
                  </a:cubicBezTo>
                  <a:cubicBezTo>
                    <a:pt x="245" y="957"/>
                    <a:pt x="216" y="915"/>
                    <a:pt x="174" y="895"/>
                  </a:cubicBezTo>
                  <a:cubicBezTo>
                    <a:pt x="184" y="861"/>
                    <a:pt x="241" y="655"/>
                    <a:pt x="259" y="437"/>
                  </a:cubicBezTo>
                  <a:cubicBezTo>
                    <a:pt x="276" y="235"/>
                    <a:pt x="203" y="10"/>
                    <a:pt x="20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334">
              <a:extLst>
                <a:ext uri="{FF2B5EF4-FFF2-40B4-BE49-F238E27FC236}">
                  <a16:creationId xmlns:a16="http://schemas.microsoft.com/office/drawing/2014/main" id="{3F74BB02-9BD6-5A51-006F-80A9BCD7C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0175" y="6182264"/>
              <a:ext cx="40164" cy="40164"/>
            </a:xfrm>
            <a:prstGeom prst="ellipse">
              <a:avLst/>
            </a:pr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35">
              <a:extLst>
                <a:ext uri="{FF2B5EF4-FFF2-40B4-BE49-F238E27FC236}">
                  <a16:creationId xmlns:a16="http://schemas.microsoft.com/office/drawing/2014/main" id="{4E3EE47A-718A-F739-18BE-66A77F8AC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733" y="4988685"/>
              <a:ext cx="578891" cy="423472"/>
            </a:xfrm>
            <a:custGeom>
              <a:avLst/>
              <a:gdLst>
                <a:gd name="T0" fmla="*/ 1305 w 1417"/>
                <a:gd name="T1" fmla="*/ 512 h 1037"/>
                <a:gd name="T2" fmla="*/ 263 w 1417"/>
                <a:gd name="T3" fmla="*/ 301 h 1037"/>
                <a:gd name="T4" fmla="*/ 92 w 1417"/>
                <a:gd name="T5" fmla="*/ 1020 h 1037"/>
                <a:gd name="T6" fmla="*/ 167 w 1417"/>
                <a:gd name="T7" fmla="*/ 1018 h 1037"/>
                <a:gd name="T8" fmla="*/ 359 w 1417"/>
                <a:gd name="T9" fmla="*/ 538 h 1037"/>
                <a:gd name="T10" fmla="*/ 360 w 1417"/>
                <a:gd name="T11" fmla="*/ 538 h 1037"/>
                <a:gd name="T12" fmla="*/ 1030 w 1417"/>
                <a:gd name="T13" fmla="*/ 889 h 1037"/>
                <a:gd name="T14" fmla="*/ 908 w 1417"/>
                <a:gd name="T15" fmla="*/ 677 h 1037"/>
                <a:gd name="T16" fmla="*/ 1262 w 1417"/>
                <a:gd name="T17" fmla="*/ 970 h 1037"/>
                <a:gd name="T18" fmla="*/ 1277 w 1417"/>
                <a:gd name="T19" fmla="*/ 1031 h 1037"/>
                <a:gd name="T20" fmla="*/ 1351 w 1417"/>
                <a:gd name="T21" fmla="*/ 1037 h 1037"/>
                <a:gd name="T22" fmla="*/ 1305 w 1417"/>
                <a:gd name="T23" fmla="*/ 512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17" h="1037">
                  <a:moveTo>
                    <a:pt x="1305" y="512"/>
                  </a:moveTo>
                  <a:cubicBezTo>
                    <a:pt x="1181" y="161"/>
                    <a:pt x="617" y="0"/>
                    <a:pt x="263" y="301"/>
                  </a:cubicBezTo>
                  <a:cubicBezTo>
                    <a:pt x="0" y="524"/>
                    <a:pt x="92" y="1020"/>
                    <a:pt x="92" y="1020"/>
                  </a:cubicBezTo>
                  <a:cubicBezTo>
                    <a:pt x="146" y="993"/>
                    <a:pt x="167" y="1018"/>
                    <a:pt x="167" y="1018"/>
                  </a:cubicBezTo>
                  <a:cubicBezTo>
                    <a:pt x="175" y="638"/>
                    <a:pt x="359" y="538"/>
                    <a:pt x="359" y="538"/>
                  </a:cubicBezTo>
                  <a:cubicBezTo>
                    <a:pt x="360" y="538"/>
                    <a:pt x="360" y="538"/>
                    <a:pt x="360" y="538"/>
                  </a:cubicBezTo>
                  <a:cubicBezTo>
                    <a:pt x="407" y="614"/>
                    <a:pt x="570" y="808"/>
                    <a:pt x="1030" y="889"/>
                  </a:cubicBezTo>
                  <a:cubicBezTo>
                    <a:pt x="908" y="677"/>
                    <a:pt x="908" y="677"/>
                    <a:pt x="908" y="677"/>
                  </a:cubicBezTo>
                  <a:cubicBezTo>
                    <a:pt x="1087" y="756"/>
                    <a:pt x="1210" y="900"/>
                    <a:pt x="1262" y="970"/>
                  </a:cubicBezTo>
                  <a:cubicBezTo>
                    <a:pt x="1277" y="1031"/>
                    <a:pt x="1277" y="1031"/>
                    <a:pt x="1277" y="1031"/>
                  </a:cubicBezTo>
                  <a:cubicBezTo>
                    <a:pt x="1348" y="1023"/>
                    <a:pt x="1351" y="1037"/>
                    <a:pt x="1351" y="1037"/>
                  </a:cubicBezTo>
                  <a:cubicBezTo>
                    <a:pt x="1417" y="843"/>
                    <a:pt x="1305" y="512"/>
                    <a:pt x="1305" y="51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12ADBF8C-CF91-031D-25D8-6700A0EC2FA2}"/>
              </a:ext>
            </a:extLst>
          </p:cNvPr>
          <p:cNvGrpSpPr/>
          <p:nvPr/>
        </p:nvGrpSpPr>
        <p:grpSpPr>
          <a:xfrm>
            <a:off x="9598415" y="1128303"/>
            <a:ext cx="1421610" cy="2196363"/>
            <a:chOff x="4061505" y="5028849"/>
            <a:chExt cx="844325" cy="1304468"/>
          </a:xfrm>
        </p:grpSpPr>
        <p:sp>
          <p:nvSpPr>
            <p:cNvPr id="98" name="Freeform 336">
              <a:extLst>
                <a:ext uri="{FF2B5EF4-FFF2-40B4-BE49-F238E27FC236}">
                  <a16:creationId xmlns:a16="http://schemas.microsoft.com/office/drawing/2014/main" id="{0BEBBFB8-18FF-B835-2A37-883847138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505" y="5097826"/>
              <a:ext cx="843451" cy="1046019"/>
            </a:xfrm>
            <a:custGeom>
              <a:avLst/>
              <a:gdLst>
                <a:gd name="T0" fmla="*/ 1818 w 2065"/>
                <a:gd name="T1" fmla="*/ 1782 h 2563"/>
                <a:gd name="T2" fmla="*/ 1325 w 2065"/>
                <a:gd name="T3" fmla="*/ 1669 h 2563"/>
                <a:gd name="T4" fmla="*/ 1287 w 2065"/>
                <a:gd name="T5" fmla="*/ 1398 h 2563"/>
                <a:gd name="T6" fmla="*/ 1576 w 2065"/>
                <a:gd name="T7" fmla="*/ 991 h 2563"/>
                <a:gd name="T8" fmla="*/ 1576 w 2065"/>
                <a:gd name="T9" fmla="*/ 991 h 2563"/>
                <a:gd name="T10" fmla="*/ 1620 w 2065"/>
                <a:gd name="T11" fmla="*/ 996 h 2563"/>
                <a:gd name="T12" fmla="*/ 1678 w 2065"/>
                <a:gd name="T13" fmla="*/ 792 h 2563"/>
                <a:gd name="T14" fmla="*/ 1597 w 2065"/>
                <a:gd name="T15" fmla="*/ 749 h 2563"/>
                <a:gd name="T16" fmla="*/ 1034 w 2065"/>
                <a:gd name="T17" fmla="*/ 0 h 2563"/>
                <a:gd name="T18" fmla="*/ 455 w 2065"/>
                <a:gd name="T19" fmla="*/ 733 h 2563"/>
                <a:gd name="T20" fmla="*/ 396 w 2065"/>
                <a:gd name="T21" fmla="*/ 792 h 2563"/>
                <a:gd name="T22" fmla="*/ 461 w 2065"/>
                <a:gd name="T23" fmla="*/ 996 h 2563"/>
                <a:gd name="T24" fmla="*/ 494 w 2065"/>
                <a:gd name="T25" fmla="*/ 992 h 2563"/>
                <a:gd name="T26" fmla="*/ 795 w 2065"/>
                <a:gd name="T27" fmla="*/ 1409 h 2563"/>
                <a:gd name="T28" fmla="*/ 755 w 2065"/>
                <a:gd name="T29" fmla="*/ 1669 h 2563"/>
                <a:gd name="T30" fmla="*/ 252 w 2065"/>
                <a:gd name="T31" fmla="*/ 1765 h 2563"/>
                <a:gd name="T32" fmla="*/ 33 w 2065"/>
                <a:gd name="T33" fmla="*/ 2106 h 2563"/>
                <a:gd name="T34" fmla="*/ 38 w 2065"/>
                <a:gd name="T35" fmla="*/ 2563 h 2563"/>
                <a:gd name="T36" fmla="*/ 1038 w 2065"/>
                <a:gd name="T37" fmla="*/ 2563 h 2563"/>
                <a:gd name="T38" fmla="*/ 1043 w 2065"/>
                <a:gd name="T39" fmla="*/ 2563 h 2563"/>
                <a:gd name="T40" fmla="*/ 2060 w 2065"/>
                <a:gd name="T41" fmla="*/ 2563 h 2563"/>
                <a:gd name="T42" fmla="*/ 2060 w 2065"/>
                <a:gd name="T43" fmla="*/ 2098 h 2563"/>
                <a:gd name="T44" fmla="*/ 1818 w 2065"/>
                <a:gd name="T45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5" h="2563">
                  <a:moveTo>
                    <a:pt x="1818" y="1782"/>
                  </a:moveTo>
                  <a:cubicBezTo>
                    <a:pt x="1772" y="1769"/>
                    <a:pt x="1407" y="1709"/>
                    <a:pt x="1325" y="1669"/>
                  </a:cubicBezTo>
                  <a:cubicBezTo>
                    <a:pt x="1259" y="1637"/>
                    <a:pt x="1277" y="1466"/>
                    <a:pt x="1287" y="1398"/>
                  </a:cubicBezTo>
                  <a:cubicBezTo>
                    <a:pt x="1408" y="1307"/>
                    <a:pt x="1520" y="1167"/>
                    <a:pt x="1576" y="991"/>
                  </a:cubicBezTo>
                  <a:cubicBezTo>
                    <a:pt x="1576" y="991"/>
                    <a:pt x="1576" y="991"/>
                    <a:pt x="1576" y="991"/>
                  </a:cubicBezTo>
                  <a:cubicBezTo>
                    <a:pt x="1576" y="991"/>
                    <a:pt x="1581" y="997"/>
                    <a:pt x="1620" y="996"/>
                  </a:cubicBezTo>
                  <a:cubicBezTo>
                    <a:pt x="1686" y="992"/>
                    <a:pt x="1678" y="850"/>
                    <a:pt x="1678" y="792"/>
                  </a:cubicBezTo>
                  <a:cubicBezTo>
                    <a:pt x="1678" y="740"/>
                    <a:pt x="1626" y="729"/>
                    <a:pt x="1597" y="749"/>
                  </a:cubicBezTo>
                  <a:cubicBezTo>
                    <a:pt x="1592" y="341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3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5" y="993"/>
                    <a:pt x="494" y="992"/>
                  </a:cubicBezTo>
                  <a:cubicBezTo>
                    <a:pt x="553" y="1171"/>
                    <a:pt x="671" y="1319"/>
                    <a:pt x="795" y="1409"/>
                  </a:cubicBezTo>
                  <a:cubicBezTo>
                    <a:pt x="804" y="1481"/>
                    <a:pt x="816" y="1633"/>
                    <a:pt x="755" y="1669"/>
                  </a:cubicBezTo>
                  <a:cubicBezTo>
                    <a:pt x="676" y="1717"/>
                    <a:pt x="300" y="1764"/>
                    <a:pt x="252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5" y="1854"/>
                    <a:pt x="1818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37">
              <a:extLst>
                <a:ext uri="{FF2B5EF4-FFF2-40B4-BE49-F238E27FC236}">
                  <a16:creationId xmlns:a16="http://schemas.microsoft.com/office/drawing/2014/main" id="{A2B3369F-8416-C1F6-25C7-325017A8B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505" y="5787605"/>
              <a:ext cx="844325" cy="545712"/>
            </a:xfrm>
            <a:custGeom>
              <a:avLst/>
              <a:gdLst>
                <a:gd name="T0" fmla="*/ 2065 w 2068"/>
                <a:gd name="T1" fmla="*/ 1337 h 1337"/>
                <a:gd name="T2" fmla="*/ 2065 w 2068"/>
                <a:gd name="T3" fmla="*/ 393 h 1337"/>
                <a:gd name="T4" fmla="*/ 1835 w 2068"/>
                <a:gd name="T5" fmla="*/ 70 h 1337"/>
                <a:gd name="T6" fmla="*/ 1447 w 2068"/>
                <a:gd name="T7" fmla="*/ 10 h 1337"/>
                <a:gd name="T8" fmla="*/ 1071 w 2068"/>
                <a:gd name="T9" fmla="*/ 284 h 1337"/>
                <a:gd name="T10" fmla="*/ 666 w 2068"/>
                <a:gd name="T11" fmla="*/ 4 h 1337"/>
                <a:gd name="T12" fmla="*/ 254 w 2068"/>
                <a:gd name="T13" fmla="*/ 69 h 1337"/>
                <a:gd name="T14" fmla="*/ 20 w 2068"/>
                <a:gd name="T15" fmla="*/ 389 h 1337"/>
                <a:gd name="T16" fmla="*/ 20 w 2068"/>
                <a:gd name="T17" fmla="*/ 1337 h 1337"/>
                <a:gd name="T18" fmla="*/ 2065 w 2068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7">
                  <a:moveTo>
                    <a:pt x="2065" y="1337"/>
                  </a:moveTo>
                  <a:cubicBezTo>
                    <a:pt x="2065" y="1337"/>
                    <a:pt x="2065" y="491"/>
                    <a:pt x="2065" y="393"/>
                  </a:cubicBezTo>
                  <a:cubicBezTo>
                    <a:pt x="2065" y="295"/>
                    <a:pt x="2068" y="89"/>
                    <a:pt x="1835" y="70"/>
                  </a:cubicBezTo>
                  <a:cubicBezTo>
                    <a:pt x="1800" y="67"/>
                    <a:pt x="1590" y="42"/>
                    <a:pt x="1447" y="10"/>
                  </a:cubicBezTo>
                  <a:cubicBezTo>
                    <a:pt x="1427" y="6"/>
                    <a:pt x="1394" y="270"/>
                    <a:pt x="1071" y="284"/>
                  </a:cubicBezTo>
                  <a:cubicBezTo>
                    <a:pt x="783" y="296"/>
                    <a:pt x="682" y="0"/>
                    <a:pt x="666" y="4"/>
                  </a:cubicBezTo>
                  <a:cubicBezTo>
                    <a:pt x="526" y="39"/>
                    <a:pt x="291" y="69"/>
                    <a:pt x="254" y="69"/>
                  </a:cubicBezTo>
                  <a:cubicBezTo>
                    <a:pt x="0" y="71"/>
                    <a:pt x="20" y="291"/>
                    <a:pt x="20" y="389"/>
                  </a:cubicBezTo>
                  <a:cubicBezTo>
                    <a:pt x="20" y="487"/>
                    <a:pt x="20" y="1337"/>
                    <a:pt x="20" y="1337"/>
                  </a:cubicBezTo>
                  <a:lnTo>
                    <a:pt x="2065" y="1337"/>
                  </a:lnTo>
                  <a:close/>
                </a:path>
              </a:pathLst>
            </a:custGeom>
            <a:solidFill>
              <a:srgbClr val="5BA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38">
              <a:extLst>
                <a:ext uri="{FF2B5EF4-FFF2-40B4-BE49-F238E27FC236}">
                  <a16:creationId xmlns:a16="http://schemas.microsoft.com/office/drawing/2014/main" id="{7266A842-3386-C58A-B8C6-7F57C5077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924" y="5789352"/>
              <a:ext cx="318696" cy="212173"/>
            </a:xfrm>
            <a:custGeom>
              <a:avLst/>
              <a:gdLst>
                <a:gd name="T0" fmla="*/ 0 w 781"/>
                <a:gd name="T1" fmla="*/ 0 h 519"/>
                <a:gd name="T2" fmla="*/ 380 w 781"/>
                <a:gd name="T3" fmla="*/ 519 h 519"/>
                <a:gd name="T4" fmla="*/ 781 w 781"/>
                <a:gd name="T5" fmla="*/ 6 h 519"/>
                <a:gd name="T6" fmla="*/ 0 w 781"/>
                <a:gd name="T7" fmla="*/ 0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519">
                  <a:moveTo>
                    <a:pt x="0" y="0"/>
                  </a:moveTo>
                  <a:cubicBezTo>
                    <a:pt x="0" y="0"/>
                    <a:pt x="30" y="302"/>
                    <a:pt x="380" y="519"/>
                  </a:cubicBezTo>
                  <a:cubicBezTo>
                    <a:pt x="380" y="519"/>
                    <a:pt x="692" y="318"/>
                    <a:pt x="781" y="6"/>
                  </a:cubicBezTo>
                  <a:cubicBezTo>
                    <a:pt x="781" y="6"/>
                    <a:pt x="288" y="99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39">
              <a:extLst>
                <a:ext uri="{FF2B5EF4-FFF2-40B4-BE49-F238E27FC236}">
                  <a16:creationId xmlns:a16="http://schemas.microsoft.com/office/drawing/2014/main" id="{9B191113-B09C-C250-DEC1-244046855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103" y="5784113"/>
              <a:ext cx="178994" cy="226143"/>
            </a:xfrm>
            <a:custGeom>
              <a:avLst/>
              <a:gdLst>
                <a:gd name="T0" fmla="*/ 400 w 438"/>
                <a:gd name="T1" fmla="*/ 42 h 552"/>
                <a:gd name="T2" fmla="*/ 259 w 438"/>
                <a:gd name="T3" fmla="*/ 156 h 552"/>
                <a:gd name="T4" fmla="*/ 243 w 438"/>
                <a:gd name="T5" fmla="*/ 310 h 552"/>
                <a:gd name="T6" fmla="*/ 438 w 438"/>
                <a:gd name="T7" fmla="*/ 552 h 552"/>
                <a:gd name="T8" fmla="*/ 384 w 438"/>
                <a:gd name="T9" fmla="*/ 552 h 552"/>
                <a:gd name="T10" fmla="*/ 206 w 438"/>
                <a:gd name="T11" fmla="*/ 358 h 552"/>
                <a:gd name="T12" fmla="*/ 62 w 438"/>
                <a:gd name="T13" fmla="*/ 552 h 552"/>
                <a:gd name="T14" fmla="*/ 0 w 438"/>
                <a:gd name="T15" fmla="*/ 552 h 552"/>
                <a:gd name="T16" fmla="*/ 184 w 438"/>
                <a:gd name="T17" fmla="*/ 310 h 552"/>
                <a:gd name="T18" fmla="*/ 438 w 438"/>
                <a:gd name="T19" fmla="*/ 13 h 552"/>
                <a:gd name="T20" fmla="*/ 400 w 438"/>
                <a:gd name="T21" fmla="*/ 4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52">
                  <a:moveTo>
                    <a:pt x="400" y="42"/>
                  </a:moveTo>
                  <a:cubicBezTo>
                    <a:pt x="400" y="42"/>
                    <a:pt x="290" y="66"/>
                    <a:pt x="259" y="156"/>
                  </a:cubicBezTo>
                  <a:cubicBezTo>
                    <a:pt x="224" y="258"/>
                    <a:pt x="243" y="310"/>
                    <a:pt x="243" y="310"/>
                  </a:cubicBezTo>
                  <a:cubicBezTo>
                    <a:pt x="243" y="310"/>
                    <a:pt x="426" y="312"/>
                    <a:pt x="438" y="552"/>
                  </a:cubicBezTo>
                  <a:cubicBezTo>
                    <a:pt x="384" y="552"/>
                    <a:pt x="384" y="552"/>
                    <a:pt x="384" y="552"/>
                  </a:cubicBezTo>
                  <a:cubicBezTo>
                    <a:pt x="384" y="552"/>
                    <a:pt x="363" y="342"/>
                    <a:pt x="206" y="358"/>
                  </a:cubicBezTo>
                  <a:cubicBezTo>
                    <a:pt x="80" y="371"/>
                    <a:pt x="62" y="552"/>
                    <a:pt x="62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32" y="311"/>
                    <a:pt x="184" y="310"/>
                  </a:cubicBezTo>
                  <a:cubicBezTo>
                    <a:pt x="184" y="310"/>
                    <a:pt x="167" y="0"/>
                    <a:pt x="438" y="13"/>
                  </a:cubicBezTo>
                  <a:lnTo>
                    <a:pt x="400" y="4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40">
              <a:extLst>
                <a:ext uri="{FF2B5EF4-FFF2-40B4-BE49-F238E27FC236}">
                  <a16:creationId xmlns:a16="http://schemas.microsoft.com/office/drawing/2014/main" id="{A9F31D92-57C3-10E3-A727-7560AB8AE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0005" y="6010256"/>
              <a:ext cx="107396" cy="281150"/>
            </a:xfrm>
            <a:custGeom>
              <a:avLst/>
              <a:gdLst>
                <a:gd name="T0" fmla="*/ 54 w 264"/>
                <a:gd name="T1" fmla="*/ 0 h 689"/>
                <a:gd name="T2" fmla="*/ 72 w 264"/>
                <a:gd name="T3" fmla="*/ 505 h 689"/>
                <a:gd name="T4" fmla="*/ 170 w 264"/>
                <a:gd name="T5" fmla="*/ 643 h 689"/>
                <a:gd name="T6" fmla="*/ 218 w 264"/>
                <a:gd name="T7" fmla="*/ 689 h 689"/>
                <a:gd name="T8" fmla="*/ 249 w 264"/>
                <a:gd name="T9" fmla="*/ 617 h 689"/>
                <a:gd name="T10" fmla="*/ 198 w 264"/>
                <a:gd name="T11" fmla="*/ 600 h 689"/>
                <a:gd name="T12" fmla="*/ 175 w 264"/>
                <a:gd name="T13" fmla="*/ 621 h 689"/>
                <a:gd name="T14" fmla="*/ 76 w 264"/>
                <a:gd name="T15" fmla="*/ 1 h 689"/>
                <a:gd name="T16" fmla="*/ 54 w 264"/>
                <a:gd name="T17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689">
                  <a:moveTo>
                    <a:pt x="54" y="0"/>
                  </a:moveTo>
                  <a:cubicBezTo>
                    <a:pt x="54" y="0"/>
                    <a:pt x="0" y="321"/>
                    <a:pt x="72" y="505"/>
                  </a:cubicBezTo>
                  <a:cubicBezTo>
                    <a:pt x="119" y="625"/>
                    <a:pt x="170" y="643"/>
                    <a:pt x="170" y="643"/>
                  </a:cubicBezTo>
                  <a:cubicBezTo>
                    <a:pt x="170" y="643"/>
                    <a:pt x="180" y="688"/>
                    <a:pt x="218" y="689"/>
                  </a:cubicBezTo>
                  <a:cubicBezTo>
                    <a:pt x="256" y="689"/>
                    <a:pt x="264" y="640"/>
                    <a:pt x="249" y="617"/>
                  </a:cubicBezTo>
                  <a:cubicBezTo>
                    <a:pt x="241" y="604"/>
                    <a:pt x="216" y="595"/>
                    <a:pt x="198" y="600"/>
                  </a:cubicBezTo>
                  <a:cubicBezTo>
                    <a:pt x="183" y="604"/>
                    <a:pt x="175" y="621"/>
                    <a:pt x="175" y="621"/>
                  </a:cubicBezTo>
                  <a:cubicBezTo>
                    <a:pt x="175" y="621"/>
                    <a:pt x="0" y="559"/>
                    <a:pt x="76" y="1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41">
              <a:extLst>
                <a:ext uri="{FF2B5EF4-FFF2-40B4-BE49-F238E27FC236}">
                  <a16:creationId xmlns:a16="http://schemas.microsoft.com/office/drawing/2014/main" id="{C8E2E311-40F3-D3DD-482A-FE10E0B6D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155" y="6010256"/>
              <a:ext cx="139702" cy="230508"/>
            </a:xfrm>
            <a:custGeom>
              <a:avLst/>
              <a:gdLst>
                <a:gd name="T0" fmla="*/ 342 w 342"/>
                <a:gd name="T1" fmla="*/ 0 h 565"/>
                <a:gd name="T2" fmla="*/ 239 w 342"/>
                <a:gd name="T3" fmla="*/ 431 h 565"/>
                <a:gd name="T4" fmla="*/ 90 w 342"/>
                <a:gd name="T5" fmla="*/ 531 h 565"/>
                <a:gd name="T6" fmla="*/ 38 w 342"/>
                <a:gd name="T7" fmla="*/ 558 h 565"/>
                <a:gd name="T8" fmla="*/ 23 w 342"/>
                <a:gd name="T9" fmla="*/ 481 h 565"/>
                <a:gd name="T10" fmla="*/ 77 w 342"/>
                <a:gd name="T11" fmla="*/ 475 h 565"/>
                <a:gd name="T12" fmla="*/ 92 w 342"/>
                <a:gd name="T13" fmla="*/ 509 h 565"/>
                <a:gd name="T14" fmla="*/ 323 w 342"/>
                <a:gd name="T15" fmla="*/ 0 h 565"/>
                <a:gd name="T16" fmla="*/ 342 w 342"/>
                <a:gd name="T1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565">
                  <a:moveTo>
                    <a:pt x="342" y="0"/>
                  </a:moveTo>
                  <a:cubicBezTo>
                    <a:pt x="342" y="0"/>
                    <a:pt x="340" y="262"/>
                    <a:pt x="239" y="431"/>
                  </a:cubicBezTo>
                  <a:cubicBezTo>
                    <a:pt x="160" y="562"/>
                    <a:pt x="90" y="531"/>
                    <a:pt x="90" y="531"/>
                  </a:cubicBezTo>
                  <a:cubicBezTo>
                    <a:pt x="90" y="531"/>
                    <a:pt x="75" y="565"/>
                    <a:pt x="38" y="558"/>
                  </a:cubicBezTo>
                  <a:cubicBezTo>
                    <a:pt x="0" y="550"/>
                    <a:pt x="3" y="501"/>
                    <a:pt x="23" y="481"/>
                  </a:cubicBezTo>
                  <a:cubicBezTo>
                    <a:pt x="33" y="470"/>
                    <a:pt x="60" y="467"/>
                    <a:pt x="77" y="475"/>
                  </a:cubicBezTo>
                  <a:cubicBezTo>
                    <a:pt x="90" y="482"/>
                    <a:pt x="92" y="509"/>
                    <a:pt x="92" y="509"/>
                  </a:cubicBezTo>
                  <a:cubicBezTo>
                    <a:pt x="92" y="509"/>
                    <a:pt x="278" y="561"/>
                    <a:pt x="323" y="0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42">
              <a:extLst>
                <a:ext uri="{FF2B5EF4-FFF2-40B4-BE49-F238E27FC236}">
                  <a16:creationId xmlns:a16="http://schemas.microsoft.com/office/drawing/2014/main" id="{F448D601-D324-43C0-A87F-D13BF8FFC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455" y="5790225"/>
              <a:ext cx="112635" cy="460144"/>
            </a:xfrm>
            <a:custGeom>
              <a:avLst/>
              <a:gdLst>
                <a:gd name="T0" fmla="*/ 203 w 276"/>
                <a:gd name="T1" fmla="*/ 10 h 1129"/>
                <a:gd name="T2" fmla="*/ 145 w 276"/>
                <a:gd name="T3" fmla="*/ 0 h 1129"/>
                <a:gd name="T4" fmla="*/ 213 w 276"/>
                <a:gd name="T5" fmla="*/ 415 h 1129"/>
                <a:gd name="T6" fmla="*/ 124 w 276"/>
                <a:gd name="T7" fmla="*/ 884 h 1129"/>
                <a:gd name="T8" fmla="*/ 123 w 276"/>
                <a:gd name="T9" fmla="*/ 884 h 1129"/>
                <a:gd name="T10" fmla="*/ 0 w 276"/>
                <a:gd name="T11" fmla="*/ 1007 h 1129"/>
                <a:gd name="T12" fmla="*/ 123 w 276"/>
                <a:gd name="T13" fmla="*/ 1129 h 1129"/>
                <a:gd name="T14" fmla="*/ 245 w 276"/>
                <a:gd name="T15" fmla="*/ 1007 h 1129"/>
                <a:gd name="T16" fmla="*/ 174 w 276"/>
                <a:gd name="T17" fmla="*/ 895 h 1129"/>
                <a:gd name="T18" fmla="*/ 259 w 276"/>
                <a:gd name="T19" fmla="*/ 437 h 1129"/>
                <a:gd name="T20" fmla="*/ 203 w 276"/>
                <a:gd name="T21" fmla="*/ 1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129">
                  <a:moveTo>
                    <a:pt x="203" y="1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228" y="190"/>
                    <a:pt x="213" y="415"/>
                  </a:cubicBezTo>
                  <a:cubicBezTo>
                    <a:pt x="199" y="623"/>
                    <a:pt x="134" y="850"/>
                    <a:pt x="124" y="884"/>
                  </a:cubicBezTo>
                  <a:cubicBezTo>
                    <a:pt x="124" y="884"/>
                    <a:pt x="123" y="884"/>
                    <a:pt x="123" y="884"/>
                  </a:cubicBezTo>
                  <a:cubicBezTo>
                    <a:pt x="55" y="884"/>
                    <a:pt x="0" y="939"/>
                    <a:pt x="0" y="1007"/>
                  </a:cubicBezTo>
                  <a:cubicBezTo>
                    <a:pt x="0" y="1074"/>
                    <a:pt x="55" y="1129"/>
                    <a:pt x="123" y="1129"/>
                  </a:cubicBezTo>
                  <a:cubicBezTo>
                    <a:pt x="190" y="1129"/>
                    <a:pt x="245" y="1074"/>
                    <a:pt x="245" y="1007"/>
                  </a:cubicBezTo>
                  <a:cubicBezTo>
                    <a:pt x="245" y="957"/>
                    <a:pt x="216" y="915"/>
                    <a:pt x="174" y="895"/>
                  </a:cubicBezTo>
                  <a:cubicBezTo>
                    <a:pt x="184" y="861"/>
                    <a:pt x="241" y="655"/>
                    <a:pt x="259" y="437"/>
                  </a:cubicBezTo>
                  <a:cubicBezTo>
                    <a:pt x="276" y="235"/>
                    <a:pt x="203" y="10"/>
                    <a:pt x="203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343">
              <a:extLst>
                <a:ext uri="{FF2B5EF4-FFF2-40B4-BE49-F238E27FC236}">
                  <a16:creationId xmlns:a16="http://schemas.microsoft.com/office/drawing/2014/main" id="{76B8F22D-9006-AE76-BBE5-2BD61128E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2142" y="6182264"/>
              <a:ext cx="40164" cy="40164"/>
            </a:xfrm>
            <a:prstGeom prst="ellipse">
              <a:avLst/>
            </a:pr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44">
              <a:extLst>
                <a:ext uri="{FF2B5EF4-FFF2-40B4-BE49-F238E27FC236}">
                  <a16:creationId xmlns:a16="http://schemas.microsoft.com/office/drawing/2014/main" id="{A068AB11-FF88-644E-FDD2-999F9E5BC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5044" y="5920322"/>
              <a:ext cx="184232" cy="81202"/>
            </a:xfrm>
            <a:custGeom>
              <a:avLst/>
              <a:gdLst>
                <a:gd name="T0" fmla="*/ 0 w 451"/>
                <a:gd name="T1" fmla="*/ 0 h 198"/>
                <a:gd name="T2" fmla="*/ 451 w 451"/>
                <a:gd name="T3" fmla="*/ 0 h 198"/>
                <a:gd name="T4" fmla="*/ 229 w 451"/>
                <a:gd name="T5" fmla="*/ 198 h 198"/>
                <a:gd name="T6" fmla="*/ 0 w 45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1" h="198">
                  <a:moveTo>
                    <a:pt x="0" y="0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293" y="174"/>
                    <a:pt x="229" y="198"/>
                  </a:cubicBezTo>
                  <a:cubicBezTo>
                    <a:pt x="229" y="198"/>
                    <a:pt x="93" y="12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45">
              <a:extLst>
                <a:ext uri="{FF2B5EF4-FFF2-40B4-BE49-F238E27FC236}">
                  <a16:creationId xmlns:a16="http://schemas.microsoft.com/office/drawing/2014/main" id="{08B2CDCA-54E7-9054-9C9D-114F4C564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222" y="5028849"/>
              <a:ext cx="605085" cy="383308"/>
            </a:xfrm>
            <a:custGeom>
              <a:avLst/>
              <a:gdLst>
                <a:gd name="T0" fmla="*/ 1316 w 1482"/>
                <a:gd name="T1" fmla="*/ 454 h 939"/>
                <a:gd name="T2" fmla="*/ 1482 w 1482"/>
                <a:gd name="T3" fmla="*/ 261 h 939"/>
                <a:gd name="T4" fmla="*/ 1259 w 1482"/>
                <a:gd name="T5" fmla="*/ 215 h 939"/>
                <a:gd name="T6" fmla="*/ 1385 w 1482"/>
                <a:gd name="T7" fmla="*/ 143 h 939"/>
                <a:gd name="T8" fmla="*/ 970 w 1482"/>
                <a:gd name="T9" fmla="*/ 87 h 939"/>
                <a:gd name="T10" fmla="*/ 262 w 1482"/>
                <a:gd name="T11" fmla="*/ 203 h 939"/>
                <a:gd name="T12" fmla="*/ 92 w 1482"/>
                <a:gd name="T13" fmla="*/ 922 h 939"/>
                <a:gd name="T14" fmla="*/ 167 w 1482"/>
                <a:gd name="T15" fmla="*/ 920 h 939"/>
                <a:gd name="T16" fmla="*/ 359 w 1482"/>
                <a:gd name="T17" fmla="*/ 440 h 939"/>
                <a:gd name="T18" fmla="*/ 1154 w 1482"/>
                <a:gd name="T19" fmla="*/ 443 h 939"/>
                <a:gd name="T20" fmla="*/ 1276 w 1482"/>
                <a:gd name="T21" fmla="*/ 933 h 939"/>
                <a:gd name="T22" fmla="*/ 1350 w 1482"/>
                <a:gd name="T23" fmla="*/ 939 h 939"/>
                <a:gd name="T24" fmla="*/ 1316 w 1482"/>
                <a:gd name="T25" fmla="*/ 454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2" h="939">
                  <a:moveTo>
                    <a:pt x="1316" y="454"/>
                  </a:moveTo>
                  <a:cubicBezTo>
                    <a:pt x="1482" y="261"/>
                    <a:pt x="1482" y="261"/>
                    <a:pt x="1482" y="261"/>
                  </a:cubicBezTo>
                  <a:cubicBezTo>
                    <a:pt x="1411" y="261"/>
                    <a:pt x="1259" y="215"/>
                    <a:pt x="1259" y="215"/>
                  </a:cubicBezTo>
                  <a:cubicBezTo>
                    <a:pt x="1385" y="143"/>
                    <a:pt x="1385" y="143"/>
                    <a:pt x="1385" y="143"/>
                  </a:cubicBezTo>
                  <a:cubicBezTo>
                    <a:pt x="1287" y="133"/>
                    <a:pt x="1130" y="111"/>
                    <a:pt x="970" y="87"/>
                  </a:cubicBezTo>
                  <a:cubicBezTo>
                    <a:pt x="562" y="0"/>
                    <a:pt x="387" y="97"/>
                    <a:pt x="262" y="203"/>
                  </a:cubicBezTo>
                  <a:cubicBezTo>
                    <a:pt x="0" y="426"/>
                    <a:pt x="92" y="922"/>
                    <a:pt x="92" y="922"/>
                  </a:cubicBezTo>
                  <a:cubicBezTo>
                    <a:pt x="145" y="895"/>
                    <a:pt x="167" y="920"/>
                    <a:pt x="167" y="920"/>
                  </a:cubicBezTo>
                  <a:cubicBezTo>
                    <a:pt x="174" y="540"/>
                    <a:pt x="359" y="440"/>
                    <a:pt x="359" y="440"/>
                  </a:cubicBezTo>
                  <a:cubicBezTo>
                    <a:pt x="773" y="590"/>
                    <a:pt x="1154" y="443"/>
                    <a:pt x="1154" y="443"/>
                  </a:cubicBezTo>
                  <a:cubicBezTo>
                    <a:pt x="1276" y="933"/>
                    <a:pt x="1276" y="933"/>
                    <a:pt x="1276" y="933"/>
                  </a:cubicBezTo>
                  <a:cubicBezTo>
                    <a:pt x="1347" y="925"/>
                    <a:pt x="1350" y="939"/>
                    <a:pt x="1350" y="939"/>
                  </a:cubicBezTo>
                  <a:cubicBezTo>
                    <a:pt x="1371" y="784"/>
                    <a:pt x="1343" y="547"/>
                    <a:pt x="1316" y="454"/>
                  </a:cubicBezTo>
                  <a:close/>
                </a:path>
              </a:pathLst>
            </a:custGeom>
            <a:solidFill>
              <a:srgbClr val="A78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88A1614-F295-03F4-22DB-BC8EB7F7D965}"/>
              </a:ext>
            </a:extLst>
          </p:cNvPr>
          <p:cNvGrpSpPr/>
          <p:nvPr/>
        </p:nvGrpSpPr>
        <p:grpSpPr>
          <a:xfrm>
            <a:off x="6211090" y="993377"/>
            <a:ext cx="1421610" cy="2321323"/>
            <a:chOff x="4061505" y="1971120"/>
            <a:chExt cx="844325" cy="1378684"/>
          </a:xfrm>
        </p:grpSpPr>
        <p:sp>
          <p:nvSpPr>
            <p:cNvPr id="108" name="Oval 346">
              <a:extLst>
                <a:ext uri="{FF2B5EF4-FFF2-40B4-BE49-F238E27FC236}">
                  <a16:creationId xmlns:a16="http://schemas.microsoft.com/office/drawing/2014/main" id="{4E008DD1-DA6A-3DC6-3334-47CBA2B53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045" y="2427771"/>
              <a:ext cx="275912" cy="3029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7">
              <a:extLst>
                <a:ext uri="{FF2B5EF4-FFF2-40B4-BE49-F238E27FC236}">
                  <a16:creationId xmlns:a16="http://schemas.microsoft.com/office/drawing/2014/main" id="{E47BA6FE-BE43-5C08-4391-76D7CFEFF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505" y="2114314"/>
              <a:ext cx="843451" cy="1046019"/>
            </a:xfrm>
            <a:custGeom>
              <a:avLst/>
              <a:gdLst>
                <a:gd name="T0" fmla="*/ 1818 w 2065"/>
                <a:gd name="T1" fmla="*/ 1783 h 2563"/>
                <a:gd name="T2" fmla="*/ 1325 w 2065"/>
                <a:gd name="T3" fmla="*/ 1669 h 2563"/>
                <a:gd name="T4" fmla="*/ 1287 w 2065"/>
                <a:gd name="T5" fmla="*/ 1399 h 2563"/>
                <a:gd name="T6" fmla="*/ 1576 w 2065"/>
                <a:gd name="T7" fmla="*/ 992 h 2563"/>
                <a:gd name="T8" fmla="*/ 1576 w 2065"/>
                <a:gd name="T9" fmla="*/ 992 h 2563"/>
                <a:gd name="T10" fmla="*/ 1620 w 2065"/>
                <a:gd name="T11" fmla="*/ 996 h 2563"/>
                <a:gd name="T12" fmla="*/ 1678 w 2065"/>
                <a:gd name="T13" fmla="*/ 792 h 2563"/>
                <a:gd name="T14" fmla="*/ 1600 w 2065"/>
                <a:gd name="T15" fmla="*/ 764 h 2563"/>
                <a:gd name="T16" fmla="*/ 1034 w 2065"/>
                <a:gd name="T17" fmla="*/ 0 h 2563"/>
                <a:gd name="T18" fmla="*/ 455 w 2065"/>
                <a:gd name="T19" fmla="*/ 734 h 2563"/>
                <a:gd name="T20" fmla="*/ 396 w 2065"/>
                <a:gd name="T21" fmla="*/ 792 h 2563"/>
                <a:gd name="T22" fmla="*/ 461 w 2065"/>
                <a:gd name="T23" fmla="*/ 997 h 2563"/>
                <a:gd name="T24" fmla="*/ 494 w 2065"/>
                <a:gd name="T25" fmla="*/ 992 h 2563"/>
                <a:gd name="T26" fmla="*/ 795 w 2065"/>
                <a:gd name="T27" fmla="*/ 1409 h 2563"/>
                <a:gd name="T28" fmla="*/ 755 w 2065"/>
                <a:gd name="T29" fmla="*/ 1669 h 2563"/>
                <a:gd name="T30" fmla="*/ 252 w 2065"/>
                <a:gd name="T31" fmla="*/ 1765 h 2563"/>
                <a:gd name="T32" fmla="*/ 33 w 2065"/>
                <a:gd name="T33" fmla="*/ 2107 h 2563"/>
                <a:gd name="T34" fmla="*/ 38 w 2065"/>
                <a:gd name="T35" fmla="*/ 2563 h 2563"/>
                <a:gd name="T36" fmla="*/ 1038 w 2065"/>
                <a:gd name="T37" fmla="*/ 2563 h 2563"/>
                <a:gd name="T38" fmla="*/ 1043 w 2065"/>
                <a:gd name="T39" fmla="*/ 2563 h 2563"/>
                <a:gd name="T40" fmla="*/ 2060 w 2065"/>
                <a:gd name="T41" fmla="*/ 2563 h 2563"/>
                <a:gd name="T42" fmla="*/ 2060 w 2065"/>
                <a:gd name="T43" fmla="*/ 2099 h 2563"/>
                <a:gd name="T44" fmla="*/ 1818 w 2065"/>
                <a:gd name="T45" fmla="*/ 1783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5" h="2563">
                  <a:moveTo>
                    <a:pt x="1818" y="1783"/>
                  </a:moveTo>
                  <a:cubicBezTo>
                    <a:pt x="1772" y="1769"/>
                    <a:pt x="1407" y="1709"/>
                    <a:pt x="1325" y="1669"/>
                  </a:cubicBezTo>
                  <a:cubicBezTo>
                    <a:pt x="1259" y="1637"/>
                    <a:pt x="1277" y="1466"/>
                    <a:pt x="1287" y="1399"/>
                  </a:cubicBezTo>
                  <a:cubicBezTo>
                    <a:pt x="1408" y="1307"/>
                    <a:pt x="1520" y="1168"/>
                    <a:pt x="1576" y="992"/>
                  </a:cubicBezTo>
                  <a:cubicBezTo>
                    <a:pt x="1576" y="992"/>
                    <a:pt x="1576" y="992"/>
                    <a:pt x="1576" y="992"/>
                  </a:cubicBezTo>
                  <a:cubicBezTo>
                    <a:pt x="1576" y="992"/>
                    <a:pt x="1581" y="998"/>
                    <a:pt x="1620" y="996"/>
                  </a:cubicBezTo>
                  <a:cubicBezTo>
                    <a:pt x="1686" y="993"/>
                    <a:pt x="1678" y="851"/>
                    <a:pt x="1678" y="792"/>
                  </a:cubicBezTo>
                  <a:cubicBezTo>
                    <a:pt x="1678" y="740"/>
                    <a:pt x="1620" y="741"/>
                    <a:pt x="1600" y="764"/>
                  </a:cubicBezTo>
                  <a:cubicBezTo>
                    <a:pt x="1596" y="356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4"/>
                  </a:cubicBezTo>
                  <a:cubicBezTo>
                    <a:pt x="430" y="740"/>
                    <a:pt x="403" y="757"/>
                    <a:pt x="396" y="792"/>
                  </a:cubicBezTo>
                  <a:cubicBezTo>
                    <a:pt x="374" y="900"/>
                    <a:pt x="422" y="997"/>
                    <a:pt x="461" y="997"/>
                  </a:cubicBezTo>
                  <a:cubicBezTo>
                    <a:pt x="492" y="997"/>
                    <a:pt x="485" y="993"/>
                    <a:pt x="494" y="992"/>
                  </a:cubicBezTo>
                  <a:cubicBezTo>
                    <a:pt x="553" y="1171"/>
                    <a:pt x="671" y="1320"/>
                    <a:pt x="795" y="1409"/>
                  </a:cubicBezTo>
                  <a:cubicBezTo>
                    <a:pt x="804" y="1482"/>
                    <a:pt x="816" y="1633"/>
                    <a:pt x="755" y="1669"/>
                  </a:cubicBezTo>
                  <a:cubicBezTo>
                    <a:pt x="676" y="1717"/>
                    <a:pt x="300" y="1765"/>
                    <a:pt x="252" y="1765"/>
                  </a:cubicBezTo>
                  <a:cubicBezTo>
                    <a:pt x="0" y="1767"/>
                    <a:pt x="33" y="2011"/>
                    <a:pt x="33" y="2107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9"/>
                  </a:cubicBezTo>
                  <a:cubicBezTo>
                    <a:pt x="2060" y="2003"/>
                    <a:pt x="2065" y="1854"/>
                    <a:pt x="1818" y="1783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48">
              <a:extLst>
                <a:ext uri="{FF2B5EF4-FFF2-40B4-BE49-F238E27FC236}">
                  <a16:creationId xmlns:a16="http://schemas.microsoft.com/office/drawing/2014/main" id="{9DE6BD6D-AFAA-0A86-5632-856141FAE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505" y="2804966"/>
              <a:ext cx="844325" cy="544838"/>
            </a:xfrm>
            <a:custGeom>
              <a:avLst/>
              <a:gdLst>
                <a:gd name="T0" fmla="*/ 2065 w 2068"/>
                <a:gd name="T1" fmla="*/ 1336 h 1336"/>
                <a:gd name="T2" fmla="*/ 2065 w 2068"/>
                <a:gd name="T3" fmla="*/ 392 h 1336"/>
                <a:gd name="T4" fmla="*/ 1835 w 2068"/>
                <a:gd name="T5" fmla="*/ 69 h 1336"/>
                <a:gd name="T6" fmla="*/ 1447 w 2068"/>
                <a:gd name="T7" fmla="*/ 10 h 1336"/>
                <a:gd name="T8" fmla="*/ 1071 w 2068"/>
                <a:gd name="T9" fmla="*/ 283 h 1336"/>
                <a:gd name="T10" fmla="*/ 666 w 2068"/>
                <a:gd name="T11" fmla="*/ 4 h 1336"/>
                <a:gd name="T12" fmla="*/ 254 w 2068"/>
                <a:gd name="T13" fmla="*/ 68 h 1336"/>
                <a:gd name="T14" fmla="*/ 20 w 2068"/>
                <a:gd name="T15" fmla="*/ 388 h 1336"/>
                <a:gd name="T16" fmla="*/ 20 w 2068"/>
                <a:gd name="T17" fmla="*/ 1336 h 1336"/>
                <a:gd name="T18" fmla="*/ 2065 w 2068"/>
                <a:gd name="T19" fmla="*/ 1336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6">
                  <a:moveTo>
                    <a:pt x="2065" y="1336"/>
                  </a:moveTo>
                  <a:cubicBezTo>
                    <a:pt x="2065" y="1336"/>
                    <a:pt x="2065" y="490"/>
                    <a:pt x="2065" y="392"/>
                  </a:cubicBezTo>
                  <a:cubicBezTo>
                    <a:pt x="2065" y="294"/>
                    <a:pt x="2068" y="88"/>
                    <a:pt x="1835" y="69"/>
                  </a:cubicBezTo>
                  <a:cubicBezTo>
                    <a:pt x="1800" y="66"/>
                    <a:pt x="1590" y="41"/>
                    <a:pt x="1447" y="10"/>
                  </a:cubicBezTo>
                  <a:cubicBezTo>
                    <a:pt x="1427" y="5"/>
                    <a:pt x="1394" y="277"/>
                    <a:pt x="1071" y="283"/>
                  </a:cubicBezTo>
                  <a:cubicBezTo>
                    <a:pt x="663" y="291"/>
                    <a:pt x="682" y="0"/>
                    <a:pt x="666" y="4"/>
                  </a:cubicBezTo>
                  <a:cubicBezTo>
                    <a:pt x="526" y="38"/>
                    <a:pt x="291" y="68"/>
                    <a:pt x="254" y="68"/>
                  </a:cubicBezTo>
                  <a:cubicBezTo>
                    <a:pt x="0" y="70"/>
                    <a:pt x="20" y="290"/>
                    <a:pt x="20" y="388"/>
                  </a:cubicBezTo>
                  <a:cubicBezTo>
                    <a:pt x="20" y="487"/>
                    <a:pt x="20" y="1336"/>
                    <a:pt x="20" y="1336"/>
                  </a:cubicBezTo>
                  <a:lnTo>
                    <a:pt x="2065" y="13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DD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49">
              <a:extLst>
                <a:ext uri="{FF2B5EF4-FFF2-40B4-BE49-F238E27FC236}">
                  <a16:creationId xmlns:a16="http://schemas.microsoft.com/office/drawing/2014/main" id="{F01DBC86-AE9D-2459-DDA3-09BF148D5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924" y="2805840"/>
              <a:ext cx="316076" cy="354494"/>
            </a:xfrm>
            <a:custGeom>
              <a:avLst/>
              <a:gdLst>
                <a:gd name="T0" fmla="*/ 0 w 775"/>
                <a:gd name="T1" fmla="*/ 0 h 868"/>
                <a:gd name="T2" fmla="*/ 377 w 775"/>
                <a:gd name="T3" fmla="*/ 868 h 868"/>
                <a:gd name="T4" fmla="*/ 775 w 775"/>
                <a:gd name="T5" fmla="*/ 12 h 868"/>
                <a:gd name="T6" fmla="*/ 337 w 775"/>
                <a:gd name="T7" fmla="*/ 241 h 868"/>
                <a:gd name="T8" fmla="*/ 0 w 775"/>
                <a:gd name="T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868">
                  <a:moveTo>
                    <a:pt x="0" y="0"/>
                  </a:moveTo>
                  <a:cubicBezTo>
                    <a:pt x="0" y="0"/>
                    <a:pt x="50" y="649"/>
                    <a:pt x="377" y="868"/>
                  </a:cubicBezTo>
                  <a:cubicBezTo>
                    <a:pt x="377" y="868"/>
                    <a:pt x="687" y="672"/>
                    <a:pt x="775" y="12"/>
                  </a:cubicBezTo>
                  <a:cubicBezTo>
                    <a:pt x="653" y="263"/>
                    <a:pt x="426" y="255"/>
                    <a:pt x="337" y="241"/>
                  </a:cubicBezTo>
                  <a:cubicBezTo>
                    <a:pt x="33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AEA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350">
              <a:extLst>
                <a:ext uri="{FF2B5EF4-FFF2-40B4-BE49-F238E27FC236}">
                  <a16:creationId xmlns:a16="http://schemas.microsoft.com/office/drawing/2014/main" id="{1561AD8B-4A3B-FF55-157A-C7DD98B56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8388" y="2968243"/>
              <a:ext cx="37545" cy="3754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351">
              <a:extLst>
                <a:ext uri="{FF2B5EF4-FFF2-40B4-BE49-F238E27FC236}">
                  <a16:creationId xmlns:a16="http://schemas.microsoft.com/office/drawing/2014/main" id="{E3DB67A3-AA99-B500-9336-38D0BBAD4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8388" y="3035475"/>
              <a:ext cx="37545" cy="3754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52">
              <a:extLst>
                <a:ext uri="{FF2B5EF4-FFF2-40B4-BE49-F238E27FC236}">
                  <a16:creationId xmlns:a16="http://schemas.microsoft.com/office/drawing/2014/main" id="{9D21D854-5315-392B-8CAE-0FC4E4148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6692" y="2805840"/>
              <a:ext cx="225270" cy="213046"/>
            </a:xfrm>
            <a:custGeom>
              <a:avLst/>
              <a:gdLst>
                <a:gd name="T0" fmla="*/ 131 w 552"/>
                <a:gd name="T1" fmla="*/ 8 h 521"/>
                <a:gd name="T2" fmla="*/ 131 w 552"/>
                <a:gd name="T3" fmla="*/ 334 h 521"/>
                <a:gd name="T4" fmla="*/ 552 w 552"/>
                <a:gd name="T5" fmla="*/ 246 h 521"/>
                <a:gd name="T6" fmla="*/ 186 w 552"/>
                <a:gd name="T7" fmla="*/ 0 h 521"/>
                <a:gd name="T8" fmla="*/ 131 w 552"/>
                <a:gd name="T9" fmla="*/ 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521">
                  <a:moveTo>
                    <a:pt x="131" y="8"/>
                  </a:moveTo>
                  <a:cubicBezTo>
                    <a:pt x="131" y="8"/>
                    <a:pt x="0" y="218"/>
                    <a:pt x="131" y="334"/>
                  </a:cubicBezTo>
                  <a:cubicBezTo>
                    <a:pt x="341" y="521"/>
                    <a:pt x="552" y="246"/>
                    <a:pt x="552" y="246"/>
                  </a:cubicBezTo>
                  <a:cubicBezTo>
                    <a:pt x="552" y="246"/>
                    <a:pt x="252" y="219"/>
                    <a:pt x="186" y="0"/>
                  </a:cubicBezTo>
                  <a:lnTo>
                    <a:pt x="131" y="8"/>
                  </a:lnTo>
                  <a:close/>
                </a:path>
              </a:pathLst>
            </a:custGeom>
            <a:solidFill>
              <a:srgbClr val="8FD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3">
              <a:extLst>
                <a:ext uri="{FF2B5EF4-FFF2-40B4-BE49-F238E27FC236}">
                  <a16:creationId xmlns:a16="http://schemas.microsoft.com/office/drawing/2014/main" id="{BD28ABC6-F8AC-73F3-26FD-5BFD0E85E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1962" y="2805840"/>
              <a:ext cx="218284" cy="213046"/>
            </a:xfrm>
            <a:custGeom>
              <a:avLst/>
              <a:gdLst>
                <a:gd name="T0" fmla="*/ 405 w 535"/>
                <a:gd name="T1" fmla="*/ 8 h 521"/>
                <a:gd name="T2" fmla="*/ 405 w 535"/>
                <a:gd name="T3" fmla="*/ 334 h 521"/>
                <a:gd name="T4" fmla="*/ 0 w 535"/>
                <a:gd name="T5" fmla="*/ 246 h 521"/>
                <a:gd name="T6" fmla="*/ 371 w 535"/>
                <a:gd name="T7" fmla="*/ 0 h 521"/>
                <a:gd name="T8" fmla="*/ 405 w 535"/>
                <a:gd name="T9" fmla="*/ 8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521">
                  <a:moveTo>
                    <a:pt x="405" y="8"/>
                  </a:moveTo>
                  <a:cubicBezTo>
                    <a:pt x="405" y="8"/>
                    <a:pt x="535" y="218"/>
                    <a:pt x="405" y="334"/>
                  </a:cubicBezTo>
                  <a:cubicBezTo>
                    <a:pt x="194" y="521"/>
                    <a:pt x="0" y="246"/>
                    <a:pt x="0" y="246"/>
                  </a:cubicBezTo>
                  <a:cubicBezTo>
                    <a:pt x="0" y="246"/>
                    <a:pt x="305" y="219"/>
                    <a:pt x="371" y="0"/>
                  </a:cubicBezTo>
                  <a:lnTo>
                    <a:pt x="405" y="8"/>
                  </a:lnTo>
                  <a:close/>
                </a:path>
              </a:pathLst>
            </a:custGeom>
            <a:solidFill>
              <a:srgbClr val="8FD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54">
              <a:extLst>
                <a:ext uri="{FF2B5EF4-FFF2-40B4-BE49-F238E27FC236}">
                  <a16:creationId xmlns:a16="http://schemas.microsoft.com/office/drawing/2014/main" id="{79942B96-105E-47E6-45B9-501641679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4222" y="2005172"/>
              <a:ext cx="587622" cy="422599"/>
            </a:xfrm>
            <a:custGeom>
              <a:avLst/>
              <a:gdLst>
                <a:gd name="T0" fmla="*/ 1304 w 1439"/>
                <a:gd name="T1" fmla="*/ 512 h 1036"/>
                <a:gd name="T2" fmla="*/ 262 w 1439"/>
                <a:gd name="T3" fmla="*/ 301 h 1036"/>
                <a:gd name="T4" fmla="*/ 92 w 1439"/>
                <a:gd name="T5" fmla="*/ 1019 h 1036"/>
                <a:gd name="T6" fmla="*/ 167 w 1439"/>
                <a:gd name="T7" fmla="*/ 1017 h 1036"/>
                <a:gd name="T8" fmla="*/ 289 w 1439"/>
                <a:gd name="T9" fmla="*/ 602 h 1036"/>
                <a:gd name="T10" fmla="*/ 718 w 1439"/>
                <a:gd name="T11" fmla="*/ 759 h 1036"/>
                <a:gd name="T12" fmla="*/ 652 w 1439"/>
                <a:gd name="T13" fmla="*/ 638 h 1036"/>
                <a:gd name="T14" fmla="*/ 1076 w 1439"/>
                <a:gd name="T15" fmla="*/ 696 h 1036"/>
                <a:gd name="T16" fmla="*/ 1195 w 1439"/>
                <a:gd name="T17" fmla="*/ 699 h 1036"/>
                <a:gd name="T18" fmla="*/ 1276 w 1439"/>
                <a:gd name="T19" fmla="*/ 1031 h 1036"/>
                <a:gd name="T20" fmla="*/ 1350 w 1439"/>
                <a:gd name="T21" fmla="*/ 1036 h 1036"/>
                <a:gd name="T22" fmla="*/ 1304 w 1439"/>
                <a:gd name="T23" fmla="*/ 512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9" h="1036">
                  <a:moveTo>
                    <a:pt x="1304" y="512"/>
                  </a:moveTo>
                  <a:cubicBezTo>
                    <a:pt x="1180" y="161"/>
                    <a:pt x="616" y="0"/>
                    <a:pt x="262" y="301"/>
                  </a:cubicBezTo>
                  <a:cubicBezTo>
                    <a:pt x="0" y="524"/>
                    <a:pt x="92" y="1019"/>
                    <a:pt x="92" y="1019"/>
                  </a:cubicBezTo>
                  <a:cubicBezTo>
                    <a:pt x="145" y="993"/>
                    <a:pt x="167" y="1017"/>
                    <a:pt x="167" y="1017"/>
                  </a:cubicBezTo>
                  <a:cubicBezTo>
                    <a:pt x="171" y="796"/>
                    <a:pt x="236" y="669"/>
                    <a:pt x="289" y="602"/>
                  </a:cubicBezTo>
                  <a:cubicBezTo>
                    <a:pt x="329" y="636"/>
                    <a:pt x="457" y="724"/>
                    <a:pt x="718" y="759"/>
                  </a:cubicBezTo>
                  <a:cubicBezTo>
                    <a:pt x="652" y="638"/>
                    <a:pt x="652" y="638"/>
                    <a:pt x="652" y="638"/>
                  </a:cubicBezTo>
                  <a:cubicBezTo>
                    <a:pt x="652" y="638"/>
                    <a:pt x="889" y="686"/>
                    <a:pt x="1076" y="696"/>
                  </a:cubicBezTo>
                  <a:cubicBezTo>
                    <a:pt x="1128" y="699"/>
                    <a:pt x="1167" y="700"/>
                    <a:pt x="1195" y="699"/>
                  </a:cubicBezTo>
                  <a:cubicBezTo>
                    <a:pt x="1276" y="1031"/>
                    <a:pt x="1276" y="1031"/>
                    <a:pt x="1276" y="1031"/>
                  </a:cubicBezTo>
                  <a:cubicBezTo>
                    <a:pt x="1338" y="1010"/>
                    <a:pt x="1350" y="1036"/>
                    <a:pt x="1350" y="1036"/>
                  </a:cubicBezTo>
                  <a:cubicBezTo>
                    <a:pt x="1439" y="855"/>
                    <a:pt x="1304" y="512"/>
                    <a:pt x="1304" y="5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55">
              <a:extLst>
                <a:ext uri="{FF2B5EF4-FFF2-40B4-BE49-F238E27FC236}">
                  <a16:creationId xmlns:a16="http://schemas.microsoft.com/office/drawing/2014/main" id="{F6786A25-203D-8A15-3388-BCCB130D2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2096" y="1971120"/>
              <a:ext cx="351875" cy="192090"/>
            </a:xfrm>
            <a:custGeom>
              <a:avLst/>
              <a:gdLst>
                <a:gd name="T0" fmla="*/ 119 w 863"/>
                <a:gd name="T1" fmla="*/ 470 h 470"/>
                <a:gd name="T2" fmla="*/ 722 w 863"/>
                <a:gd name="T3" fmla="*/ 470 h 470"/>
                <a:gd name="T4" fmla="*/ 859 w 863"/>
                <a:gd name="T5" fmla="*/ 240 h 470"/>
                <a:gd name="T6" fmla="*/ 420 w 863"/>
                <a:gd name="T7" fmla="*/ 1 h 470"/>
                <a:gd name="T8" fmla="*/ 0 w 863"/>
                <a:gd name="T9" fmla="*/ 200 h 470"/>
                <a:gd name="T10" fmla="*/ 119 w 863"/>
                <a:gd name="T11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3" h="470">
                  <a:moveTo>
                    <a:pt x="119" y="470"/>
                  </a:moveTo>
                  <a:cubicBezTo>
                    <a:pt x="119" y="470"/>
                    <a:pt x="425" y="337"/>
                    <a:pt x="722" y="470"/>
                  </a:cubicBezTo>
                  <a:cubicBezTo>
                    <a:pt x="722" y="470"/>
                    <a:pt x="854" y="253"/>
                    <a:pt x="859" y="240"/>
                  </a:cubicBezTo>
                  <a:cubicBezTo>
                    <a:pt x="863" y="227"/>
                    <a:pt x="802" y="1"/>
                    <a:pt x="420" y="1"/>
                  </a:cubicBezTo>
                  <a:cubicBezTo>
                    <a:pt x="106" y="0"/>
                    <a:pt x="0" y="200"/>
                    <a:pt x="0" y="200"/>
                  </a:cubicBezTo>
                  <a:lnTo>
                    <a:pt x="119" y="47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DD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56">
              <a:extLst>
                <a:ext uri="{FF2B5EF4-FFF2-40B4-BE49-F238E27FC236}">
                  <a16:creationId xmlns:a16="http://schemas.microsoft.com/office/drawing/2014/main" id="{CBB0C27C-A295-2611-BDBF-5FCA170FF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3066" y="2009538"/>
              <a:ext cx="97791" cy="97791"/>
            </a:xfrm>
            <a:custGeom>
              <a:avLst/>
              <a:gdLst>
                <a:gd name="T0" fmla="*/ 200 w 239"/>
                <a:gd name="T1" fmla="*/ 80 h 239"/>
                <a:gd name="T2" fmla="*/ 159 w 239"/>
                <a:gd name="T3" fmla="*/ 80 h 239"/>
                <a:gd name="T4" fmla="*/ 159 w 239"/>
                <a:gd name="T5" fmla="*/ 39 h 239"/>
                <a:gd name="T6" fmla="*/ 120 w 239"/>
                <a:gd name="T7" fmla="*/ 0 h 239"/>
                <a:gd name="T8" fmla="*/ 80 w 239"/>
                <a:gd name="T9" fmla="*/ 39 h 239"/>
                <a:gd name="T10" fmla="*/ 80 w 239"/>
                <a:gd name="T11" fmla="*/ 80 h 239"/>
                <a:gd name="T12" fmla="*/ 39 w 239"/>
                <a:gd name="T13" fmla="*/ 80 h 239"/>
                <a:gd name="T14" fmla="*/ 0 w 239"/>
                <a:gd name="T15" fmla="*/ 119 h 239"/>
                <a:gd name="T16" fmla="*/ 39 w 239"/>
                <a:gd name="T17" fmla="*/ 159 h 239"/>
                <a:gd name="T18" fmla="*/ 80 w 239"/>
                <a:gd name="T19" fmla="*/ 159 h 239"/>
                <a:gd name="T20" fmla="*/ 80 w 239"/>
                <a:gd name="T21" fmla="*/ 200 h 239"/>
                <a:gd name="T22" fmla="*/ 120 w 239"/>
                <a:gd name="T23" fmla="*/ 239 h 239"/>
                <a:gd name="T24" fmla="*/ 159 w 239"/>
                <a:gd name="T25" fmla="*/ 200 h 239"/>
                <a:gd name="T26" fmla="*/ 159 w 239"/>
                <a:gd name="T27" fmla="*/ 159 h 239"/>
                <a:gd name="T28" fmla="*/ 200 w 239"/>
                <a:gd name="T29" fmla="*/ 159 h 239"/>
                <a:gd name="T30" fmla="*/ 239 w 239"/>
                <a:gd name="T31" fmla="*/ 119 h 239"/>
                <a:gd name="T32" fmla="*/ 200 w 239"/>
                <a:gd name="T33" fmla="*/ 8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9" h="239">
                  <a:moveTo>
                    <a:pt x="200" y="80"/>
                  </a:moveTo>
                  <a:cubicBezTo>
                    <a:pt x="159" y="80"/>
                    <a:pt x="159" y="80"/>
                    <a:pt x="159" y="8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17"/>
                    <a:pt x="141" y="0"/>
                    <a:pt x="120" y="0"/>
                  </a:cubicBezTo>
                  <a:cubicBezTo>
                    <a:pt x="98" y="0"/>
                    <a:pt x="80" y="17"/>
                    <a:pt x="80" y="39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17" y="80"/>
                    <a:pt x="0" y="98"/>
                    <a:pt x="0" y="119"/>
                  </a:cubicBezTo>
                  <a:cubicBezTo>
                    <a:pt x="0" y="141"/>
                    <a:pt x="17" y="159"/>
                    <a:pt x="39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80" y="222"/>
                    <a:pt x="98" y="239"/>
                    <a:pt x="120" y="239"/>
                  </a:cubicBezTo>
                  <a:cubicBezTo>
                    <a:pt x="141" y="239"/>
                    <a:pt x="159" y="222"/>
                    <a:pt x="159" y="20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22" y="159"/>
                    <a:pt x="239" y="141"/>
                    <a:pt x="239" y="119"/>
                  </a:cubicBezTo>
                  <a:cubicBezTo>
                    <a:pt x="239" y="98"/>
                    <a:pt x="222" y="80"/>
                    <a:pt x="200" y="80"/>
                  </a:cubicBezTo>
                  <a:close/>
                </a:path>
              </a:pathLst>
            </a:custGeom>
            <a:solidFill>
              <a:srgbClr val="8FD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55E36479-4119-B1DF-CE2E-5B02FED3167B}"/>
              </a:ext>
            </a:extLst>
          </p:cNvPr>
          <p:cNvGrpSpPr/>
          <p:nvPr/>
        </p:nvGrpSpPr>
        <p:grpSpPr>
          <a:xfrm>
            <a:off x="4526329" y="3563152"/>
            <a:ext cx="1421610" cy="2322794"/>
            <a:chOff x="3060889" y="3497365"/>
            <a:chExt cx="844325" cy="1379558"/>
          </a:xfrm>
        </p:grpSpPr>
        <p:sp>
          <p:nvSpPr>
            <p:cNvPr id="119" name="Freeform 357">
              <a:extLst>
                <a:ext uri="{FF2B5EF4-FFF2-40B4-BE49-F238E27FC236}">
                  <a16:creationId xmlns:a16="http://schemas.microsoft.com/office/drawing/2014/main" id="{A534AD5A-ABB4-1E59-9851-8DB031B73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623" y="4031725"/>
              <a:ext cx="272419" cy="351001"/>
            </a:xfrm>
            <a:custGeom>
              <a:avLst/>
              <a:gdLst>
                <a:gd name="T0" fmla="*/ 467 w 667"/>
                <a:gd name="T1" fmla="*/ 0 h 860"/>
                <a:gd name="T2" fmla="*/ 433 w 667"/>
                <a:gd name="T3" fmla="*/ 205 h 860"/>
                <a:gd name="T4" fmla="*/ 667 w 667"/>
                <a:gd name="T5" fmla="*/ 803 h 860"/>
                <a:gd name="T6" fmla="*/ 104 w 667"/>
                <a:gd name="T7" fmla="*/ 719 h 860"/>
                <a:gd name="T8" fmla="*/ 7 w 667"/>
                <a:gd name="T9" fmla="*/ 280 h 860"/>
                <a:gd name="T10" fmla="*/ 467 w 667"/>
                <a:gd name="T11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" h="860">
                  <a:moveTo>
                    <a:pt x="467" y="0"/>
                  </a:moveTo>
                  <a:cubicBezTo>
                    <a:pt x="467" y="0"/>
                    <a:pt x="464" y="27"/>
                    <a:pt x="433" y="205"/>
                  </a:cubicBezTo>
                  <a:cubicBezTo>
                    <a:pt x="391" y="456"/>
                    <a:pt x="508" y="695"/>
                    <a:pt x="667" y="803"/>
                  </a:cubicBezTo>
                  <a:cubicBezTo>
                    <a:pt x="667" y="803"/>
                    <a:pt x="196" y="860"/>
                    <a:pt x="104" y="719"/>
                  </a:cubicBezTo>
                  <a:cubicBezTo>
                    <a:pt x="13" y="578"/>
                    <a:pt x="0" y="326"/>
                    <a:pt x="7" y="280"/>
                  </a:cubicBezTo>
                  <a:cubicBezTo>
                    <a:pt x="45" y="46"/>
                    <a:pt x="467" y="0"/>
                    <a:pt x="46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58">
              <a:extLst>
                <a:ext uri="{FF2B5EF4-FFF2-40B4-BE49-F238E27FC236}">
                  <a16:creationId xmlns:a16="http://schemas.microsoft.com/office/drawing/2014/main" id="{34016CB9-0C31-FDAC-E8AE-2270D6784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666" y="4025613"/>
              <a:ext cx="271546" cy="357114"/>
            </a:xfrm>
            <a:custGeom>
              <a:avLst/>
              <a:gdLst>
                <a:gd name="T0" fmla="*/ 200 w 667"/>
                <a:gd name="T1" fmla="*/ 14 h 874"/>
                <a:gd name="T2" fmla="*/ 223 w 667"/>
                <a:gd name="T3" fmla="*/ 178 h 874"/>
                <a:gd name="T4" fmla="*/ 0 w 667"/>
                <a:gd name="T5" fmla="*/ 817 h 874"/>
                <a:gd name="T6" fmla="*/ 563 w 667"/>
                <a:gd name="T7" fmla="*/ 733 h 874"/>
                <a:gd name="T8" fmla="*/ 660 w 667"/>
                <a:gd name="T9" fmla="*/ 294 h 874"/>
                <a:gd name="T10" fmla="*/ 200 w 667"/>
                <a:gd name="T11" fmla="*/ 14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7" h="874">
                  <a:moveTo>
                    <a:pt x="200" y="14"/>
                  </a:moveTo>
                  <a:cubicBezTo>
                    <a:pt x="200" y="14"/>
                    <a:pt x="193" y="0"/>
                    <a:pt x="223" y="178"/>
                  </a:cubicBezTo>
                  <a:cubicBezTo>
                    <a:pt x="266" y="429"/>
                    <a:pt x="159" y="709"/>
                    <a:pt x="0" y="817"/>
                  </a:cubicBezTo>
                  <a:cubicBezTo>
                    <a:pt x="0" y="817"/>
                    <a:pt x="471" y="874"/>
                    <a:pt x="563" y="733"/>
                  </a:cubicBezTo>
                  <a:cubicBezTo>
                    <a:pt x="654" y="592"/>
                    <a:pt x="667" y="340"/>
                    <a:pt x="660" y="294"/>
                  </a:cubicBezTo>
                  <a:cubicBezTo>
                    <a:pt x="622" y="60"/>
                    <a:pt x="200" y="14"/>
                    <a:pt x="200" y="1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59">
              <a:extLst>
                <a:ext uri="{FF2B5EF4-FFF2-40B4-BE49-F238E27FC236}">
                  <a16:creationId xmlns:a16="http://schemas.microsoft.com/office/drawing/2014/main" id="{4D19BD16-83AD-9EFB-E707-59D8E3C72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889" y="3640559"/>
              <a:ext cx="843451" cy="1046893"/>
            </a:xfrm>
            <a:custGeom>
              <a:avLst/>
              <a:gdLst>
                <a:gd name="T0" fmla="*/ 1818 w 2065"/>
                <a:gd name="T1" fmla="*/ 1782 h 2563"/>
                <a:gd name="T2" fmla="*/ 1325 w 2065"/>
                <a:gd name="T3" fmla="*/ 1669 h 2563"/>
                <a:gd name="T4" fmla="*/ 1287 w 2065"/>
                <a:gd name="T5" fmla="*/ 1398 h 2563"/>
                <a:gd name="T6" fmla="*/ 1576 w 2065"/>
                <a:gd name="T7" fmla="*/ 991 h 2563"/>
                <a:gd name="T8" fmla="*/ 1576 w 2065"/>
                <a:gd name="T9" fmla="*/ 991 h 2563"/>
                <a:gd name="T10" fmla="*/ 1620 w 2065"/>
                <a:gd name="T11" fmla="*/ 996 h 2563"/>
                <a:gd name="T12" fmla="*/ 1678 w 2065"/>
                <a:gd name="T13" fmla="*/ 792 h 2563"/>
                <a:gd name="T14" fmla="*/ 1614 w 2065"/>
                <a:gd name="T15" fmla="*/ 746 h 2563"/>
                <a:gd name="T16" fmla="*/ 1034 w 2065"/>
                <a:gd name="T17" fmla="*/ 0 h 2563"/>
                <a:gd name="T18" fmla="*/ 455 w 2065"/>
                <a:gd name="T19" fmla="*/ 733 h 2563"/>
                <a:gd name="T20" fmla="*/ 396 w 2065"/>
                <a:gd name="T21" fmla="*/ 792 h 2563"/>
                <a:gd name="T22" fmla="*/ 461 w 2065"/>
                <a:gd name="T23" fmla="*/ 996 h 2563"/>
                <a:gd name="T24" fmla="*/ 494 w 2065"/>
                <a:gd name="T25" fmla="*/ 992 h 2563"/>
                <a:gd name="T26" fmla="*/ 795 w 2065"/>
                <a:gd name="T27" fmla="*/ 1409 h 2563"/>
                <a:gd name="T28" fmla="*/ 755 w 2065"/>
                <a:gd name="T29" fmla="*/ 1669 h 2563"/>
                <a:gd name="T30" fmla="*/ 252 w 2065"/>
                <a:gd name="T31" fmla="*/ 1765 h 2563"/>
                <a:gd name="T32" fmla="*/ 33 w 2065"/>
                <a:gd name="T33" fmla="*/ 2106 h 2563"/>
                <a:gd name="T34" fmla="*/ 38 w 2065"/>
                <a:gd name="T35" fmla="*/ 2563 h 2563"/>
                <a:gd name="T36" fmla="*/ 1038 w 2065"/>
                <a:gd name="T37" fmla="*/ 2563 h 2563"/>
                <a:gd name="T38" fmla="*/ 1043 w 2065"/>
                <a:gd name="T39" fmla="*/ 2563 h 2563"/>
                <a:gd name="T40" fmla="*/ 2060 w 2065"/>
                <a:gd name="T41" fmla="*/ 2563 h 2563"/>
                <a:gd name="T42" fmla="*/ 2060 w 2065"/>
                <a:gd name="T43" fmla="*/ 2098 h 2563"/>
                <a:gd name="T44" fmla="*/ 1818 w 2065"/>
                <a:gd name="T45" fmla="*/ 1782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5" h="2563">
                  <a:moveTo>
                    <a:pt x="1818" y="1782"/>
                  </a:moveTo>
                  <a:cubicBezTo>
                    <a:pt x="1772" y="1769"/>
                    <a:pt x="1407" y="1709"/>
                    <a:pt x="1325" y="1669"/>
                  </a:cubicBezTo>
                  <a:cubicBezTo>
                    <a:pt x="1259" y="1637"/>
                    <a:pt x="1277" y="1466"/>
                    <a:pt x="1287" y="1398"/>
                  </a:cubicBezTo>
                  <a:cubicBezTo>
                    <a:pt x="1408" y="1307"/>
                    <a:pt x="1520" y="1167"/>
                    <a:pt x="1576" y="991"/>
                  </a:cubicBezTo>
                  <a:cubicBezTo>
                    <a:pt x="1576" y="991"/>
                    <a:pt x="1576" y="991"/>
                    <a:pt x="1576" y="991"/>
                  </a:cubicBezTo>
                  <a:cubicBezTo>
                    <a:pt x="1576" y="991"/>
                    <a:pt x="1581" y="997"/>
                    <a:pt x="1620" y="996"/>
                  </a:cubicBezTo>
                  <a:cubicBezTo>
                    <a:pt x="1685" y="992"/>
                    <a:pt x="1678" y="850"/>
                    <a:pt x="1678" y="792"/>
                  </a:cubicBezTo>
                  <a:cubicBezTo>
                    <a:pt x="1678" y="740"/>
                    <a:pt x="1643" y="726"/>
                    <a:pt x="1614" y="746"/>
                  </a:cubicBezTo>
                  <a:cubicBezTo>
                    <a:pt x="1609" y="338"/>
                    <a:pt x="1447" y="1"/>
                    <a:pt x="1034" y="0"/>
                  </a:cubicBezTo>
                  <a:cubicBezTo>
                    <a:pt x="623" y="1"/>
                    <a:pt x="460" y="327"/>
                    <a:pt x="455" y="733"/>
                  </a:cubicBezTo>
                  <a:cubicBezTo>
                    <a:pt x="430" y="740"/>
                    <a:pt x="403" y="756"/>
                    <a:pt x="396" y="792"/>
                  </a:cubicBezTo>
                  <a:cubicBezTo>
                    <a:pt x="374" y="899"/>
                    <a:pt x="422" y="996"/>
                    <a:pt x="461" y="996"/>
                  </a:cubicBezTo>
                  <a:cubicBezTo>
                    <a:pt x="492" y="996"/>
                    <a:pt x="485" y="993"/>
                    <a:pt x="494" y="992"/>
                  </a:cubicBezTo>
                  <a:cubicBezTo>
                    <a:pt x="553" y="1171"/>
                    <a:pt x="671" y="1319"/>
                    <a:pt x="795" y="1409"/>
                  </a:cubicBezTo>
                  <a:cubicBezTo>
                    <a:pt x="804" y="1481"/>
                    <a:pt x="815" y="1633"/>
                    <a:pt x="755" y="1669"/>
                  </a:cubicBezTo>
                  <a:cubicBezTo>
                    <a:pt x="675" y="1717"/>
                    <a:pt x="300" y="1765"/>
                    <a:pt x="252" y="1765"/>
                  </a:cubicBezTo>
                  <a:cubicBezTo>
                    <a:pt x="0" y="1766"/>
                    <a:pt x="33" y="2010"/>
                    <a:pt x="33" y="2106"/>
                  </a:cubicBezTo>
                  <a:cubicBezTo>
                    <a:pt x="33" y="2202"/>
                    <a:pt x="38" y="2563"/>
                    <a:pt x="38" y="2563"/>
                  </a:cubicBezTo>
                  <a:cubicBezTo>
                    <a:pt x="1038" y="2563"/>
                    <a:pt x="1038" y="2563"/>
                    <a:pt x="1038" y="2563"/>
                  </a:cubicBezTo>
                  <a:cubicBezTo>
                    <a:pt x="1043" y="2563"/>
                    <a:pt x="1043" y="2563"/>
                    <a:pt x="1043" y="2563"/>
                  </a:cubicBezTo>
                  <a:cubicBezTo>
                    <a:pt x="2060" y="2563"/>
                    <a:pt x="2060" y="2563"/>
                    <a:pt x="2060" y="2563"/>
                  </a:cubicBezTo>
                  <a:cubicBezTo>
                    <a:pt x="2060" y="2563"/>
                    <a:pt x="2060" y="2194"/>
                    <a:pt x="2060" y="2098"/>
                  </a:cubicBezTo>
                  <a:cubicBezTo>
                    <a:pt x="2060" y="2002"/>
                    <a:pt x="2065" y="1854"/>
                    <a:pt x="1818" y="1782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60">
              <a:extLst>
                <a:ext uri="{FF2B5EF4-FFF2-40B4-BE49-F238E27FC236}">
                  <a16:creationId xmlns:a16="http://schemas.microsoft.com/office/drawing/2014/main" id="{B6CA8A2D-CB70-91F0-5AF6-2A4DFA5D4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889" y="4331211"/>
              <a:ext cx="844325" cy="545712"/>
            </a:xfrm>
            <a:custGeom>
              <a:avLst/>
              <a:gdLst>
                <a:gd name="T0" fmla="*/ 2065 w 2068"/>
                <a:gd name="T1" fmla="*/ 1337 h 1337"/>
                <a:gd name="T2" fmla="*/ 2065 w 2068"/>
                <a:gd name="T3" fmla="*/ 393 h 1337"/>
                <a:gd name="T4" fmla="*/ 1834 w 2068"/>
                <a:gd name="T5" fmla="*/ 70 h 1337"/>
                <a:gd name="T6" fmla="*/ 1447 w 2068"/>
                <a:gd name="T7" fmla="*/ 10 h 1337"/>
                <a:gd name="T8" fmla="*/ 1071 w 2068"/>
                <a:gd name="T9" fmla="*/ 284 h 1337"/>
                <a:gd name="T10" fmla="*/ 666 w 2068"/>
                <a:gd name="T11" fmla="*/ 5 h 1337"/>
                <a:gd name="T12" fmla="*/ 254 w 2068"/>
                <a:gd name="T13" fmla="*/ 69 h 1337"/>
                <a:gd name="T14" fmla="*/ 20 w 2068"/>
                <a:gd name="T15" fmla="*/ 389 h 1337"/>
                <a:gd name="T16" fmla="*/ 20 w 2068"/>
                <a:gd name="T17" fmla="*/ 1337 h 1337"/>
                <a:gd name="T18" fmla="*/ 2065 w 2068"/>
                <a:gd name="T19" fmla="*/ 1337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8" h="1337">
                  <a:moveTo>
                    <a:pt x="2065" y="1337"/>
                  </a:moveTo>
                  <a:cubicBezTo>
                    <a:pt x="2065" y="1337"/>
                    <a:pt x="2065" y="491"/>
                    <a:pt x="2065" y="393"/>
                  </a:cubicBezTo>
                  <a:cubicBezTo>
                    <a:pt x="2065" y="295"/>
                    <a:pt x="2068" y="89"/>
                    <a:pt x="1834" y="70"/>
                  </a:cubicBezTo>
                  <a:cubicBezTo>
                    <a:pt x="1800" y="67"/>
                    <a:pt x="1589" y="42"/>
                    <a:pt x="1447" y="10"/>
                  </a:cubicBezTo>
                  <a:cubicBezTo>
                    <a:pt x="1427" y="6"/>
                    <a:pt x="1394" y="278"/>
                    <a:pt x="1071" y="284"/>
                  </a:cubicBezTo>
                  <a:cubicBezTo>
                    <a:pt x="663" y="292"/>
                    <a:pt x="682" y="0"/>
                    <a:pt x="666" y="5"/>
                  </a:cubicBezTo>
                  <a:cubicBezTo>
                    <a:pt x="526" y="39"/>
                    <a:pt x="291" y="69"/>
                    <a:pt x="254" y="69"/>
                  </a:cubicBezTo>
                  <a:cubicBezTo>
                    <a:pt x="0" y="71"/>
                    <a:pt x="20" y="291"/>
                    <a:pt x="20" y="389"/>
                  </a:cubicBezTo>
                  <a:cubicBezTo>
                    <a:pt x="20" y="487"/>
                    <a:pt x="20" y="1337"/>
                    <a:pt x="20" y="1337"/>
                  </a:cubicBezTo>
                  <a:lnTo>
                    <a:pt x="2065" y="1337"/>
                  </a:lnTo>
                  <a:close/>
                </a:path>
              </a:pathLst>
            </a:custGeom>
            <a:solidFill>
              <a:srgbClr val="648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61">
              <a:extLst>
                <a:ext uri="{FF2B5EF4-FFF2-40B4-BE49-F238E27FC236}">
                  <a16:creationId xmlns:a16="http://schemas.microsoft.com/office/drawing/2014/main" id="{BF63C5AE-14A6-DB12-E947-278A526D1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308" y="4332085"/>
              <a:ext cx="316076" cy="355367"/>
            </a:xfrm>
            <a:custGeom>
              <a:avLst/>
              <a:gdLst>
                <a:gd name="T0" fmla="*/ 0 w 775"/>
                <a:gd name="T1" fmla="*/ 0 h 869"/>
                <a:gd name="T2" fmla="*/ 377 w 775"/>
                <a:gd name="T3" fmla="*/ 869 h 869"/>
                <a:gd name="T4" fmla="*/ 775 w 775"/>
                <a:gd name="T5" fmla="*/ 13 h 869"/>
                <a:gd name="T6" fmla="*/ 337 w 775"/>
                <a:gd name="T7" fmla="*/ 241 h 869"/>
                <a:gd name="T8" fmla="*/ 0 w 775"/>
                <a:gd name="T9" fmla="*/ 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5" h="869">
                  <a:moveTo>
                    <a:pt x="0" y="0"/>
                  </a:moveTo>
                  <a:cubicBezTo>
                    <a:pt x="0" y="0"/>
                    <a:pt x="49" y="650"/>
                    <a:pt x="377" y="869"/>
                  </a:cubicBezTo>
                  <a:cubicBezTo>
                    <a:pt x="377" y="869"/>
                    <a:pt x="687" y="673"/>
                    <a:pt x="775" y="13"/>
                  </a:cubicBezTo>
                  <a:cubicBezTo>
                    <a:pt x="653" y="263"/>
                    <a:pt x="426" y="255"/>
                    <a:pt x="337" y="241"/>
                  </a:cubicBezTo>
                  <a:cubicBezTo>
                    <a:pt x="33" y="19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D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62">
              <a:extLst>
                <a:ext uri="{FF2B5EF4-FFF2-40B4-BE49-F238E27FC236}">
                  <a16:creationId xmlns:a16="http://schemas.microsoft.com/office/drawing/2014/main" id="{34F24702-B6B0-BBC6-5EEC-903FA8DBE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3539" y="4325100"/>
              <a:ext cx="207807" cy="362353"/>
            </a:xfrm>
            <a:custGeom>
              <a:avLst/>
              <a:gdLst>
                <a:gd name="T0" fmla="*/ 176 w 510"/>
                <a:gd name="T1" fmla="*/ 0 h 887"/>
                <a:gd name="T2" fmla="*/ 22 w 510"/>
                <a:gd name="T3" fmla="*/ 35 h 887"/>
                <a:gd name="T4" fmla="*/ 62 w 510"/>
                <a:gd name="T5" fmla="*/ 536 h 887"/>
                <a:gd name="T6" fmla="*/ 176 w 510"/>
                <a:gd name="T7" fmla="*/ 500 h 887"/>
                <a:gd name="T8" fmla="*/ 119 w 510"/>
                <a:gd name="T9" fmla="*/ 680 h 887"/>
                <a:gd name="T10" fmla="*/ 510 w 510"/>
                <a:gd name="T11" fmla="*/ 887 h 887"/>
                <a:gd name="T12" fmla="*/ 176 w 510"/>
                <a:gd name="T13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0" h="887">
                  <a:moveTo>
                    <a:pt x="176" y="0"/>
                  </a:moveTo>
                  <a:cubicBezTo>
                    <a:pt x="176" y="0"/>
                    <a:pt x="43" y="21"/>
                    <a:pt x="22" y="35"/>
                  </a:cubicBezTo>
                  <a:cubicBezTo>
                    <a:pt x="0" y="48"/>
                    <a:pt x="62" y="536"/>
                    <a:pt x="62" y="536"/>
                  </a:cubicBezTo>
                  <a:cubicBezTo>
                    <a:pt x="176" y="500"/>
                    <a:pt x="176" y="500"/>
                    <a:pt x="176" y="500"/>
                  </a:cubicBezTo>
                  <a:cubicBezTo>
                    <a:pt x="119" y="680"/>
                    <a:pt x="119" y="680"/>
                    <a:pt x="119" y="680"/>
                  </a:cubicBezTo>
                  <a:cubicBezTo>
                    <a:pt x="119" y="680"/>
                    <a:pt x="237" y="868"/>
                    <a:pt x="510" y="887"/>
                  </a:cubicBezTo>
                  <a:cubicBezTo>
                    <a:pt x="510" y="887"/>
                    <a:pt x="229" y="683"/>
                    <a:pt x="1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63">
              <a:extLst>
                <a:ext uri="{FF2B5EF4-FFF2-40B4-BE49-F238E27FC236}">
                  <a16:creationId xmlns:a16="http://schemas.microsoft.com/office/drawing/2014/main" id="{3C3E8EDB-F3D4-F786-4865-B2B0E09F8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6981" y="4325100"/>
              <a:ext cx="213919" cy="362353"/>
            </a:xfrm>
            <a:custGeom>
              <a:avLst/>
              <a:gdLst>
                <a:gd name="T0" fmla="*/ 348 w 524"/>
                <a:gd name="T1" fmla="*/ 0 h 887"/>
                <a:gd name="T2" fmla="*/ 502 w 524"/>
                <a:gd name="T3" fmla="*/ 35 h 887"/>
                <a:gd name="T4" fmla="*/ 462 w 524"/>
                <a:gd name="T5" fmla="*/ 536 h 887"/>
                <a:gd name="T6" fmla="*/ 348 w 524"/>
                <a:gd name="T7" fmla="*/ 500 h 887"/>
                <a:gd name="T8" fmla="*/ 406 w 524"/>
                <a:gd name="T9" fmla="*/ 680 h 887"/>
                <a:gd name="T10" fmla="*/ 0 w 524"/>
                <a:gd name="T11" fmla="*/ 887 h 887"/>
                <a:gd name="T12" fmla="*/ 348 w 524"/>
                <a:gd name="T13" fmla="*/ 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4" h="887">
                  <a:moveTo>
                    <a:pt x="348" y="0"/>
                  </a:moveTo>
                  <a:cubicBezTo>
                    <a:pt x="348" y="0"/>
                    <a:pt x="481" y="21"/>
                    <a:pt x="502" y="35"/>
                  </a:cubicBezTo>
                  <a:cubicBezTo>
                    <a:pt x="524" y="48"/>
                    <a:pt x="462" y="536"/>
                    <a:pt x="462" y="536"/>
                  </a:cubicBezTo>
                  <a:cubicBezTo>
                    <a:pt x="348" y="500"/>
                    <a:pt x="348" y="500"/>
                    <a:pt x="348" y="500"/>
                  </a:cubicBezTo>
                  <a:cubicBezTo>
                    <a:pt x="406" y="680"/>
                    <a:pt x="406" y="680"/>
                    <a:pt x="406" y="680"/>
                  </a:cubicBezTo>
                  <a:cubicBezTo>
                    <a:pt x="406" y="680"/>
                    <a:pt x="273" y="868"/>
                    <a:pt x="0" y="887"/>
                  </a:cubicBezTo>
                  <a:cubicBezTo>
                    <a:pt x="0" y="887"/>
                    <a:pt x="295" y="683"/>
                    <a:pt x="3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364">
              <a:extLst>
                <a:ext uri="{FF2B5EF4-FFF2-40B4-BE49-F238E27FC236}">
                  <a16:creationId xmlns:a16="http://schemas.microsoft.com/office/drawing/2014/main" id="{18C8B79A-FE2C-31D1-3CD9-1D28D489FA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4757" y="4735475"/>
              <a:ext cx="26194" cy="261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65">
              <a:extLst>
                <a:ext uri="{FF2B5EF4-FFF2-40B4-BE49-F238E27FC236}">
                  <a16:creationId xmlns:a16="http://schemas.microsoft.com/office/drawing/2014/main" id="{787842C2-0482-76F6-AB46-D89D4C5D5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4757" y="4789609"/>
              <a:ext cx="26194" cy="2619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6">
              <a:extLst>
                <a:ext uri="{FF2B5EF4-FFF2-40B4-BE49-F238E27FC236}">
                  <a16:creationId xmlns:a16="http://schemas.microsoft.com/office/drawing/2014/main" id="{28793D0E-F109-3391-9225-67D431953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733" y="3531417"/>
              <a:ext cx="588495" cy="423472"/>
            </a:xfrm>
            <a:custGeom>
              <a:avLst/>
              <a:gdLst>
                <a:gd name="T0" fmla="*/ 1305 w 1440"/>
                <a:gd name="T1" fmla="*/ 513 h 1037"/>
                <a:gd name="T2" fmla="*/ 263 w 1440"/>
                <a:gd name="T3" fmla="*/ 301 h 1037"/>
                <a:gd name="T4" fmla="*/ 92 w 1440"/>
                <a:gd name="T5" fmla="*/ 1020 h 1037"/>
                <a:gd name="T6" fmla="*/ 167 w 1440"/>
                <a:gd name="T7" fmla="*/ 1018 h 1037"/>
                <a:gd name="T8" fmla="*/ 238 w 1440"/>
                <a:gd name="T9" fmla="*/ 776 h 1037"/>
                <a:gd name="T10" fmla="*/ 378 w 1440"/>
                <a:gd name="T11" fmla="*/ 590 h 1037"/>
                <a:gd name="T12" fmla="*/ 973 w 1440"/>
                <a:gd name="T13" fmla="*/ 834 h 1037"/>
                <a:gd name="T14" fmla="*/ 1265 w 1440"/>
                <a:gd name="T15" fmla="*/ 980 h 1037"/>
                <a:gd name="T16" fmla="*/ 1277 w 1440"/>
                <a:gd name="T17" fmla="*/ 1031 h 1037"/>
                <a:gd name="T18" fmla="*/ 1351 w 1440"/>
                <a:gd name="T19" fmla="*/ 1037 h 1037"/>
                <a:gd name="T20" fmla="*/ 1305 w 1440"/>
                <a:gd name="T21" fmla="*/ 513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0" h="1037">
                  <a:moveTo>
                    <a:pt x="1305" y="513"/>
                  </a:moveTo>
                  <a:cubicBezTo>
                    <a:pt x="1181" y="161"/>
                    <a:pt x="617" y="0"/>
                    <a:pt x="263" y="301"/>
                  </a:cubicBezTo>
                  <a:cubicBezTo>
                    <a:pt x="0" y="524"/>
                    <a:pt x="92" y="1020"/>
                    <a:pt x="92" y="1020"/>
                  </a:cubicBezTo>
                  <a:cubicBezTo>
                    <a:pt x="146" y="993"/>
                    <a:pt x="167" y="1018"/>
                    <a:pt x="167" y="1018"/>
                  </a:cubicBezTo>
                  <a:cubicBezTo>
                    <a:pt x="167" y="1018"/>
                    <a:pt x="178" y="852"/>
                    <a:pt x="238" y="776"/>
                  </a:cubicBezTo>
                  <a:cubicBezTo>
                    <a:pt x="354" y="630"/>
                    <a:pt x="378" y="590"/>
                    <a:pt x="378" y="590"/>
                  </a:cubicBezTo>
                  <a:cubicBezTo>
                    <a:pt x="378" y="590"/>
                    <a:pt x="541" y="812"/>
                    <a:pt x="973" y="834"/>
                  </a:cubicBezTo>
                  <a:cubicBezTo>
                    <a:pt x="1172" y="843"/>
                    <a:pt x="1241" y="925"/>
                    <a:pt x="1265" y="980"/>
                  </a:cubicBezTo>
                  <a:cubicBezTo>
                    <a:pt x="1277" y="1031"/>
                    <a:pt x="1277" y="1031"/>
                    <a:pt x="1277" y="1031"/>
                  </a:cubicBezTo>
                  <a:cubicBezTo>
                    <a:pt x="1348" y="1023"/>
                    <a:pt x="1351" y="1037"/>
                    <a:pt x="1351" y="1037"/>
                  </a:cubicBezTo>
                  <a:cubicBezTo>
                    <a:pt x="1440" y="855"/>
                    <a:pt x="1305" y="513"/>
                    <a:pt x="1305" y="5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7">
              <a:extLst>
                <a:ext uri="{FF2B5EF4-FFF2-40B4-BE49-F238E27FC236}">
                  <a16:creationId xmlns:a16="http://schemas.microsoft.com/office/drawing/2014/main" id="{B7FF7A2D-80DF-FC95-4C07-41339FE79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480" y="3497365"/>
              <a:ext cx="351875" cy="192090"/>
            </a:xfrm>
            <a:custGeom>
              <a:avLst/>
              <a:gdLst>
                <a:gd name="T0" fmla="*/ 119 w 863"/>
                <a:gd name="T1" fmla="*/ 470 h 470"/>
                <a:gd name="T2" fmla="*/ 721 w 863"/>
                <a:gd name="T3" fmla="*/ 470 h 470"/>
                <a:gd name="T4" fmla="*/ 859 w 863"/>
                <a:gd name="T5" fmla="*/ 240 h 470"/>
                <a:gd name="T6" fmla="*/ 420 w 863"/>
                <a:gd name="T7" fmla="*/ 0 h 470"/>
                <a:gd name="T8" fmla="*/ 0 w 863"/>
                <a:gd name="T9" fmla="*/ 200 h 470"/>
                <a:gd name="T10" fmla="*/ 119 w 863"/>
                <a:gd name="T11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3" h="470">
                  <a:moveTo>
                    <a:pt x="119" y="470"/>
                  </a:moveTo>
                  <a:cubicBezTo>
                    <a:pt x="119" y="470"/>
                    <a:pt x="425" y="337"/>
                    <a:pt x="721" y="470"/>
                  </a:cubicBezTo>
                  <a:cubicBezTo>
                    <a:pt x="721" y="470"/>
                    <a:pt x="854" y="253"/>
                    <a:pt x="859" y="240"/>
                  </a:cubicBezTo>
                  <a:cubicBezTo>
                    <a:pt x="863" y="226"/>
                    <a:pt x="801" y="1"/>
                    <a:pt x="420" y="0"/>
                  </a:cubicBezTo>
                  <a:cubicBezTo>
                    <a:pt x="106" y="0"/>
                    <a:pt x="0" y="200"/>
                    <a:pt x="0" y="200"/>
                  </a:cubicBezTo>
                  <a:lnTo>
                    <a:pt x="119" y="470"/>
                  </a:lnTo>
                  <a:close/>
                </a:path>
              </a:pathLst>
            </a:custGeom>
            <a:solidFill>
              <a:srgbClr val="648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68">
              <a:extLst>
                <a:ext uri="{FF2B5EF4-FFF2-40B4-BE49-F238E27FC236}">
                  <a16:creationId xmlns:a16="http://schemas.microsoft.com/office/drawing/2014/main" id="{767C0C80-AD3F-7EC9-787F-C4EB154B3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9831" y="3535783"/>
              <a:ext cx="97791" cy="98665"/>
            </a:xfrm>
            <a:custGeom>
              <a:avLst/>
              <a:gdLst>
                <a:gd name="T0" fmla="*/ 200 w 239"/>
                <a:gd name="T1" fmla="*/ 81 h 240"/>
                <a:gd name="T2" fmla="*/ 159 w 239"/>
                <a:gd name="T3" fmla="*/ 81 h 240"/>
                <a:gd name="T4" fmla="*/ 159 w 239"/>
                <a:gd name="T5" fmla="*/ 39 h 240"/>
                <a:gd name="T6" fmla="*/ 120 w 239"/>
                <a:gd name="T7" fmla="*/ 0 h 240"/>
                <a:gd name="T8" fmla="*/ 80 w 239"/>
                <a:gd name="T9" fmla="*/ 39 h 240"/>
                <a:gd name="T10" fmla="*/ 80 w 239"/>
                <a:gd name="T11" fmla="*/ 81 h 240"/>
                <a:gd name="T12" fmla="*/ 39 w 239"/>
                <a:gd name="T13" fmla="*/ 81 h 240"/>
                <a:gd name="T14" fmla="*/ 0 w 239"/>
                <a:gd name="T15" fmla="*/ 120 h 240"/>
                <a:gd name="T16" fmla="*/ 39 w 239"/>
                <a:gd name="T17" fmla="*/ 159 h 240"/>
                <a:gd name="T18" fmla="*/ 80 w 239"/>
                <a:gd name="T19" fmla="*/ 159 h 240"/>
                <a:gd name="T20" fmla="*/ 80 w 239"/>
                <a:gd name="T21" fmla="*/ 200 h 240"/>
                <a:gd name="T22" fmla="*/ 120 w 239"/>
                <a:gd name="T23" fmla="*/ 240 h 240"/>
                <a:gd name="T24" fmla="*/ 159 w 239"/>
                <a:gd name="T25" fmla="*/ 200 h 240"/>
                <a:gd name="T26" fmla="*/ 159 w 239"/>
                <a:gd name="T27" fmla="*/ 159 h 240"/>
                <a:gd name="T28" fmla="*/ 200 w 239"/>
                <a:gd name="T29" fmla="*/ 159 h 240"/>
                <a:gd name="T30" fmla="*/ 239 w 239"/>
                <a:gd name="T31" fmla="*/ 120 h 240"/>
                <a:gd name="T32" fmla="*/ 200 w 239"/>
                <a:gd name="T33" fmla="*/ 8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9" h="240">
                  <a:moveTo>
                    <a:pt x="200" y="81"/>
                  </a:moveTo>
                  <a:cubicBezTo>
                    <a:pt x="159" y="81"/>
                    <a:pt x="159" y="81"/>
                    <a:pt x="159" y="81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18"/>
                    <a:pt x="141" y="0"/>
                    <a:pt x="120" y="0"/>
                  </a:cubicBezTo>
                  <a:cubicBezTo>
                    <a:pt x="98" y="0"/>
                    <a:pt x="80" y="18"/>
                    <a:pt x="80" y="39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18" y="81"/>
                    <a:pt x="0" y="98"/>
                    <a:pt x="0" y="120"/>
                  </a:cubicBezTo>
                  <a:cubicBezTo>
                    <a:pt x="0" y="142"/>
                    <a:pt x="18" y="159"/>
                    <a:pt x="39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80" y="222"/>
                    <a:pt x="98" y="240"/>
                    <a:pt x="120" y="240"/>
                  </a:cubicBezTo>
                  <a:cubicBezTo>
                    <a:pt x="141" y="240"/>
                    <a:pt x="159" y="222"/>
                    <a:pt x="159" y="200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22" y="159"/>
                    <a:pt x="239" y="142"/>
                    <a:pt x="239" y="120"/>
                  </a:cubicBezTo>
                  <a:cubicBezTo>
                    <a:pt x="239" y="98"/>
                    <a:pt x="222" y="81"/>
                    <a:pt x="200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9465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611690F2-68C7-1084-7B7D-A15CAC686F26}"/>
              </a:ext>
            </a:extLst>
          </p:cNvPr>
          <p:cNvGrpSpPr/>
          <p:nvPr/>
        </p:nvGrpSpPr>
        <p:grpSpPr>
          <a:xfrm>
            <a:off x="471488" y="1117398"/>
            <a:ext cx="11257101" cy="4623204"/>
            <a:chOff x="576263" y="1030889"/>
            <a:chExt cx="11257101" cy="4623204"/>
          </a:xfrm>
        </p:grpSpPr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0D1F7B85-AB10-46D3-2314-44D7A8BF86A2}"/>
                </a:ext>
              </a:extLst>
            </p:cNvPr>
            <p:cNvGrpSpPr/>
            <p:nvPr/>
          </p:nvGrpSpPr>
          <p:grpSpPr>
            <a:xfrm>
              <a:off x="10008701" y="3059906"/>
              <a:ext cx="730250" cy="738188"/>
              <a:chOff x="3217863" y="7753350"/>
              <a:chExt cx="730250" cy="738188"/>
            </a:xfrm>
          </p:grpSpPr>
          <p:sp>
            <p:nvSpPr>
              <p:cNvPr id="481" name="Freeform 166">
                <a:extLst>
                  <a:ext uri="{FF2B5EF4-FFF2-40B4-BE49-F238E27FC236}">
                    <a16:creationId xmlns:a16="http://schemas.microsoft.com/office/drawing/2014/main" id="{9F3B9687-9797-3F80-0512-8965C18BB5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450" y="7891462"/>
                <a:ext cx="723900" cy="590550"/>
              </a:xfrm>
              <a:custGeom>
                <a:avLst/>
                <a:gdLst>
                  <a:gd name="T0" fmla="*/ 314 w 317"/>
                  <a:gd name="T1" fmla="*/ 227 h 259"/>
                  <a:gd name="T2" fmla="*/ 159 w 317"/>
                  <a:gd name="T3" fmla="*/ 259 h 259"/>
                  <a:gd name="T4" fmla="*/ 5 w 317"/>
                  <a:gd name="T5" fmla="*/ 228 h 259"/>
                  <a:gd name="T6" fmla="*/ 4 w 317"/>
                  <a:gd name="T7" fmla="*/ 93 h 259"/>
                  <a:gd name="T8" fmla="*/ 29 w 317"/>
                  <a:gd name="T9" fmla="*/ 20 h 259"/>
                  <a:gd name="T10" fmla="*/ 33 w 317"/>
                  <a:gd name="T11" fmla="*/ 1 h 259"/>
                  <a:gd name="T12" fmla="*/ 155 w 317"/>
                  <a:gd name="T13" fmla="*/ 1 h 259"/>
                  <a:gd name="T14" fmla="*/ 158 w 317"/>
                  <a:gd name="T15" fmla="*/ 1 h 259"/>
                  <a:gd name="T16" fmla="*/ 159 w 317"/>
                  <a:gd name="T17" fmla="*/ 1 h 259"/>
                  <a:gd name="T18" fmla="*/ 162 w 317"/>
                  <a:gd name="T19" fmla="*/ 1 h 259"/>
                  <a:gd name="T20" fmla="*/ 284 w 317"/>
                  <a:gd name="T21" fmla="*/ 0 h 259"/>
                  <a:gd name="T22" fmla="*/ 289 w 317"/>
                  <a:gd name="T23" fmla="*/ 19 h 259"/>
                  <a:gd name="T24" fmla="*/ 314 w 317"/>
                  <a:gd name="T25" fmla="*/ 86 h 259"/>
                  <a:gd name="T26" fmla="*/ 314 w 317"/>
                  <a:gd name="T2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7" h="259">
                    <a:moveTo>
                      <a:pt x="314" y="227"/>
                    </a:moveTo>
                    <a:cubicBezTo>
                      <a:pt x="314" y="244"/>
                      <a:pt x="245" y="259"/>
                      <a:pt x="159" y="259"/>
                    </a:cubicBezTo>
                    <a:cubicBezTo>
                      <a:pt x="74" y="259"/>
                      <a:pt x="5" y="245"/>
                      <a:pt x="5" y="228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0" y="61"/>
                      <a:pt x="33" y="45"/>
                      <a:pt x="29" y="20"/>
                    </a:cubicBezTo>
                    <a:cubicBezTo>
                      <a:pt x="27" y="8"/>
                      <a:pt x="30" y="1"/>
                      <a:pt x="33" y="1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58" y="1"/>
                      <a:pt x="158" y="1"/>
                      <a:pt x="158" y="1"/>
                    </a:cubicBezTo>
                    <a:cubicBezTo>
                      <a:pt x="159" y="1"/>
                      <a:pt x="159" y="1"/>
                      <a:pt x="159" y="1"/>
                    </a:cubicBezTo>
                    <a:cubicBezTo>
                      <a:pt x="162" y="1"/>
                      <a:pt x="162" y="1"/>
                      <a:pt x="162" y="1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7" y="0"/>
                      <a:pt x="291" y="7"/>
                      <a:pt x="289" y="19"/>
                    </a:cubicBezTo>
                    <a:cubicBezTo>
                      <a:pt x="285" y="42"/>
                      <a:pt x="317" y="54"/>
                      <a:pt x="314" y="86"/>
                    </a:cubicBezTo>
                    <a:cubicBezTo>
                      <a:pt x="310" y="132"/>
                      <a:pt x="314" y="180"/>
                      <a:pt x="314" y="227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67">
                <a:extLst>
                  <a:ext uri="{FF2B5EF4-FFF2-40B4-BE49-F238E27FC236}">
                    <a16:creationId xmlns:a16="http://schemas.microsoft.com/office/drawing/2014/main" id="{DA521A29-4105-FA9D-15E9-CA4170BA13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17863" y="7883525"/>
                <a:ext cx="730250" cy="608013"/>
              </a:xfrm>
              <a:custGeom>
                <a:avLst/>
                <a:gdLst>
                  <a:gd name="T0" fmla="*/ 318 w 320"/>
                  <a:gd name="T1" fmla="*/ 230 h 266"/>
                  <a:gd name="T2" fmla="*/ 271 w 320"/>
                  <a:gd name="T3" fmla="*/ 256 h 266"/>
                  <a:gd name="T4" fmla="*/ 160 w 320"/>
                  <a:gd name="T5" fmla="*/ 265 h 266"/>
                  <a:gd name="T6" fmla="*/ 2 w 320"/>
                  <a:gd name="T7" fmla="*/ 231 h 266"/>
                  <a:gd name="T8" fmla="*/ 2 w 320"/>
                  <a:gd name="T9" fmla="*/ 231 h 266"/>
                  <a:gd name="T10" fmla="*/ 2 w 320"/>
                  <a:gd name="T11" fmla="*/ 96 h 266"/>
                  <a:gd name="T12" fmla="*/ 16 w 320"/>
                  <a:gd name="T13" fmla="*/ 53 h 266"/>
                  <a:gd name="T14" fmla="*/ 26 w 320"/>
                  <a:gd name="T15" fmla="*/ 23 h 266"/>
                  <a:gd name="T16" fmla="*/ 26 w 320"/>
                  <a:gd name="T17" fmla="*/ 16 h 266"/>
                  <a:gd name="T18" fmla="*/ 27 w 320"/>
                  <a:gd name="T19" fmla="*/ 6 h 266"/>
                  <a:gd name="T20" fmla="*/ 33 w 320"/>
                  <a:gd name="T21" fmla="*/ 1 h 266"/>
                  <a:gd name="T22" fmla="*/ 34 w 320"/>
                  <a:gd name="T23" fmla="*/ 1 h 266"/>
                  <a:gd name="T24" fmla="*/ 156 w 320"/>
                  <a:gd name="T25" fmla="*/ 1 h 266"/>
                  <a:gd name="T26" fmla="*/ 159 w 320"/>
                  <a:gd name="T27" fmla="*/ 1 h 266"/>
                  <a:gd name="T28" fmla="*/ 160 w 320"/>
                  <a:gd name="T29" fmla="*/ 1 h 266"/>
                  <a:gd name="T30" fmla="*/ 163 w 320"/>
                  <a:gd name="T31" fmla="*/ 0 h 266"/>
                  <a:gd name="T32" fmla="*/ 285 w 320"/>
                  <a:gd name="T33" fmla="*/ 0 h 266"/>
                  <a:gd name="T34" fmla="*/ 286 w 320"/>
                  <a:gd name="T35" fmla="*/ 0 h 266"/>
                  <a:gd name="T36" fmla="*/ 292 w 320"/>
                  <a:gd name="T37" fmla="*/ 5 h 266"/>
                  <a:gd name="T38" fmla="*/ 294 w 320"/>
                  <a:gd name="T39" fmla="*/ 15 h 266"/>
                  <a:gd name="T40" fmla="*/ 293 w 320"/>
                  <a:gd name="T41" fmla="*/ 22 h 266"/>
                  <a:gd name="T42" fmla="*/ 293 w 320"/>
                  <a:gd name="T43" fmla="*/ 22 h 266"/>
                  <a:gd name="T44" fmla="*/ 304 w 320"/>
                  <a:gd name="T45" fmla="*/ 48 h 266"/>
                  <a:gd name="T46" fmla="*/ 318 w 320"/>
                  <a:gd name="T47" fmla="*/ 89 h 266"/>
                  <a:gd name="T48" fmla="*/ 317 w 320"/>
                  <a:gd name="T49" fmla="*/ 185 h 266"/>
                  <a:gd name="T50" fmla="*/ 318 w 320"/>
                  <a:gd name="T51" fmla="*/ 230 h 266"/>
                  <a:gd name="T52" fmla="*/ 269 w 320"/>
                  <a:gd name="T53" fmla="*/ 249 h 266"/>
                  <a:gd name="T54" fmla="*/ 269 w 320"/>
                  <a:gd name="T55" fmla="*/ 249 h 266"/>
                  <a:gd name="T56" fmla="*/ 312 w 320"/>
                  <a:gd name="T57" fmla="*/ 230 h 266"/>
                  <a:gd name="T58" fmla="*/ 311 w 320"/>
                  <a:gd name="T59" fmla="*/ 185 h 266"/>
                  <a:gd name="T60" fmla="*/ 312 w 320"/>
                  <a:gd name="T61" fmla="*/ 88 h 266"/>
                  <a:gd name="T62" fmla="*/ 298 w 320"/>
                  <a:gd name="T63" fmla="*/ 52 h 266"/>
                  <a:gd name="T64" fmla="*/ 286 w 320"/>
                  <a:gd name="T65" fmla="*/ 21 h 266"/>
                  <a:gd name="T66" fmla="*/ 286 w 320"/>
                  <a:gd name="T67" fmla="*/ 21 h 266"/>
                  <a:gd name="T68" fmla="*/ 287 w 320"/>
                  <a:gd name="T69" fmla="*/ 15 h 266"/>
                  <a:gd name="T70" fmla="*/ 286 w 320"/>
                  <a:gd name="T71" fmla="*/ 8 h 266"/>
                  <a:gd name="T72" fmla="*/ 285 w 320"/>
                  <a:gd name="T73" fmla="*/ 7 h 266"/>
                  <a:gd name="T74" fmla="*/ 163 w 320"/>
                  <a:gd name="T75" fmla="*/ 7 h 266"/>
                  <a:gd name="T76" fmla="*/ 160 w 320"/>
                  <a:gd name="T77" fmla="*/ 7 h 266"/>
                  <a:gd name="T78" fmla="*/ 159 w 320"/>
                  <a:gd name="T79" fmla="*/ 7 h 266"/>
                  <a:gd name="T80" fmla="*/ 156 w 320"/>
                  <a:gd name="T81" fmla="*/ 7 h 266"/>
                  <a:gd name="T82" fmla="*/ 34 w 320"/>
                  <a:gd name="T83" fmla="*/ 8 h 266"/>
                  <a:gd name="T84" fmla="*/ 33 w 320"/>
                  <a:gd name="T85" fmla="*/ 9 h 266"/>
                  <a:gd name="T86" fmla="*/ 32 w 320"/>
                  <a:gd name="T87" fmla="*/ 16 h 266"/>
                  <a:gd name="T88" fmla="*/ 33 w 320"/>
                  <a:gd name="T89" fmla="*/ 22 h 266"/>
                  <a:gd name="T90" fmla="*/ 21 w 320"/>
                  <a:gd name="T91" fmla="*/ 57 h 266"/>
                  <a:gd name="T92" fmla="*/ 9 w 320"/>
                  <a:gd name="T93" fmla="*/ 95 h 266"/>
                  <a:gd name="T94" fmla="*/ 9 w 320"/>
                  <a:gd name="T95" fmla="*/ 96 h 266"/>
                  <a:gd name="T96" fmla="*/ 9 w 320"/>
                  <a:gd name="T97" fmla="*/ 96 h 266"/>
                  <a:gd name="T98" fmla="*/ 9 w 320"/>
                  <a:gd name="T99" fmla="*/ 231 h 266"/>
                  <a:gd name="T100" fmla="*/ 9 w 320"/>
                  <a:gd name="T101" fmla="*/ 231 h 266"/>
                  <a:gd name="T102" fmla="*/ 160 w 320"/>
                  <a:gd name="T103" fmla="*/ 259 h 266"/>
                  <a:gd name="T104" fmla="*/ 269 w 320"/>
                  <a:gd name="T105" fmla="*/ 249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" h="266">
                    <a:moveTo>
                      <a:pt x="318" y="230"/>
                    </a:moveTo>
                    <a:cubicBezTo>
                      <a:pt x="318" y="240"/>
                      <a:pt x="300" y="249"/>
                      <a:pt x="271" y="256"/>
                    </a:cubicBezTo>
                    <a:cubicBezTo>
                      <a:pt x="242" y="261"/>
                      <a:pt x="203" y="265"/>
                      <a:pt x="160" y="265"/>
                    </a:cubicBezTo>
                    <a:cubicBezTo>
                      <a:pt x="73" y="266"/>
                      <a:pt x="2" y="250"/>
                      <a:pt x="2" y="231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0" y="78"/>
                      <a:pt x="8" y="65"/>
                      <a:pt x="16" y="53"/>
                    </a:cubicBezTo>
                    <a:cubicBezTo>
                      <a:pt x="22" y="43"/>
                      <a:pt x="28" y="34"/>
                      <a:pt x="26" y="23"/>
                    </a:cubicBezTo>
                    <a:cubicBezTo>
                      <a:pt x="26" y="21"/>
                      <a:pt x="26" y="18"/>
                      <a:pt x="26" y="16"/>
                    </a:cubicBezTo>
                    <a:cubicBezTo>
                      <a:pt x="26" y="12"/>
                      <a:pt x="26" y="9"/>
                      <a:pt x="27" y="6"/>
                    </a:cubicBezTo>
                    <a:cubicBezTo>
                      <a:pt x="29" y="3"/>
                      <a:pt x="31" y="1"/>
                      <a:pt x="33" y="1"/>
                    </a:cubicBezTo>
                    <a:cubicBezTo>
                      <a:pt x="33" y="1"/>
                      <a:pt x="34" y="1"/>
                      <a:pt x="34" y="1"/>
                    </a:cubicBezTo>
                    <a:cubicBezTo>
                      <a:pt x="156" y="1"/>
                      <a:pt x="156" y="1"/>
                      <a:pt x="156" y="1"/>
                    </a:cubicBezTo>
                    <a:cubicBezTo>
                      <a:pt x="159" y="1"/>
                      <a:pt x="159" y="1"/>
                      <a:pt x="159" y="1"/>
                    </a:cubicBezTo>
                    <a:cubicBezTo>
                      <a:pt x="160" y="1"/>
                      <a:pt x="160" y="1"/>
                      <a:pt x="160" y="1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285" y="0"/>
                      <a:pt x="285" y="0"/>
                      <a:pt x="285" y="0"/>
                    </a:cubicBezTo>
                    <a:cubicBezTo>
                      <a:pt x="286" y="0"/>
                      <a:pt x="286" y="0"/>
                      <a:pt x="286" y="0"/>
                    </a:cubicBezTo>
                    <a:cubicBezTo>
                      <a:pt x="288" y="0"/>
                      <a:pt x="291" y="2"/>
                      <a:pt x="292" y="5"/>
                    </a:cubicBezTo>
                    <a:cubicBezTo>
                      <a:pt x="293" y="8"/>
                      <a:pt x="294" y="11"/>
                      <a:pt x="294" y="15"/>
                    </a:cubicBezTo>
                    <a:cubicBezTo>
                      <a:pt x="294" y="17"/>
                      <a:pt x="293" y="20"/>
                      <a:pt x="293" y="22"/>
                    </a:cubicBezTo>
                    <a:cubicBezTo>
                      <a:pt x="293" y="22"/>
                      <a:pt x="293" y="22"/>
                      <a:pt x="293" y="22"/>
                    </a:cubicBezTo>
                    <a:cubicBezTo>
                      <a:pt x="291" y="32"/>
                      <a:pt x="297" y="40"/>
                      <a:pt x="304" y="48"/>
                    </a:cubicBezTo>
                    <a:cubicBezTo>
                      <a:pt x="311" y="59"/>
                      <a:pt x="320" y="71"/>
                      <a:pt x="318" y="89"/>
                    </a:cubicBezTo>
                    <a:cubicBezTo>
                      <a:pt x="316" y="120"/>
                      <a:pt x="317" y="153"/>
                      <a:pt x="317" y="185"/>
                    </a:cubicBezTo>
                    <a:cubicBezTo>
                      <a:pt x="318" y="201"/>
                      <a:pt x="318" y="216"/>
                      <a:pt x="318" y="230"/>
                    </a:cubicBezTo>
                    <a:close/>
                    <a:moveTo>
                      <a:pt x="269" y="249"/>
                    </a:moveTo>
                    <a:cubicBezTo>
                      <a:pt x="269" y="249"/>
                      <a:pt x="269" y="249"/>
                      <a:pt x="269" y="249"/>
                    </a:cubicBezTo>
                    <a:cubicBezTo>
                      <a:pt x="295" y="244"/>
                      <a:pt x="312" y="237"/>
                      <a:pt x="312" y="230"/>
                    </a:cubicBezTo>
                    <a:cubicBezTo>
                      <a:pt x="312" y="215"/>
                      <a:pt x="311" y="200"/>
                      <a:pt x="311" y="185"/>
                    </a:cubicBezTo>
                    <a:cubicBezTo>
                      <a:pt x="310" y="153"/>
                      <a:pt x="309" y="120"/>
                      <a:pt x="312" y="88"/>
                    </a:cubicBezTo>
                    <a:cubicBezTo>
                      <a:pt x="313" y="73"/>
                      <a:pt x="305" y="62"/>
                      <a:pt x="298" y="52"/>
                    </a:cubicBezTo>
                    <a:cubicBezTo>
                      <a:pt x="291" y="42"/>
                      <a:pt x="284" y="33"/>
                      <a:pt x="286" y="21"/>
                    </a:cubicBezTo>
                    <a:cubicBezTo>
                      <a:pt x="286" y="21"/>
                      <a:pt x="286" y="21"/>
                      <a:pt x="286" y="21"/>
                    </a:cubicBezTo>
                    <a:cubicBezTo>
                      <a:pt x="287" y="19"/>
                      <a:pt x="287" y="17"/>
                      <a:pt x="287" y="15"/>
                    </a:cubicBezTo>
                    <a:cubicBezTo>
                      <a:pt x="287" y="12"/>
                      <a:pt x="286" y="10"/>
                      <a:pt x="286" y="8"/>
                    </a:cubicBezTo>
                    <a:cubicBezTo>
                      <a:pt x="285" y="7"/>
                      <a:pt x="285" y="7"/>
                      <a:pt x="285" y="7"/>
                    </a:cubicBezTo>
                    <a:cubicBezTo>
                      <a:pt x="163" y="7"/>
                      <a:pt x="163" y="7"/>
                      <a:pt x="163" y="7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3" y="9"/>
                    </a:cubicBezTo>
                    <a:cubicBezTo>
                      <a:pt x="33" y="11"/>
                      <a:pt x="32" y="13"/>
                      <a:pt x="32" y="16"/>
                    </a:cubicBezTo>
                    <a:cubicBezTo>
                      <a:pt x="32" y="18"/>
                      <a:pt x="33" y="20"/>
                      <a:pt x="33" y="22"/>
                    </a:cubicBezTo>
                    <a:cubicBezTo>
                      <a:pt x="35" y="36"/>
                      <a:pt x="28" y="46"/>
                      <a:pt x="21" y="57"/>
                    </a:cubicBezTo>
                    <a:cubicBezTo>
                      <a:pt x="14" y="68"/>
                      <a:pt x="6" y="80"/>
                      <a:pt x="9" y="95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9" y="231"/>
                      <a:pt x="9" y="231"/>
                      <a:pt x="9" y="231"/>
                    </a:cubicBezTo>
                    <a:cubicBezTo>
                      <a:pt x="9" y="231"/>
                      <a:pt x="9" y="231"/>
                      <a:pt x="9" y="231"/>
                    </a:cubicBezTo>
                    <a:cubicBezTo>
                      <a:pt x="9" y="247"/>
                      <a:pt x="77" y="259"/>
                      <a:pt x="160" y="259"/>
                    </a:cubicBezTo>
                    <a:cubicBezTo>
                      <a:pt x="203" y="258"/>
                      <a:pt x="241" y="255"/>
                      <a:pt x="269" y="249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68">
                <a:extLst>
                  <a:ext uri="{FF2B5EF4-FFF2-40B4-BE49-F238E27FC236}">
                    <a16:creationId xmlns:a16="http://schemas.microsoft.com/office/drawing/2014/main" id="{64E7C9E5-6514-593C-D6F0-FF38B0630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25" y="7867650"/>
                <a:ext cx="585787" cy="52388"/>
              </a:xfrm>
              <a:custGeom>
                <a:avLst/>
                <a:gdLst>
                  <a:gd name="T0" fmla="*/ 256 w 257"/>
                  <a:gd name="T1" fmla="*/ 1 h 23"/>
                  <a:gd name="T2" fmla="*/ 257 w 257"/>
                  <a:gd name="T3" fmla="*/ 4 h 23"/>
                  <a:gd name="T4" fmla="*/ 129 w 257"/>
                  <a:gd name="T5" fmla="*/ 23 h 23"/>
                  <a:gd name="T6" fmla="*/ 0 w 257"/>
                  <a:gd name="T7" fmla="*/ 5 h 23"/>
                  <a:gd name="T8" fmla="*/ 6 w 257"/>
                  <a:gd name="T9" fmla="*/ 0 h 23"/>
                  <a:gd name="T10" fmla="*/ 5 w 257"/>
                  <a:gd name="T11" fmla="*/ 2 h 23"/>
                  <a:gd name="T12" fmla="*/ 130 w 257"/>
                  <a:gd name="T13" fmla="*/ 20 h 23"/>
                  <a:gd name="T14" fmla="*/ 256 w 257"/>
                  <a:gd name="T15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23">
                    <a:moveTo>
                      <a:pt x="256" y="1"/>
                    </a:moveTo>
                    <a:cubicBezTo>
                      <a:pt x="257" y="2"/>
                      <a:pt x="257" y="3"/>
                      <a:pt x="257" y="4"/>
                    </a:cubicBezTo>
                    <a:cubicBezTo>
                      <a:pt x="257" y="14"/>
                      <a:pt x="200" y="23"/>
                      <a:pt x="129" y="23"/>
                    </a:cubicBezTo>
                    <a:cubicBezTo>
                      <a:pt x="58" y="23"/>
                      <a:pt x="0" y="15"/>
                      <a:pt x="0" y="5"/>
                    </a:cubicBezTo>
                    <a:cubicBezTo>
                      <a:pt x="0" y="4"/>
                      <a:pt x="2" y="2"/>
                      <a:pt x="6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12"/>
                      <a:pt x="61" y="20"/>
                      <a:pt x="130" y="20"/>
                    </a:cubicBezTo>
                    <a:cubicBezTo>
                      <a:pt x="199" y="19"/>
                      <a:pt x="254" y="11"/>
                      <a:pt x="256" y="1"/>
                    </a:cubicBezTo>
                    <a:close/>
                  </a:path>
                </a:pathLst>
              </a:custGeom>
              <a:solidFill>
                <a:srgbClr val="5441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69">
                <a:extLst>
                  <a:ext uri="{FF2B5EF4-FFF2-40B4-BE49-F238E27FC236}">
                    <a16:creationId xmlns:a16="http://schemas.microsoft.com/office/drawing/2014/main" id="{99E0317C-B914-6B41-990A-D2AFF3152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475" y="7829550"/>
                <a:ext cx="577850" cy="100013"/>
              </a:xfrm>
              <a:custGeom>
                <a:avLst/>
                <a:gdLst>
                  <a:gd name="T0" fmla="*/ 127 w 253"/>
                  <a:gd name="T1" fmla="*/ 2 h 44"/>
                  <a:gd name="T2" fmla="*/ 245 w 253"/>
                  <a:gd name="T3" fmla="*/ 8 h 44"/>
                  <a:gd name="T4" fmla="*/ 253 w 253"/>
                  <a:gd name="T5" fmla="*/ 22 h 44"/>
                  <a:gd name="T6" fmla="*/ 127 w 253"/>
                  <a:gd name="T7" fmla="*/ 44 h 44"/>
                  <a:gd name="T8" fmla="*/ 0 w 253"/>
                  <a:gd name="T9" fmla="*/ 23 h 44"/>
                  <a:gd name="T10" fmla="*/ 4 w 253"/>
                  <a:gd name="T11" fmla="*/ 15 h 44"/>
                  <a:gd name="T12" fmla="*/ 127 w 253"/>
                  <a:gd name="T13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3" h="44">
                    <a:moveTo>
                      <a:pt x="127" y="2"/>
                    </a:moveTo>
                    <a:cubicBezTo>
                      <a:pt x="180" y="1"/>
                      <a:pt x="226" y="0"/>
                      <a:pt x="245" y="8"/>
                    </a:cubicBezTo>
                    <a:cubicBezTo>
                      <a:pt x="251" y="10"/>
                      <a:pt x="253" y="19"/>
                      <a:pt x="253" y="22"/>
                    </a:cubicBezTo>
                    <a:cubicBezTo>
                      <a:pt x="253" y="34"/>
                      <a:pt x="197" y="44"/>
                      <a:pt x="127" y="44"/>
                    </a:cubicBezTo>
                    <a:cubicBezTo>
                      <a:pt x="58" y="44"/>
                      <a:pt x="0" y="35"/>
                      <a:pt x="0" y="23"/>
                    </a:cubicBezTo>
                    <a:cubicBezTo>
                      <a:pt x="0" y="21"/>
                      <a:pt x="0" y="17"/>
                      <a:pt x="4" y="15"/>
                    </a:cubicBezTo>
                    <a:cubicBezTo>
                      <a:pt x="21" y="6"/>
                      <a:pt x="73" y="2"/>
                      <a:pt x="127" y="2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70">
                <a:extLst>
                  <a:ext uri="{FF2B5EF4-FFF2-40B4-BE49-F238E27FC236}">
                    <a16:creationId xmlns:a16="http://schemas.microsoft.com/office/drawing/2014/main" id="{7C34396C-C328-AA84-4F2F-DAD29B2EAB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2950" y="7824787"/>
                <a:ext cx="593725" cy="111125"/>
              </a:xfrm>
              <a:custGeom>
                <a:avLst/>
                <a:gdLst>
                  <a:gd name="T0" fmla="*/ 131 w 260"/>
                  <a:gd name="T1" fmla="*/ 0 h 49"/>
                  <a:gd name="T2" fmla="*/ 147 w 260"/>
                  <a:gd name="T3" fmla="*/ 0 h 49"/>
                  <a:gd name="T4" fmla="*/ 250 w 260"/>
                  <a:gd name="T5" fmla="*/ 7 h 49"/>
                  <a:gd name="T6" fmla="*/ 257 w 260"/>
                  <a:gd name="T7" fmla="*/ 13 h 49"/>
                  <a:gd name="T8" fmla="*/ 260 w 260"/>
                  <a:gd name="T9" fmla="*/ 24 h 49"/>
                  <a:gd name="T10" fmla="*/ 221 w 260"/>
                  <a:gd name="T11" fmla="*/ 43 h 49"/>
                  <a:gd name="T12" fmla="*/ 132 w 260"/>
                  <a:gd name="T13" fmla="*/ 49 h 49"/>
                  <a:gd name="T14" fmla="*/ 41 w 260"/>
                  <a:gd name="T15" fmla="*/ 43 h 49"/>
                  <a:gd name="T16" fmla="*/ 0 w 260"/>
                  <a:gd name="T17" fmla="*/ 25 h 49"/>
                  <a:gd name="T18" fmla="*/ 1 w 260"/>
                  <a:gd name="T19" fmla="*/ 20 h 49"/>
                  <a:gd name="T20" fmla="*/ 7 w 260"/>
                  <a:gd name="T21" fmla="*/ 14 h 49"/>
                  <a:gd name="T22" fmla="*/ 53 w 260"/>
                  <a:gd name="T23" fmla="*/ 4 h 49"/>
                  <a:gd name="T24" fmla="*/ 131 w 260"/>
                  <a:gd name="T25" fmla="*/ 0 h 49"/>
                  <a:gd name="T26" fmla="*/ 147 w 260"/>
                  <a:gd name="T27" fmla="*/ 7 h 49"/>
                  <a:gd name="T28" fmla="*/ 147 w 260"/>
                  <a:gd name="T29" fmla="*/ 7 h 49"/>
                  <a:gd name="T30" fmla="*/ 131 w 260"/>
                  <a:gd name="T31" fmla="*/ 7 h 49"/>
                  <a:gd name="T32" fmla="*/ 54 w 260"/>
                  <a:gd name="T33" fmla="*/ 11 h 49"/>
                  <a:gd name="T34" fmla="*/ 10 w 260"/>
                  <a:gd name="T35" fmla="*/ 20 h 49"/>
                  <a:gd name="T36" fmla="*/ 7 w 260"/>
                  <a:gd name="T37" fmla="*/ 22 h 49"/>
                  <a:gd name="T38" fmla="*/ 7 w 260"/>
                  <a:gd name="T39" fmla="*/ 25 h 49"/>
                  <a:gd name="T40" fmla="*/ 42 w 260"/>
                  <a:gd name="T41" fmla="*/ 37 h 49"/>
                  <a:gd name="T42" fmla="*/ 131 w 260"/>
                  <a:gd name="T43" fmla="*/ 43 h 49"/>
                  <a:gd name="T44" fmla="*/ 219 w 260"/>
                  <a:gd name="T45" fmla="*/ 36 h 49"/>
                  <a:gd name="T46" fmla="*/ 253 w 260"/>
                  <a:gd name="T47" fmla="*/ 24 h 49"/>
                  <a:gd name="T48" fmla="*/ 251 w 260"/>
                  <a:gd name="T49" fmla="*/ 16 h 49"/>
                  <a:gd name="T50" fmla="*/ 248 w 260"/>
                  <a:gd name="T51" fmla="*/ 13 h 49"/>
                  <a:gd name="T52" fmla="*/ 147 w 260"/>
                  <a:gd name="T53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0" h="49">
                    <a:moveTo>
                      <a:pt x="131" y="0"/>
                    </a:moveTo>
                    <a:cubicBezTo>
                      <a:pt x="145" y="0"/>
                      <a:pt x="145" y="0"/>
                      <a:pt x="147" y="0"/>
                    </a:cubicBezTo>
                    <a:cubicBezTo>
                      <a:pt x="193" y="0"/>
                      <a:pt x="233" y="0"/>
                      <a:pt x="250" y="7"/>
                    </a:cubicBezTo>
                    <a:cubicBezTo>
                      <a:pt x="254" y="8"/>
                      <a:pt x="256" y="11"/>
                      <a:pt x="257" y="13"/>
                    </a:cubicBezTo>
                    <a:cubicBezTo>
                      <a:pt x="259" y="18"/>
                      <a:pt x="260" y="22"/>
                      <a:pt x="260" y="24"/>
                    </a:cubicBezTo>
                    <a:cubicBezTo>
                      <a:pt x="260" y="32"/>
                      <a:pt x="245" y="38"/>
                      <a:pt x="221" y="43"/>
                    </a:cubicBezTo>
                    <a:cubicBezTo>
                      <a:pt x="198" y="47"/>
                      <a:pt x="166" y="49"/>
                      <a:pt x="132" y="49"/>
                    </a:cubicBezTo>
                    <a:cubicBezTo>
                      <a:pt x="97" y="49"/>
                      <a:pt x="64" y="47"/>
                      <a:pt x="41" y="43"/>
                    </a:cubicBezTo>
                    <a:cubicBezTo>
                      <a:pt x="16" y="39"/>
                      <a:pt x="0" y="33"/>
                      <a:pt x="0" y="25"/>
                    </a:cubicBezTo>
                    <a:cubicBezTo>
                      <a:pt x="0" y="24"/>
                      <a:pt x="0" y="22"/>
                      <a:pt x="1" y="20"/>
                    </a:cubicBezTo>
                    <a:cubicBezTo>
                      <a:pt x="2" y="17"/>
                      <a:pt x="4" y="15"/>
                      <a:pt x="7" y="14"/>
                    </a:cubicBezTo>
                    <a:cubicBezTo>
                      <a:pt x="16" y="9"/>
                      <a:pt x="32" y="6"/>
                      <a:pt x="53" y="4"/>
                    </a:cubicBezTo>
                    <a:cubicBezTo>
                      <a:pt x="75" y="2"/>
                      <a:pt x="103" y="0"/>
                      <a:pt x="131" y="0"/>
                    </a:cubicBezTo>
                    <a:close/>
                    <a:moveTo>
                      <a:pt x="147" y="7"/>
                    </a:moveTo>
                    <a:cubicBezTo>
                      <a:pt x="147" y="7"/>
                      <a:pt x="147" y="7"/>
                      <a:pt x="147" y="7"/>
                    </a:cubicBezTo>
                    <a:cubicBezTo>
                      <a:pt x="139" y="7"/>
                      <a:pt x="134" y="7"/>
                      <a:pt x="131" y="7"/>
                    </a:cubicBezTo>
                    <a:cubicBezTo>
                      <a:pt x="103" y="7"/>
                      <a:pt x="76" y="8"/>
                      <a:pt x="54" y="11"/>
                    </a:cubicBezTo>
                    <a:cubicBezTo>
                      <a:pt x="33" y="13"/>
                      <a:pt x="18" y="16"/>
                      <a:pt x="10" y="20"/>
                    </a:cubicBezTo>
                    <a:cubicBezTo>
                      <a:pt x="8" y="20"/>
                      <a:pt x="8" y="21"/>
                      <a:pt x="7" y="22"/>
                    </a:cubicBezTo>
                    <a:cubicBezTo>
                      <a:pt x="7" y="23"/>
                      <a:pt x="7" y="24"/>
                      <a:pt x="7" y="25"/>
                    </a:cubicBezTo>
                    <a:cubicBezTo>
                      <a:pt x="7" y="29"/>
                      <a:pt x="21" y="33"/>
                      <a:pt x="42" y="37"/>
                    </a:cubicBezTo>
                    <a:cubicBezTo>
                      <a:pt x="65" y="41"/>
                      <a:pt x="97" y="43"/>
                      <a:pt x="131" y="43"/>
                    </a:cubicBezTo>
                    <a:cubicBezTo>
                      <a:pt x="166" y="43"/>
                      <a:pt x="197" y="40"/>
                      <a:pt x="219" y="36"/>
                    </a:cubicBezTo>
                    <a:cubicBezTo>
                      <a:pt x="240" y="33"/>
                      <a:pt x="253" y="28"/>
                      <a:pt x="253" y="24"/>
                    </a:cubicBezTo>
                    <a:cubicBezTo>
                      <a:pt x="253" y="23"/>
                      <a:pt x="253" y="19"/>
                      <a:pt x="251" y="16"/>
                    </a:cubicBezTo>
                    <a:cubicBezTo>
                      <a:pt x="251" y="15"/>
                      <a:pt x="249" y="14"/>
                      <a:pt x="248" y="13"/>
                    </a:cubicBezTo>
                    <a:cubicBezTo>
                      <a:pt x="232" y="6"/>
                      <a:pt x="192" y="7"/>
                      <a:pt x="147" y="7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71">
                <a:extLst>
                  <a:ext uri="{FF2B5EF4-FFF2-40B4-BE49-F238E27FC236}">
                    <a16:creationId xmlns:a16="http://schemas.microsoft.com/office/drawing/2014/main" id="{7899FB39-67B8-1EDE-8DB0-72729865B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825" y="7799387"/>
                <a:ext cx="560387" cy="84138"/>
              </a:xfrm>
              <a:custGeom>
                <a:avLst/>
                <a:gdLst>
                  <a:gd name="T0" fmla="*/ 245 w 245"/>
                  <a:gd name="T1" fmla="*/ 20 h 37"/>
                  <a:gd name="T2" fmla="*/ 123 w 245"/>
                  <a:gd name="T3" fmla="*/ 37 h 37"/>
                  <a:gd name="T4" fmla="*/ 0 w 245"/>
                  <a:gd name="T5" fmla="*/ 21 h 37"/>
                  <a:gd name="T6" fmla="*/ 0 w 245"/>
                  <a:gd name="T7" fmla="*/ 1 h 37"/>
                  <a:gd name="T8" fmla="*/ 245 w 245"/>
                  <a:gd name="T9" fmla="*/ 0 h 37"/>
                  <a:gd name="T10" fmla="*/ 245 w 245"/>
                  <a:gd name="T11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7">
                    <a:moveTo>
                      <a:pt x="245" y="20"/>
                    </a:moveTo>
                    <a:cubicBezTo>
                      <a:pt x="245" y="29"/>
                      <a:pt x="190" y="36"/>
                      <a:pt x="123" y="37"/>
                    </a:cubicBezTo>
                    <a:cubicBezTo>
                      <a:pt x="55" y="37"/>
                      <a:pt x="0" y="30"/>
                      <a:pt x="0" y="2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45" y="0"/>
                      <a:pt x="245" y="0"/>
                      <a:pt x="245" y="0"/>
                    </a:cubicBezTo>
                    <a:lnTo>
                      <a:pt x="245" y="20"/>
                    </a:ln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72">
                <a:extLst>
                  <a:ext uri="{FF2B5EF4-FFF2-40B4-BE49-F238E27FC236}">
                    <a16:creationId xmlns:a16="http://schemas.microsoft.com/office/drawing/2014/main" id="{CF5F02D7-E181-1B1F-2CF5-13A959BBEE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2475" y="7789862"/>
                <a:ext cx="573087" cy="101600"/>
              </a:xfrm>
              <a:custGeom>
                <a:avLst/>
                <a:gdLst>
                  <a:gd name="T0" fmla="*/ 251 w 251"/>
                  <a:gd name="T1" fmla="*/ 24 h 44"/>
                  <a:gd name="T2" fmla="*/ 212 w 251"/>
                  <a:gd name="T3" fmla="*/ 39 h 44"/>
                  <a:gd name="T4" fmla="*/ 126 w 251"/>
                  <a:gd name="T5" fmla="*/ 44 h 44"/>
                  <a:gd name="T6" fmla="*/ 39 w 251"/>
                  <a:gd name="T7" fmla="*/ 39 h 44"/>
                  <a:gd name="T8" fmla="*/ 0 w 251"/>
                  <a:gd name="T9" fmla="*/ 25 h 44"/>
                  <a:gd name="T10" fmla="*/ 0 w 251"/>
                  <a:gd name="T11" fmla="*/ 5 h 44"/>
                  <a:gd name="T12" fmla="*/ 1 w 251"/>
                  <a:gd name="T13" fmla="*/ 3 h 44"/>
                  <a:gd name="T14" fmla="*/ 1 w 251"/>
                  <a:gd name="T15" fmla="*/ 1 h 44"/>
                  <a:gd name="T16" fmla="*/ 3 w 251"/>
                  <a:gd name="T17" fmla="*/ 1 h 44"/>
                  <a:gd name="T18" fmla="*/ 248 w 251"/>
                  <a:gd name="T19" fmla="*/ 0 h 44"/>
                  <a:gd name="T20" fmla="*/ 249 w 251"/>
                  <a:gd name="T21" fmla="*/ 2 h 44"/>
                  <a:gd name="T22" fmla="*/ 251 w 251"/>
                  <a:gd name="T23" fmla="*/ 4 h 44"/>
                  <a:gd name="T24" fmla="*/ 251 w 251"/>
                  <a:gd name="T25" fmla="*/ 24 h 44"/>
                  <a:gd name="T26" fmla="*/ 212 w 251"/>
                  <a:gd name="T27" fmla="*/ 32 h 44"/>
                  <a:gd name="T28" fmla="*/ 212 w 251"/>
                  <a:gd name="T29" fmla="*/ 32 h 44"/>
                  <a:gd name="T30" fmla="*/ 244 w 251"/>
                  <a:gd name="T31" fmla="*/ 24 h 44"/>
                  <a:gd name="T32" fmla="*/ 244 w 251"/>
                  <a:gd name="T33" fmla="*/ 7 h 44"/>
                  <a:gd name="T34" fmla="*/ 7 w 251"/>
                  <a:gd name="T35" fmla="*/ 8 h 44"/>
                  <a:gd name="T36" fmla="*/ 7 w 251"/>
                  <a:gd name="T37" fmla="*/ 25 h 44"/>
                  <a:gd name="T38" fmla="*/ 40 w 251"/>
                  <a:gd name="T39" fmla="*/ 33 h 44"/>
                  <a:gd name="T40" fmla="*/ 126 w 251"/>
                  <a:gd name="T41" fmla="*/ 37 h 44"/>
                  <a:gd name="T42" fmla="*/ 212 w 251"/>
                  <a:gd name="T43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1" h="44">
                    <a:moveTo>
                      <a:pt x="251" y="24"/>
                    </a:moveTo>
                    <a:cubicBezTo>
                      <a:pt x="251" y="30"/>
                      <a:pt x="236" y="36"/>
                      <a:pt x="212" y="39"/>
                    </a:cubicBezTo>
                    <a:cubicBezTo>
                      <a:pt x="190" y="42"/>
                      <a:pt x="159" y="44"/>
                      <a:pt x="126" y="44"/>
                    </a:cubicBezTo>
                    <a:cubicBezTo>
                      <a:pt x="92" y="44"/>
                      <a:pt x="61" y="42"/>
                      <a:pt x="39" y="39"/>
                    </a:cubicBezTo>
                    <a:cubicBezTo>
                      <a:pt x="15" y="36"/>
                      <a:pt x="0" y="31"/>
                      <a:pt x="0" y="2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9" y="2"/>
                      <a:pt x="249" y="2"/>
                      <a:pt x="249" y="2"/>
                    </a:cubicBezTo>
                    <a:cubicBezTo>
                      <a:pt x="251" y="4"/>
                      <a:pt x="251" y="4"/>
                      <a:pt x="251" y="4"/>
                    </a:cubicBezTo>
                    <a:cubicBezTo>
                      <a:pt x="251" y="24"/>
                      <a:pt x="251" y="24"/>
                      <a:pt x="251" y="24"/>
                    </a:cubicBezTo>
                    <a:close/>
                    <a:moveTo>
                      <a:pt x="212" y="32"/>
                    </a:moveTo>
                    <a:cubicBezTo>
                      <a:pt x="212" y="32"/>
                      <a:pt x="212" y="32"/>
                      <a:pt x="212" y="32"/>
                    </a:cubicBezTo>
                    <a:cubicBezTo>
                      <a:pt x="232" y="29"/>
                      <a:pt x="244" y="26"/>
                      <a:pt x="244" y="24"/>
                    </a:cubicBezTo>
                    <a:cubicBezTo>
                      <a:pt x="244" y="7"/>
                      <a:pt x="244" y="7"/>
                      <a:pt x="244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7"/>
                      <a:pt x="19" y="30"/>
                      <a:pt x="40" y="33"/>
                    </a:cubicBezTo>
                    <a:cubicBezTo>
                      <a:pt x="62" y="36"/>
                      <a:pt x="92" y="37"/>
                      <a:pt x="126" y="37"/>
                    </a:cubicBezTo>
                    <a:cubicBezTo>
                      <a:pt x="159" y="37"/>
                      <a:pt x="190" y="35"/>
                      <a:pt x="212" y="32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73">
                <a:extLst>
                  <a:ext uri="{FF2B5EF4-FFF2-40B4-BE49-F238E27FC236}">
                    <a16:creationId xmlns:a16="http://schemas.microsoft.com/office/drawing/2014/main" id="{5B3B7DD7-3734-13B6-3562-7BC0FE27E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825" y="7762875"/>
                <a:ext cx="560387" cy="76200"/>
              </a:xfrm>
              <a:custGeom>
                <a:avLst/>
                <a:gdLst>
                  <a:gd name="T0" fmla="*/ 122 w 245"/>
                  <a:gd name="T1" fmla="*/ 0 h 33"/>
                  <a:gd name="T2" fmla="*/ 245 w 245"/>
                  <a:gd name="T3" fmla="*/ 16 h 33"/>
                  <a:gd name="T4" fmla="*/ 123 w 245"/>
                  <a:gd name="T5" fmla="*/ 33 h 33"/>
                  <a:gd name="T6" fmla="*/ 0 w 245"/>
                  <a:gd name="T7" fmla="*/ 17 h 33"/>
                  <a:gd name="T8" fmla="*/ 122 w 24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33">
                    <a:moveTo>
                      <a:pt x="122" y="0"/>
                    </a:moveTo>
                    <a:cubicBezTo>
                      <a:pt x="190" y="0"/>
                      <a:pt x="245" y="7"/>
                      <a:pt x="245" y="16"/>
                    </a:cubicBezTo>
                    <a:cubicBezTo>
                      <a:pt x="245" y="25"/>
                      <a:pt x="190" y="32"/>
                      <a:pt x="123" y="33"/>
                    </a:cubicBezTo>
                    <a:cubicBezTo>
                      <a:pt x="55" y="33"/>
                      <a:pt x="0" y="26"/>
                      <a:pt x="0" y="17"/>
                    </a:cubicBezTo>
                    <a:cubicBezTo>
                      <a:pt x="0" y="8"/>
                      <a:pt x="55" y="0"/>
                      <a:pt x="122" y="0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74">
                <a:extLst>
                  <a:ext uri="{FF2B5EF4-FFF2-40B4-BE49-F238E27FC236}">
                    <a16:creationId xmlns:a16="http://schemas.microsoft.com/office/drawing/2014/main" id="{561291A1-60CD-C81E-C061-238F2E560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2475" y="7753350"/>
                <a:ext cx="573087" cy="92075"/>
              </a:xfrm>
              <a:custGeom>
                <a:avLst/>
                <a:gdLst>
                  <a:gd name="T0" fmla="*/ 125 w 251"/>
                  <a:gd name="T1" fmla="*/ 0 h 40"/>
                  <a:gd name="T2" fmla="*/ 212 w 251"/>
                  <a:gd name="T3" fmla="*/ 5 h 40"/>
                  <a:gd name="T4" fmla="*/ 251 w 251"/>
                  <a:gd name="T5" fmla="*/ 20 h 40"/>
                  <a:gd name="T6" fmla="*/ 212 w 251"/>
                  <a:gd name="T7" fmla="*/ 35 h 40"/>
                  <a:gd name="T8" fmla="*/ 126 w 251"/>
                  <a:gd name="T9" fmla="*/ 40 h 40"/>
                  <a:gd name="T10" fmla="*/ 39 w 251"/>
                  <a:gd name="T11" fmla="*/ 36 h 40"/>
                  <a:gd name="T12" fmla="*/ 0 w 251"/>
                  <a:gd name="T13" fmla="*/ 21 h 40"/>
                  <a:gd name="T14" fmla="*/ 39 w 251"/>
                  <a:gd name="T15" fmla="*/ 6 h 40"/>
                  <a:gd name="T16" fmla="*/ 125 w 251"/>
                  <a:gd name="T17" fmla="*/ 0 h 40"/>
                  <a:gd name="T18" fmla="*/ 211 w 251"/>
                  <a:gd name="T19" fmla="*/ 12 h 40"/>
                  <a:gd name="T20" fmla="*/ 211 w 251"/>
                  <a:gd name="T21" fmla="*/ 12 h 40"/>
                  <a:gd name="T22" fmla="*/ 125 w 251"/>
                  <a:gd name="T23" fmla="*/ 7 h 40"/>
                  <a:gd name="T24" fmla="*/ 40 w 251"/>
                  <a:gd name="T25" fmla="*/ 12 h 40"/>
                  <a:gd name="T26" fmla="*/ 7 w 251"/>
                  <a:gd name="T27" fmla="*/ 21 h 40"/>
                  <a:gd name="T28" fmla="*/ 40 w 251"/>
                  <a:gd name="T29" fmla="*/ 29 h 40"/>
                  <a:gd name="T30" fmla="*/ 126 w 251"/>
                  <a:gd name="T31" fmla="*/ 33 h 40"/>
                  <a:gd name="T32" fmla="*/ 211 w 251"/>
                  <a:gd name="T33" fmla="*/ 28 h 40"/>
                  <a:gd name="T34" fmla="*/ 244 w 251"/>
                  <a:gd name="T35" fmla="*/ 20 h 40"/>
                  <a:gd name="T36" fmla="*/ 211 w 251"/>
                  <a:gd name="T37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1" h="40">
                    <a:moveTo>
                      <a:pt x="125" y="0"/>
                    </a:moveTo>
                    <a:cubicBezTo>
                      <a:pt x="159" y="0"/>
                      <a:pt x="190" y="2"/>
                      <a:pt x="212" y="5"/>
                    </a:cubicBezTo>
                    <a:cubicBezTo>
                      <a:pt x="236" y="8"/>
                      <a:pt x="251" y="13"/>
                      <a:pt x="251" y="20"/>
                    </a:cubicBezTo>
                    <a:cubicBezTo>
                      <a:pt x="251" y="26"/>
                      <a:pt x="236" y="32"/>
                      <a:pt x="212" y="35"/>
                    </a:cubicBezTo>
                    <a:cubicBezTo>
                      <a:pt x="190" y="38"/>
                      <a:pt x="159" y="40"/>
                      <a:pt x="126" y="40"/>
                    </a:cubicBezTo>
                    <a:cubicBezTo>
                      <a:pt x="92" y="40"/>
                      <a:pt x="61" y="38"/>
                      <a:pt x="39" y="36"/>
                    </a:cubicBezTo>
                    <a:cubicBezTo>
                      <a:pt x="15" y="32"/>
                      <a:pt x="0" y="27"/>
                      <a:pt x="0" y="21"/>
                    </a:cubicBezTo>
                    <a:cubicBezTo>
                      <a:pt x="0" y="14"/>
                      <a:pt x="15" y="9"/>
                      <a:pt x="39" y="6"/>
                    </a:cubicBezTo>
                    <a:cubicBezTo>
                      <a:pt x="61" y="3"/>
                      <a:pt x="92" y="1"/>
                      <a:pt x="125" y="0"/>
                    </a:cubicBezTo>
                    <a:close/>
                    <a:moveTo>
                      <a:pt x="211" y="12"/>
                    </a:moveTo>
                    <a:cubicBezTo>
                      <a:pt x="211" y="12"/>
                      <a:pt x="211" y="12"/>
                      <a:pt x="211" y="12"/>
                    </a:cubicBezTo>
                    <a:cubicBezTo>
                      <a:pt x="189" y="9"/>
                      <a:pt x="159" y="7"/>
                      <a:pt x="125" y="7"/>
                    </a:cubicBezTo>
                    <a:cubicBezTo>
                      <a:pt x="92" y="7"/>
                      <a:pt x="61" y="9"/>
                      <a:pt x="40" y="12"/>
                    </a:cubicBezTo>
                    <a:cubicBezTo>
                      <a:pt x="19" y="15"/>
                      <a:pt x="7" y="18"/>
                      <a:pt x="7" y="21"/>
                    </a:cubicBezTo>
                    <a:cubicBezTo>
                      <a:pt x="7" y="23"/>
                      <a:pt x="19" y="26"/>
                      <a:pt x="40" y="29"/>
                    </a:cubicBezTo>
                    <a:cubicBezTo>
                      <a:pt x="62" y="32"/>
                      <a:pt x="92" y="34"/>
                      <a:pt x="126" y="33"/>
                    </a:cubicBezTo>
                    <a:cubicBezTo>
                      <a:pt x="159" y="33"/>
                      <a:pt x="190" y="31"/>
                      <a:pt x="211" y="28"/>
                    </a:cubicBezTo>
                    <a:cubicBezTo>
                      <a:pt x="232" y="25"/>
                      <a:pt x="244" y="22"/>
                      <a:pt x="244" y="20"/>
                    </a:cubicBezTo>
                    <a:cubicBezTo>
                      <a:pt x="244" y="17"/>
                      <a:pt x="232" y="14"/>
                      <a:pt x="211" y="12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75">
                <a:extLst>
                  <a:ext uri="{FF2B5EF4-FFF2-40B4-BE49-F238E27FC236}">
                    <a16:creationId xmlns:a16="http://schemas.microsoft.com/office/drawing/2014/main" id="{6B11B826-8F51-9BD9-27A1-7F5482CD4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950" y="7916862"/>
                <a:ext cx="596900" cy="49213"/>
              </a:xfrm>
              <a:custGeom>
                <a:avLst/>
                <a:gdLst>
                  <a:gd name="T0" fmla="*/ 261 w 261"/>
                  <a:gd name="T1" fmla="*/ 0 h 22"/>
                  <a:gd name="T2" fmla="*/ 261 w 261"/>
                  <a:gd name="T3" fmla="*/ 3 h 22"/>
                  <a:gd name="T4" fmla="*/ 259 w 261"/>
                  <a:gd name="T5" fmla="*/ 7 h 22"/>
                  <a:gd name="T6" fmla="*/ 131 w 261"/>
                  <a:gd name="T7" fmla="*/ 22 h 22"/>
                  <a:gd name="T8" fmla="*/ 2 w 261"/>
                  <a:gd name="T9" fmla="*/ 7 h 22"/>
                  <a:gd name="T10" fmla="*/ 0 w 261"/>
                  <a:gd name="T11" fmla="*/ 4 h 22"/>
                  <a:gd name="T12" fmla="*/ 0 w 261"/>
                  <a:gd name="T13" fmla="*/ 1 h 22"/>
                  <a:gd name="T14" fmla="*/ 4 w 261"/>
                  <a:gd name="T15" fmla="*/ 3 h 22"/>
                  <a:gd name="T16" fmla="*/ 131 w 261"/>
                  <a:gd name="T17" fmla="*/ 17 h 22"/>
                  <a:gd name="T18" fmla="*/ 257 w 261"/>
                  <a:gd name="T19" fmla="*/ 3 h 22"/>
                  <a:gd name="T20" fmla="*/ 259 w 261"/>
                  <a:gd name="T21" fmla="*/ 1 h 22"/>
                  <a:gd name="T22" fmla="*/ 261 w 261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1" h="22">
                    <a:moveTo>
                      <a:pt x="261" y="0"/>
                    </a:moveTo>
                    <a:cubicBezTo>
                      <a:pt x="261" y="1"/>
                      <a:pt x="261" y="2"/>
                      <a:pt x="261" y="3"/>
                    </a:cubicBezTo>
                    <a:cubicBezTo>
                      <a:pt x="261" y="5"/>
                      <a:pt x="260" y="6"/>
                      <a:pt x="259" y="7"/>
                    </a:cubicBezTo>
                    <a:cubicBezTo>
                      <a:pt x="247" y="15"/>
                      <a:pt x="194" y="22"/>
                      <a:pt x="131" y="22"/>
                    </a:cubicBezTo>
                    <a:cubicBezTo>
                      <a:pt x="65" y="22"/>
                      <a:pt x="11" y="16"/>
                      <a:pt x="2" y="7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3" y="3"/>
                      <a:pt x="4" y="3"/>
                    </a:cubicBezTo>
                    <a:cubicBezTo>
                      <a:pt x="18" y="11"/>
                      <a:pt x="69" y="17"/>
                      <a:pt x="131" y="17"/>
                    </a:cubicBezTo>
                    <a:cubicBezTo>
                      <a:pt x="191" y="17"/>
                      <a:pt x="241" y="11"/>
                      <a:pt x="257" y="3"/>
                    </a:cubicBezTo>
                    <a:cubicBezTo>
                      <a:pt x="258" y="2"/>
                      <a:pt x="259" y="2"/>
                      <a:pt x="259" y="1"/>
                    </a:cubicBezTo>
                    <a:cubicBezTo>
                      <a:pt x="260" y="1"/>
                      <a:pt x="261" y="0"/>
                      <a:pt x="261" y="0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76">
                <a:extLst>
                  <a:ext uri="{FF2B5EF4-FFF2-40B4-BE49-F238E27FC236}">
                    <a16:creationId xmlns:a16="http://schemas.microsoft.com/office/drawing/2014/main" id="{17D87929-DA3A-B292-B170-C938908E36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1363" y="7912100"/>
                <a:ext cx="601662" cy="57150"/>
              </a:xfrm>
              <a:custGeom>
                <a:avLst/>
                <a:gdLst>
                  <a:gd name="T0" fmla="*/ 263 w 264"/>
                  <a:gd name="T1" fmla="*/ 2 h 25"/>
                  <a:gd name="T2" fmla="*/ 263 w 264"/>
                  <a:gd name="T3" fmla="*/ 5 h 25"/>
                  <a:gd name="T4" fmla="*/ 263 w 264"/>
                  <a:gd name="T5" fmla="*/ 5 h 25"/>
                  <a:gd name="T6" fmla="*/ 263 w 264"/>
                  <a:gd name="T7" fmla="*/ 8 h 25"/>
                  <a:gd name="T8" fmla="*/ 261 w 264"/>
                  <a:gd name="T9" fmla="*/ 10 h 25"/>
                  <a:gd name="T10" fmla="*/ 214 w 264"/>
                  <a:gd name="T11" fmla="*/ 21 h 25"/>
                  <a:gd name="T12" fmla="*/ 132 w 264"/>
                  <a:gd name="T13" fmla="*/ 25 h 25"/>
                  <a:gd name="T14" fmla="*/ 47 w 264"/>
                  <a:gd name="T15" fmla="*/ 21 h 25"/>
                  <a:gd name="T16" fmla="*/ 2 w 264"/>
                  <a:gd name="T17" fmla="*/ 10 h 25"/>
                  <a:gd name="T18" fmla="*/ 0 w 264"/>
                  <a:gd name="T19" fmla="*/ 8 h 25"/>
                  <a:gd name="T20" fmla="*/ 0 w 264"/>
                  <a:gd name="T21" fmla="*/ 6 h 25"/>
                  <a:gd name="T22" fmla="*/ 0 w 264"/>
                  <a:gd name="T23" fmla="*/ 5 h 25"/>
                  <a:gd name="T24" fmla="*/ 0 w 264"/>
                  <a:gd name="T25" fmla="*/ 3 h 25"/>
                  <a:gd name="T26" fmla="*/ 0 w 264"/>
                  <a:gd name="T27" fmla="*/ 0 h 25"/>
                  <a:gd name="T28" fmla="*/ 2 w 264"/>
                  <a:gd name="T29" fmla="*/ 2 h 25"/>
                  <a:gd name="T30" fmla="*/ 4 w 264"/>
                  <a:gd name="T31" fmla="*/ 3 h 25"/>
                  <a:gd name="T32" fmla="*/ 4 w 264"/>
                  <a:gd name="T33" fmla="*/ 3 h 25"/>
                  <a:gd name="T34" fmla="*/ 5 w 264"/>
                  <a:gd name="T35" fmla="*/ 4 h 25"/>
                  <a:gd name="T36" fmla="*/ 5 w 264"/>
                  <a:gd name="T37" fmla="*/ 4 h 25"/>
                  <a:gd name="T38" fmla="*/ 51 w 264"/>
                  <a:gd name="T39" fmla="*/ 14 h 25"/>
                  <a:gd name="T40" fmla="*/ 132 w 264"/>
                  <a:gd name="T41" fmla="*/ 17 h 25"/>
                  <a:gd name="T42" fmla="*/ 211 w 264"/>
                  <a:gd name="T43" fmla="*/ 13 h 25"/>
                  <a:gd name="T44" fmla="*/ 257 w 264"/>
                  <a:gd name="T45" fmla="*/ 4 h 25"/>
                  <a:gd name="T46" fmla="*/ 258 w 264"/>
                  <a:gd name="T47" fmla="*/ 3 h 25"/>
                  <a:gd name="T48" fmla="*/ 260 w 264"/>
                  <a:gd name="T49" fmla="*/ 2 h 25"/>
                  <a:gd name="T50" fmla="*/ 260 w 264"/>
                  <a:gd name="T51" fmla="*/ 2 h 25"/>
                  <a:gd name="T52" fmla="*/ 260 w 264"/>
                  <a:gd name="T53" fmla="*/ 2 h 25"/>
                  <a:gd name="T54" fmla="*/ 260 w 264"/>
                  <a:gd name="T55" fmla="*/ 2 h 25"/>
                  <a:gd name="T56" fmla="*/ 261 w 264"/>
                  <a:gd name="T57" fmla="*/ 1 h 25"/>
                  <a:gd name="T58" fmla="*/ 262 w 264"/>
                  <a:gd name="T59" fmla="*/ 0 h 25"/>
                  <a:gd name="T60" fmla="*/ 263 w 264"/>
                  <a:gd name="T61" fmla="*/ 2 h 25"/>
                  <a:gd name="T62" fmla="*/ 261 w 264"/>
                  <a:gd name="T63" fmla="*/ 5 h 25"/>
                  <a:gd name="T64" fmla="*/ 261 w 264"/>
                  <a:gd name="T65" fmla="*/ 5 h 25"/>
                  <a:gd name="T66" fmla="*/ 261 w 264"/>
                  <a:gd name="T67" fmla="*/ 5 h 25"/>
                  <a:gd name="T68" fmla="*/ 260 w 264"/>
                  <a:gd name="T69" fmla="*/ 5 h 25"/>
                  <a:gd name="T70" fmla="*/ 258 w 264"/>
                  <a:gd name="T71" fmla="*/ 6 h 25"/>
                  <a:gd name="T72" fmla="*/ 211 w 264"/>
                  <a:gd name="T73" fmla="*/ 16 h 25"/>
                  <a:gd name="T74" fmla="*/ 132 w 264"/>
                  <a:gd name="T75" fmla="*/ 20 h 25"/>
                  <a:gd name="T76" fmla="*/ 51 w 264"/>
                  <a:gd name="T77" fmla="*/ 17 h 25"/>
                  <a:gd name="T78" fmla="*/ 4 w 264"/>
                  <a:gd name="T79" fmla="*/ 7 h 25"/>
                  <a:gd name="T80" fmla="*/ 3 w 264"/>
                  <a:gd name="T81" fmla="*/ 6 h 25"/>
                  <a:gd name="T82" fmla="*/ 3 w 264"/>
                  <a:gd name="T83" fmla="*/ 6 h 25"/>
                  <a:gd name="T84" fmla="*/ 3 w 264"/>
                  <a:gd name="T85" fmla="*/ 7 h 25"/>
                  <a:gd name="T86" fmla="*/ 3 w 264"/>
                  <a:gd name="T87" fmla="*/ 8 h 25"/>
                  <a:gd name="T88" fmla="*/ 47 w 264"/>
                  <a:gd name="T89" fmla="*/ 19 h 25"/>
                  <a:gd name="T90" fmla="*/ 132 w 264"/>
                  <a:gd name="T91" fmla="*/ 23 h 25"/>
                  <a:gd name="T92" fmla="*/ 214 w 264"/>
                  <a:gd name="T93" fmla="*/ 18 h 25"/>
                  <a:gd name="T94" fmla="*/ 259 w 264"/>
                  <a:gd name="T95" fmla="*/ 8 h 25"/>
                  <a:gd name="T96" fmla="*/ 260 w 264"/>
                  <a:gd name="T97" fmla="*/ 6 h 25"/>
                  <a:gd name="T98" fmla="*/ 261 w 264"/>
                  <a:gd name="T9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4" h="25">
                    <a:moveTo>
                      <a:pt x="263" y="2"/>
                    </a:moveTo>
                    <a:cubicBezTo>
                      <a:pt x="264" y="3"/>
                      <a:pt x="263" y="4"/>
                      <a:pt x="263" y="5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6"/>
                      <a:pt x="263" y="7"/>
                      <a:pt x="263" y="8"/>
                    </a:cubicBezTo>
                    <a:cubicBezTo>
                      <a:pt x="262" y="9"/>
                      <a:pt x="262" y="9"/>
                      <a:pt x="261" y="10"/>
                    </a:cubicBezTo>
                    <a:cubicBezTo>
                      <a:pt x="254" y="14"/>
                      <a:pt x="238" y="18"/>
                      <a:pt x="214" y="21"/>
                    </a:cubicBezTo>
                    <a:cubicBezTo>
                      <a:pt x="192" y="23"/>
                      <a:pt x="163" y="25"/>
                      <a:pt x="132" y="25"/>
                    </a:cubicBezTo>
                    <a:cubicBezTo>
                      <a:pt x="99" y="25"/>
                      <a:pt x="69" y="24"/>
                      <a:pt x="47" y="21"/>
                    </a:cubicBezTo>
                    <a:cubicBezTo>
                      <a:pt x="23" y="18"/>
                      <a:pt x="7" y="15"/>
                      <a:pt x="2" y="10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2" y="8"/>
                      <a:pt x="29" y="12"/>
                      <a:pt x="51" y="14"/>
                    </a:cubicBezTo>
                    <a:cubicBezTo>
                      <a:pt x="73" y="16"/>
                      <a:pt x="101" y="18"/>
                      <a:pt x="132" y="17"/>
                    </a:cubicBezTo>
                    <a:cubicBezTo>
                      <a:pt x="161" y="17"/>
                      <a:pt x="189" y="16"/>
                      <a:pt x="211" y="13"/>
                    </a:cubicBezTo>
                    <a:cubicBezTo>
                      <a:pt x="233" y="11"/>
                      <a:pt x="249" y="8"/>
                      <a:pt x="257" y="4"/>
                    </a:cubicBezTo>
                    <a:cubicBezTo>
                      <a:pt x="258" y="4"/>
                      <a:pt x="258" y="3"/>
                      <a:pt x="258" y="3"/>
                    </a:cubicBezTo>
                    <a:cubicBezTo>
                      <a:pt x="259" y="3"/>
                      <a:pt x="259" y="3"/>
                      <a:pt x="260" y="2"/>
                    </a:cubicBezTo>
                    <a:cubicBezTo>
                      <a:pt x="260" y="2"/>
                      <a:pt x="260" y="2"/>
                      <a:pt x="260" y="2"/>
                    </a:cubicBezTo>
                    <a:cubicBezTo>
                      <a:pt x="260" y="2"/>
                      <a:pt x="260" y="2"/>
                      <a:pt x="260" y="2"/>
                    </a:cubicBezTo>
                    <a:cubicBezTo>
                      <a:pt x="260" y="2"/>
                      <a:pt x="260" y="2"/>
                      <a:pt x="260" y="2"/>
                    </a:cubicBezTo>
                    <a:cubicBezTo>
                      <a:pt x="260" y="2"/>
                      <a:pt x="261" y="1"/>
                      <a:pt x="261" y="1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63" y="2"/>
                      <a:pt x="263" y="2"/>
                      <a:pt x="263" y="2"/>
                    </a:cubicBezTo>
                    <a:close/>
                    <a:moveTo>
                      <a:pt x="261" y="5"/>
                    </a:moveTo>
                    <a:cubicBezTo>
                      <a:pt x="261" y="5"/>
                      <a:pt x="261" y="5"/>
                      <a:pt x="261" y="5"/>
                    </a:cubicBezTo>
                    <a:cubicBezTo>
                      <a:pt x="261" y="5"/>
                      <a:pt x="261" y="5"/>
                      <a:pt x="261" y="5"/>
                    </a:cubicBezTo>
                    <a:cubicBezTo>
                      <a:pt x="260" y="5"/>
                      <a:pt x="260" y="5"/>
                      <a:pt x="260" y="5"/>
                    </a:cubicBezTo>
                    <a:cubicBezTo>
                      <a:pt x="259" y="6"/>
                      <a:pt x="259" y="6"/>
                      <a:pt x="258" y="6"/>
                    </a:cubicBezTo>
                    <a:cubicBezTo>
                      <a:pt x="250" y="10"/>
                      <a:pt x="234" y="14"/>
                      <a:pt x="211" y="16"/>
                    </a:cubicBezTo>
                    <a:cubicBezTo>
                      <a:pt x="189" y="19"/>
                      <a:pt x="161" y="20"/>
                      <a:pt x="132" y="20"/>
                    </a:cubicBezTo>
                    <a:cubicBezTo>
                      <a:pt x="101" y="20"/>
                      <a:pt x="73" y="19"/>
                      <a:pt x="51" y="17"/>
                    </a:cubicBezTo>
                    <a:cubicBezTo>
                      <a:pt x="28" y="14"/>
                      <a:pt x="11" y="11"/>
                      <a:pt x="4" y="7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8" y="12"/>
                      <a:pt x="24" y="16"/>
                      <a:pt x="47" y="19"/>
                    </a:cubicBezTo>
                    <a:cubicBezTo>
                      <a:pt x="70" y="21"/>
                      <a:pt x="99" y="23"/>
                      <a:pt x="132" y="23"/>
                    </a:cubicBezTo>
                    <a:cubicBezTo>
                      <a:pt x="163" y="22"/>
                      <a:pt x="192" y="21"/>
                      <a:pt x="214" y="18"/>
                    </a:cubicBezTo>
                    <a:cubicBezTo>
                      <a:pt x="237" y="16"/>
                      <a:pt x="253" y="12"/>
                      <a:pt x="259" y="8"/>
                    </a:cubicBezTo>
                    <a:cubicBezTo>
                      <a:pt x="260" y="7"/>
                      <a:pt x="260" y="7"/>
                      <a:pt x="260" y="6"/>
                    </a:cubicBezTo>
                    <a:cubicBezTo>
                      <a:pt x="261" y="6"/>
                      <a:pt x="261" y="6"/>
                      <a:pt x="261" y="5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77">
                <a:extLst>
                  <a:ext uri="{FF2B5EF4-FFF2-40B4-BE49-F238E27FC236}">
                    <a16:creationId xmlns:a16="http://schemas.microsoft.com/office/drawing/2014/main" id="{7A073007-1386-61D7-FEBA-DBBBE39A34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8188" y="7904162"/>
                <a:ext cx="608012" cy="69850"/>
              </a:xfrm>
              <a:custGeom>
                <a:avLst/>
                <a:gdLst>
                  <a:gd name="T0" fmla="*/ 266 w 266"/>
                  <a:gd name="T1" fmla="*/ 8 h 30"/>
                  <a:gd name="T2" fmla="*/ 264 w 266"/>
                  <a:gd name="T3" fmla="*/ 13 h 30"/>
                  <a:gd name="T4" fmla="*/ 177 w 266"/>
                  <a:gd name="T5" fmla="*/ 28 h 30"/>
                  <a:gd name="T6" fmla="*/ 18 w 266"/>
                  <a:gd name="T7" fmla="*/ 21 h 30"/>
                  <a:gd name="T8" fmla="*/ 0 w 266"/>
                  <a:gd name="T9" fmla="*/ 12 h 30"/>
                  <a:gd name="T10" fmla="*/ 0 w 266"/>
                  <a:gd name="T11" fmla="*/ 8 h 30"/>
                  <a:gd name="T12" fmla="*/ 0 w 266"/>
                  <a:gd name="T13" fmla="*/ 0 h 30"/>
                  <a:gd name="T14" fmla="*/ 5 w 266"/>
                  <a:gd name="T15" fmla="*/ 4 h 30"/>
                  <a:gd name="T16" fmla="*/ 7 w 266"/>
                  <a:gd name="T17" fmla="*/ 6 h 30"/>
                  <a:gd name="T18" fmla="*/ 52 w 266"/>
                  <a:gd name="T19" fmla="*/ 16 h 30"/>
                  <a:gd name="T20" fmla="*/ 211 w 266"/>
                  <a:gd name="T21" fmla="*/ 15 h 30"/>
                  <a:gd name="T22" fmla="*/ 259 w 266"/>
                  <a:gd name="T23" fmla="*/ 5 h 30"/>
                  <a:gd name="T24" fmla="*/ 260 w 266"/>
                  <a:gd name="T25" fmla="*/ 4 h 30"/>
                  <a:gd name="T26" fmla="*/ 261 w 266"/>
                  <a:gd name="T27" fmla="*/ 3 h 30"/>
                  <a:gd name="T28" fmla="*/ 265 w 266"/>
                  <a:gd name="T29" fmla="*/ 2 h 30"/>
                  <a:gd name="T30" fmla="*/ 263 w 266"/>
                  <a:gd name="T31" fmla="*/ 7 h 30"/>
                  <a:gd name="T32" fmla="*/ 263 w 266"/>
                  <a:gd name="T33" fmla="*/ 8 h 30"/>
                  <a:gd name="T34" fmla="*/ 263 w 266"/>
                  <a:gd name="T35" fmla="*/ 8 h 30"/>
                  <a:gd name="T36" fmla="*/ 263 w 266"/>
                  <a:gd name="T37" fmla="*/ 5 h 30"/>
                  <a:gd name="T38" fmla="*/ 261 w 266"/>
                  <a:gd name="T39" fmla="*/ 7 h 30"/>
                  <a:gd name="T40" fmla="*/ 263 w 266"/>
                  <a:gd name="T41" fmla="*/ 8 h 30"/>
                  <a:gd name="T42" fmla="*/ 260 w 266"/>
                  <a:gd name="T43" fmla="*/ 12 h 30"/>
                  <a:gd name="T44" fmla="*/ 177 w 266"/>
                  <a:gd name="T45" fmla="*/ 26 h 30"/>
                  <a:gd name="T46" fmla="*/ 133 w 266"/>
                  <a:gd name="T47" fmla="*/ 27 h 30"/>
                  <a:gd name="T48" fmla="*/ 132 w 266"/>
                  <a:gd name="T49" fmla="*/ 27 h 30"/>
                  <a:gd name="T50" fmla="*/ 49 w 266"/>
                  <a:gd name="T51" fmla="*/ 23 h 30"/>
                  <a:gd name="T52" fmla="*/ 4 w 266"/>
                  <a:gd name="T53" fmla="*/ 12 h 30"/>
                  <a:gd name="T54" fmla="*/ 4 w 266"/>
                  <a:gd name="T55" fmla="*/ 12 h 30"/>
                  <a:gd name="T56" fmla="*/ 3 w 266"/>
                  <a:gd name="T57" fmla="*/ 11 h 30"/>
                  <a:gd name="T58" fmla="*/ 4 w 266"/>
                  <a:gd name="T59" fmla="*/ 12 h 30"/>
                  <a:gd name="T60" fmla="*/ 2 w 266"/>
                  <a:gd name="T61" fmla="*/ 10 h 30"/>
                  <a:gd name="T62" fmla="*/ 2 w 266"/>
                  <a:gd name="T63" fmla="*/ 9 h 30"/>
                  <a:gd name="T64" fmla="*/ 2 w 266"/>
                  <a:gd name="T65" fmla="*/ 8 h 30"/>
                  <a:gd name="T66" fmla="*/ 2 w 266"/>
                  <a:gd name="T67" fmla="*/ 8 h 30"/>
                  <a:gd name="T68" fmla="*/ 2 w 266"/>
                  <a:gd name="T69" fmla="*/ 9 h 30"/>
                  <a:gd name="T70" fmla="*/ 4 w 266"/>
                  <a:gd name="T71" fmla="*/ 7 h 30"/>
                  <a:gd name="T72" fmla="*/ 2 w 266"/>
                  <a:gd name="T73" fmla="*/ 6 h 30"/>
                  <a:gd name="T74" fmla="*/ 4 w 266"/>
                  <a:gd name="T75" fmla="*/ 7 h 30"/>
                  <a:gd name="T76" fmla="*/ 4 w 266"/>
                  <a:gd name="T77" fmla="*/ 7 h 30"/>
                  <a:gd name="T78" fmla="*/ 4 w 266"/>
                  <a:gd name="T79" fmla="*/ 7 h 30"/>
                  <a:gd name="T80" fmla="*/ 90 w 266"/>
                  <a:gd name="T81" fmla="*/ 21 h 30"/>
                  <a:gd name="T82" fmla="*/ 90 w 266"/>
                  <a:gd name="T83" fmla="*/ 21 h 30"/>
                  <a:gd name="T84" fmla="*/ 61 w 266"/>
                  <a:gd name="T85" fmla="*/ 19 h 30"/>
                  <a:gd name="T86" fmla="*/ 174 w 266"/>
                  <a:gd name="T87" fmla="*/ 21 h 30"/>
                  <a:gd name="T88" fmla="*/ 259 w 266"/>
                  <a:gd name="T89" fmla="*/ 8 h 30"/>
                  <a:gd name="T90" fmla="*/ 260 w 266"/>
                  <a:gd name="T91" fmla="*/ 7 h 30"/>
                  <a:gd name="T92" fmla="*/ 260 w 266"/>
                  <a:gd name="T93" fmla="*/ 7 h 30"/>
                  <a:gd name="T94" fmla="*/ 261 w 266"/>
                  <a:gd name="T95" fmla="*/ 7 h 30"/>
                  <a:gd name="T96" fmla="*/ 260 w 266"/>
                  <a:gd name="T97" fmla="*/ 7 h 30"/>
                  <a:gd name="T98" fmla="*/ 260 w 266"/>
                  <a:gd name="T99" fmla="*/ 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6" h="30">
                    <a:moveTo>
                      <a:pt x="265" y="4"/>
                    </a:moveTo>
                    <a:cubicBezTo>
                      <a:pt x="266" y="5"/>
                      <a:pt x="266" y="7"/>
                      <a:pt x="266" y="8"/>
                    </a:cubicBezTo>
                    <a:cubicBezTo>
                      <a:pt x="266" y="8"/>
                      <a:pt x="266" y="8"/>
                      <a:pt x="266" y="8"/>
                    </a:cubicBezTo>
                    <a:cubicBezTo>
                      <a:pt x="266" y="8"/>
                      <a:pt x="266" y="8"/>
                      <a:pt x="266" y="8"/>
                    </a:cubicBezTo>
                    <a:cubicBezTo>
                      <a:pt x="266" y="8"/>
                      <a:pt x="266" y="8"/>
                      <a:pt x="266" y="8"/>
                    </a:cubicBezTo>
                    <a:cubicBezTo>
                      <a:pt x="266" y="9"/>
                      <a:pt x="266" y="9"/>
                      <a:pt x="265" y="10"/>
                    </a:cubicBezTo>
                    <a:cubicBezTo>
                      <a:pt x="265" y="10"/>
                      <a:pt x="265" y="11"/>
                      <a:pt x="265" y="11"/>
                    </a:cubicBezTo>
                    <a:cubicBezTo>
                      <a:pt x="265" y="12"/>
                      <a:pt x="264" y="12"/>
                      <a:pt x="264" y="13"/>
                    </a:cubicBezTo>
                    <a:cubicBezTo>
                      <a:pt x="263" y="13"/>
                      <a:pt x="263" y="14"/>
                      <a:pt x="262" y="14"/>
                    </a:cubicBezTo>
                    <a:cubicBezTo>
                      <a:pt x="259" y="16"/>
                      <a:pt x="253" y="18"/>
                      <a:pt x="245" y="20"/>
                    </a:cubicBezTo>
                    <a:cubicBezTo>
                      <a:pt x="237" y="22"/>
                      <a:pt x="227" y="24"/>
                      <a:pt x="216" y="25"/>
                    </a:cubicBezTo>
                    <a:cubicBezTo>
                      <a:pt x="204" y="26"/>
                      <a:pt x="191" y="28"/>
                      <a:pt x="177" y="28"/>
                    </a:cubicBezTo>
                    <a:cubicBezTo>
                      <a:pt x="163" y="29"/>
                      <a:pt x="148" y="30"/>
                      <a:pt x="133" y="30"/>
                    </a:cubicBezTo>
                    <a:cubicBezTo>
                      <a:pt x="117" y="30"/>
                      <a:pt x="102" y="29"/>
                      <a:pt x="87" y="29"/>
                    </a:cubicBezTo>
                    <a:cubicBezTo>
                      <a:pt x="73" y="28"/>
                      <a:pt x="59" y="27"/>
                      <a:pt x="47" y="26"/>
                    </a:cubicBezTo>
                    <a:cubicBezTo>
                      <a:pt x="36" y="24"/>
                      <a:pt x="25" y="22"/>
                      <a:pt x="18" y="21"/>
                    </a:cubicBezTo>
                    <a:cubicBezTo>
                      <a:pt x="10" y="19"/>
                      <a:pt x="4" y="16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0" y="8"/>
                      <a:pt x="16" y="10"/>
                      <a:pt x="23" y="11"/>
                    </a:cubicBezTo>
                    <a:cubicBezTo>
                      <a:pt x="31" y="13"/>
                      <a:pt x="41" y="14"/>
                      <a:pt x="52" y="16"/>
                    </a:cubicBezTo>
                    <a:cubicBezTo>
                      <a:pt x="64" y="17"/>
                      <a:pt x="76" y="18"/>
                      <a:pt x="90" y="18"/>
                    </a:cubicBezTo>
                    <a:cubicBezTo>
                      <a:pt x="103" y="19"/>
                      <a:pt x="118" y="19"/>
                      <a:pt x="133" y="19"/>
                    </a:cubicBezTo>
                    <a:cubicBezTo>
                      <a:pt x="147" y="19"/>
                      <a:pt x="161" y="19"/>
                      <a:pt x="174" y="18"/>
                    </a:cubicBezTo>
                    <a:cubicBezTo>
                      <a:pt x="188" y="17"/>
                      <a:pt x="200" y="16"/>
                      <a:pt x="211" y="15"/>
                    </a:cubicBezTo>
                    <a:cubicBezTo>
                      <a:pt x="223" y="14"/>
                      <a:pt x="232" y="12"/>
                      <a:pt x="240" y="11"/>
                    </a:cubicBezTo>
                    <a:cubicBezTo>
                      <a:pt x="248" y="9"/>
                      <a:pt x="254" y="7"/>
                      <a:pt x="257" y="6"/>
                    </a:cubicBezTo>
                    <a:cubicBezTo>
                      <a:pt x="258" y="6"/>
                      <a:pt x="258" y="5"/>
                      <a:pt x="258" y="5"/>
                    </a:cubicBezTo>
                    <a:cubicBezTo>
                      <a:pt x="258" y="5"/>
                      <a:pt x="259" y="5"/>
                      <a:pt x="259" y="5"/>
                    </a:cubicBezTo>
                    <a:cubicBezTo>
                      <a:pt x="259" y="5"/>
                      <a:pt x="259" y="5"/>
                      <a:pt x="259" y="5"/>
                    </a:cubicBezTo>
                    <a:cubicBezTo>
                      <a:pt x="259" y="5"/>
                      <a:pt x="259" y="5"/>
                      <a:pt x="259" y="5"/>
                    </a:cubicBezTo>
                    <a:cubicBezTo>
                      <a:pt x="259" y="4"/>
                      <a:pt x="260" y="4"/>
                      <a:pt x="260" y="4"/>
                    </a:cubicBezTo>
                    <a:cubicBezTo>
                      <a:pt x="260" y="4"/>
                      <a:pt x="260" y="4"/>
                      <a:pt x="260" y="4"/>
                    </a:cubicBezTo>
                    <a:cubicBezTo>
                      <a:pt x="260" y="4"/>
                      <a:pt x="260" y="4"/>
                      <a:pt x="260" y="4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1" y="3"/>
                      <a:pt x="261" y="3"/>
                      <a:pt x="261" y="3"/>
                    </a:cubicBezTo>
                    <a:cubicBezTo>
                      <a:pt x="261" y="3"/>
                      <a:pt x="261" y="3"/>
                      <a:pt x="261" y="3"/>
                    </a:cubicBezTo>
                    <a:cubicBezTo>
                      <a:pt x="262" y="2"/>
                      <a:pt x="262" y="2"/>
                      <a:pt x="262" y="2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65" y="2"/>
                      <a:pt x="265" y="2"/>
                      <a:pt x="265" y="2"/>
                    </a:cubicBezTo>
                    <a:cubicBezTo>
                      <a:pt x="265" y="4"/>
                      <a:pt x="265" y="4"/>
                      <a:pt x="265" y="4"/>
                    </a:cubicBezTo>
                    <a:close/>
                    <a:moveTo>
                      <a:pt x="263" y="8"/>
                    </a:move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7"/>
                      <a:pt x="263" y="7"/>
                      <a:pt x="263" y="7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ubicBezTo>
                      <a:pt x="263" y="8"/>
                      <a:pt x="263" y="8"/>
                      <a:pt x="263" y="8"/>
                    </a:cubicBezTo>
                    <a:close/>
                    <a:moveTo>
                      <a:pt x="263" y="5"/>
                    </a:move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3" y="5"/>
                      <a:pt x="263" y="5"/>
                    </a:cubicBezTo>
                    <a:cubicBezTo>
                      <a:pt x="263" y="5"/>
                      <a:pt x="262" y="6"/>
                      <a:pt x="262" y="6"/>
                    </a:cubicBezTo>
                    <a:cubicBezTo>
                      <a:pt x="262" y="6"/>
                      <a:pt x="262" y="6"/>
                      <a:pt x="262" y="6"/>
                    </a:cubicBezTo>
                    <a:cubicBezTo>
                      <a:pt x="261" y="6"/>
                      <a:pt x="261" y="6"/>
                      <a:pt x="261" y="6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3" y="5"/>
                      <a:pt x="263" y="5"/>
                      <a:pt x="263" y="5"/>
                    </a:cubicBezTo>
                    <a:close/>
                    <a:moveTo>
                      <a:pt x="263" y="9"/>
                    </a:moveTo>
                    <a:cubicBezTo>
                      <a:pt x="263" y="9"/>
                      <a:pt x="263" y="9"/>
                      <a:pt x="263" y="9"/>
                    </a:cubicBezTo>
                    <a:cubicBezTo>
                      <a:pt x="263" y="9"/>
                      <a:pt x="263" y="9"/>
                      <a:pt x="263" y="8"/>
                    </a:cubicBezTo>
                    <a:cubicBezTo>
                      <a:pt x="263" y="9"/>
                      <a:pt x="263" y="9"/>
                      <a:pt x="263" y="9"/>
                    </a:cubicBezTo>
                    <a:cubicBezTo>
                      <a:pt x="263" y="9"/>
                      <a:pt x="263" y="10"/>
                      <a:pt x="263" y="10"/>
                    </a:cubicBezTo>
                    <a:cubicBezTo>
                      <a:pt x="263" y="10"/>
                      <a:pt x="263" y="9"/>
                      <a:pt x="263" y="9"/>
                    </a:cubicBezTo>
                    <a:close/>
                    <a:moveTo>
                      <a:pt x="260" y="12"/>
                    </a:moveTo>
                    <a:cubicBezTo>
                      <a:pt x="260" y="12"/>
                      <a:pt x="260" y="12"/>
                      <a:pt x="260" y="12"/>
                    </a:cubicBezTo>
                    <a:cubicBezTo>
                      <a:pt x="260" y="12"/>
                      <a:pt x="261" y="12"/>
                      <a:pt x="261" y="12"/>
                    </a:cubicBezTo>
                    <a:cubicBezTo>
                      <a:pt x="260" y="12"/>
                      <a:pt x="260" y="12"/>
                      <a:pt x="260" y="12"/>
                    </a:cubicBezTo>
                    <a:close/>
                    <a:moveTo>
                      <a:pt x="177" y="26"/>
                    </a:moveTo>
                    <a:cubicBezTo>
                      <a:pt x="177" y="26"/>
                      <a:pt x="177" y="26"/>
                      <a:pt x="177" y="26"/>
                    </a:cubicBezTo>
                    <a:cubicBezTo>
                      <a:pt x="187" y="25"/>
                      <a:pt x="197" y="24"/>
                      <a:pt x="206" y="23"/>
                    </a:cubicBezTo>
                    <a:cubicBezTo>
                      <a:pt x="197" y="24"/>
                      <a:pt x="187" y="25"/>
                      <a:pt x="177" y="26"/>
                    </a:cubicBezTo>
                    <a:cubicBezTo>
                      <a:pt x="163" y="26"/>
                      <a:pt x="149" y="27"/>
                      <a:pt x="133" y="27"/>
                    </a:cubicBezTo>
                    <a:cubicBezTo>
                      <a:pt x="149" y="27"/>
                      <a:pt x="163" y="26"/>
                      <a:pt x="177" y="26"/>
                    </a:cubicBezTo>
                    <a:close/>
                    <a:moveTo>
                      <a:pt x="87" y="26"/>
                    </a:moveTo>
                    <a:cubicBezTo>
                      <a:pt x="87" y="26"/>
                      <a:pt x="87" y="26"/>
                      <a:pt x="87" y="26"/>
                    </a:cubicBezTo>
                    <a:cubicBezTo>
                      <a:pt x="101" y="27"/>
                      <a:pt x="116" y="27"/>
                      <a:pt x="132" y="27"/>
                    </a:cubicBezTo>
                    <a:cubicBezTo>
                      <a:pt x="116" y="27"/>
                      <a:pt x="101" y="27"/>
                      <a:pt x="87" y="26"/>
                    </a:cubicBezTo>
                    <a:cubicBezTo>
                      <a:pt x="75" y="25"/>
                      <a:pt x="64" y="25"/>
                      <a:pt x="54" y="24"/>
                    </a:cubicBezTo>
                    <a:cubicBezTo>
                      <a:pt x="64" y="25"/>
                      <a:pt x="75" y="25"/>
                      <a:pt x="87" y="26"/>
                    </a:cubicBezTo>
                    <a:close/>
                    <a:moveTo>
                      <a:pt x="49" y="23"/>
                    </a:move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49" y="23"/>
                      <a:pt x="49" y="23"/>
                      <a:pt x="49" y="23"/>
                    </a:cubicBezTo>
                    <a:close/>
                    <a:moveTo>
                      <a:pt x="4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lose/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lose/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  <a:moveTo>
                      <a:pt x="2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lose/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lose/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  <a:moveTo>
                      <a:pt x="3" y="7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lose/>
                    <a:moveTo>
                      <a:pt x="4" y="7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  <a:moveTo>
                      <a:pt x="90" y="21"/>
                    </a:moveTo>
                    <a:cubicBezTo>
                      <a:pt x="90" y="21"/>
                      <a:pt x="90" y="21"/>
                      <a:pt x="90" y="21"/>
                    </a:cubicBezTo>
                    <a:cubicBezTo>
                      <a:pt x="80" y="21"/>
                      <a:pt x="70" y="20"/>
                      <a:pt x="62" y="19"/>
                    </a:cubicBezTo>
                    <a:cubicBezTo>
                      <a:pt x="70" y="20"/>
                      <a:pt x="80" y="21"/>
                      <a:pt x="90" y="21"/>
                    </a:cubicBezTo>
                    <a:cubicBezTo>
                      <a:pt x="103" y="22"/>
                      <a:pt x="117" y="22"/>
                      <a:pt x="132" y="22"/>
                    </a:cubicBezTo>
                    <a:cubicBezTo>
                      <a:pt x="117" y="22"/>
                      <a:pt x="103" y="22"/>
                      <a:pt x="90" y="21"/>
                    </a:cubicBezTo>
                    <a:close/>
                    <a:moveTo>
                      <a:pt x="61" y="19"/>
                    </a:moveTo>
                    <a:cubicBezTo>
                      <a:pt x="61" y="19"/>
                      <a:pt x="61" y="19"/>
                      <a:pt x="61" y="19"/>
                    </a:cubicBezTo>
                    <a:cubicBezTo>
                      <a:pt x="59" y="19"/>
                      <a:pt x="57" y="19"/>
                      <a:pt x="56" y="19"/>
                    </a:cubicBezTo>
                    <a:cubicBezTo>
                      <a:pt x="57" y="19"/>
                      <a:pt x="59" y="19"/>
                      <a:pt x="61" y="19"/>
                    </a:cubicBezTo>
                    <a:close/>
                    <a:moveTo>
                      <a:pt x="174" y="21"/>
                    </a:moveTo>
                    <a:cubicBezTo>
                      <a:pt x="174" y="21"/>
                      <a:pt x="174" y="21"/>
                      <a:pt x="174" y="21"/>
                    </a:cubicBezTo>
                    <a:cubicBezTo>
                      <a:pt x="161" y="21"/>
                      <a:pt x="148" y="22"/>
                      <a:pt x="133" y="22"/>
                    </a:cubicBezTo>
                    <a:cubicBezTo>
                      <a:pt x="148" y="22"/>
                      <a:pt x="162" y="21"/>
                      <a:pt x="174" y="21"/>
                    </a:cubicBezTo>
                    <a:cubicBezTo>
                      <a:pt x="185" y="20"/>
                      <a:pt x="195" y="19"/>
                      <a:pt x="204" y="19"/>
                    </a:cubicBezTo>
                    <a:cubicBezTo>
                      <a:pt x="195" y="19"/>
                      <a:pt x="185" y="20"/>
                      <a:pt x="174" y="21"/>
                    </a:cubicBezTo>
                    <a:close/>
                    <a:moveTo>
                      <a:pt x="259" y="8"/>
                    </a:moveTo>
                    <a:cubicBezTo>
                      <a:pt x="259" y="8"/>
                      <a:pt x="259" y="8"/>
                      <a:pt x="259" y="8"/>
                    </a:cubicBezTo>
                    <a:cubicBezTo>
                      <a:pt x="259" y="8"/>
                      <a:pt x="259" y="8"/>
                      <a:pt x="259" y="8"/>
                    </a:cubicBezTo>
                    <a:cubicBezTo>
                      <a:pt x="259" y="8"/>
                      <a:pt x="259" y="8"/>
                      <a:pt x="259" y="8"/>
                    </a:cubicBezTo>
                    <a:cubicBezTo>
                      <a:pt x="259" y="8"/>
                      <a:pt x="259" y="8"/>
                      <a:pt x="259" y="8"/>
                    </a:cubicBezTo>
                    <a:cubicBezTo>
                      <a:pt x="260" y="7"/>
                      <a:pt x="260" y="7"/>
                      <a:pt x="260" y="7"/>
                    </a:cubicBezTo>
                    <a:cubicBezTo>
                      <a:pt x="259" y="8"/>
                      <a:pt x="259" y="8"/>
                      <a:pt x="259" y="8"/>
                    </a:cubicBezTo>
                    <a:close/>
                    <a:moveTo>
                      <a:pt x="260" y="7"/>
                    </a:moveTo>
                    <a:cubicBezTo>
                      <a:pt x="260" y="7"/>
                      <a:pt x="260" y="7"/>
                      <a:pt x="260" y="7"/>
                    </a:cubicBezTo>
                    <a:cubicBezTo>
                      <a:pt x="260" y="7"/>
                      <a:pt x="260" y="7"/>
                      <a:pt x="260" y="7"/>
                    </a:cubicBezTo>
                    <a:cubicBezTo>
                      <a:pt x="260" y="7"/>
                      <a:pt x="260" y="7"/>
                      <a:pt x="260" y="7"/>
                    </a:cubicBezTo>
                    <a:close/>
                    <a:moveTo>
                      <a:pt x="260" y="7"/>
                    </a:moveTo>
                    <a:cubicBezTo>
                      <a:pt x="260" y="7"/>
                      <a:pt x="260" y="7"/>
                      <a:pt x="260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0" y="7"/>
                      <a:pt x="260" y="7"/>
                      <a:pt x="260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0" y="7"/>
                      <a:pt x="260" y="7"/>
                      <a:pt x="260" y="7"/>
                    </a:cubicBezTo>
                    <a:close/>
                    <a:moveTo>
                      <a:pt x="260" y="7"/>
                    </a:moveTo>
                    <a:cubicBezTo>
                      <a:pt x="260" y="7"/>
                      <a:pt x="260" y="7"/>
                      <a:pt x="260" y="7"/>
                    </a:cubicBezTo>
                    <a:cubicBezTo>
                      <a:pt x="260" y="7"/>
                      <a:pt x="260" y="7"/>
                      <a:pt x="260" y="7"/>
                    </a:cubicBezTo>
                    <a:cubicBezTo>
                      <a:pt x="260" y="7"/>
                      <a:pt x="260" y="7"/>
                      <a:pt x="260" y="7"/>
                    </a:cubicBezTo>
                    <a:close/>
                    <a:moveTo>
                      <a:pt x="260" y="7"/>
                    </a:moveTo>
                    <a:cubicBezTo>
                      <a:pt x="260" y="7"/>
                      <a:pt x="260" y="7"/>
                      <a:pt x="260" y="7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78">
                <a:extLst>
                  <a:ext uri="{FF2B5EF4-FFF2-40B4-BE49-F238E27FC236}">
                    <a16:creationId xmlns:a16="http://schemas.microsoft.com/office/drawing/2014/main" id="{A8451EF1-CB95-E25D-0C41-3301BAC32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963" y="8156575"/>
                <a:ext cx="642937" cy="252413"/>
              </a:xfrm>
              <a:custGeom>
                <a:avLst/>
                <a:gdLst>
                  <a:gd name="T0" fmla="*/ 281 w 282"/>
                  <a:gd name="T1" fmla="*/ 32 h 111"/>
                  <a:gd name="T2" fmla="*/ 282 w 282"/>
                  <a:gd name="T3" fmla="*/ 69 h 111"/>
                  <a:gd name="T4" fmla="*/ 1 w 282"/>
                  <a:gd name="T5" fmla="*/ 70 h 111"/>
                  <a:gd name="T6" fmla="*/ 0 w 282"/>
                  <a:gd name="T7" fmla="*/ 31 h 111"/>
                  <a:gd name="T8" fmla="*/ 26 w 282"/>
                  <a:gd name="T9" fmla="*/ 4 h 111"/>
                  <a:gd name="T10" fmla="*/ 139 w 282"/>
                  <a:gd name="T11" fmla="*/ 9 h 111"/>
                  <a:gd name="T12" fmla="*/ 259 w 282"/>
                  <a:gd name="T13" fmla="*/ 2 h 111"/>
                  <a:gd name="T14" fmla="*/ 281 w 282"/>
                  <a:gd name="T15" fmla="*/ 3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2" h="111">
                    <a:moveTo>
                      <a:pt x="281" y="32"/>
                    </a:moveTo>
                    <a:cubicBezTo>
                      <a:pt x="282" y="69"/>
                      <a:pt x="282" y="69"/>
                      <a:pt x="282" y="69"/>
                    </a:cubicBezTo>
                    <a:cubicBezTo>
                      <a:pt x="282" y="110"/>
                      <a:pt x="1" y="111"/>
                      <a:pt x="1" y="7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1"/>
                      <a:pt x="5" y="2"/>
                      <a:pt x="26" y="4"/>
                    </a:cubicBezTo>
                    <a:cubicBezTo>
                      <a:pt x="53" y="6"/>
                      <a:pt x="96" y="10"/>
                      <a:pt x="139" y="9"/>
                    </a:cubicBezTo>
                    <a:cubicBezTo>
                      <a:pt x="186" y="8"/>
                      <a:pt x="233" y="3"/>
                      <a:pt x="259" y="2"/>
                    </a:cubicBezTo>
                    <a:cubicBezTo>
                      <a:pt x="282" y="0"/>
                      <a:pt x="281" y="13"/>
                      <a:pt x="28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79">
                <a:extLst>
                  <a:ext uri="{FF2B5EF4-FFF2-40B4-BE49-F238E27FC236}">
                    <a16:creationId xmlns:a16="http://schemas.microsoft.com/office/drawing/2014/main" id="{743CB49B-22FB-2A2F-5890-8151B6D083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49613" y="8148637"/>
                <a:ext cx="657225" cy="244475"/>
              </a:xfrm>
              <a:custGeom>
                <a:avLst/>
                <a:gdLst>
                  <a:gd name="T0" fmla="*/ 288 w 288"/>
                  <a:gd name="T1" fmla="*/ 35 h 107"/>
                  <a:gd name="T2" fmla="*/ 288 w 288"/>
                  <a:gd name="T3" fmla="*/ 72 h 107"/>
                  <a:gd name="T4" fmla="*/ 202 w 288"/>
                  <a:gd name="T5" fmla="*/ 104 h 107"/>
                  <a:gd name="T6" fmla="*/ 144 w 288"/>
                  <a:gd name="T7" fmla="*/ 106 h 107"/>
                  <a:gd name="T8" fmla="*/ 144 w 288"/>
                  <a:gd name="T9" fmla="*/ 106 h 107"/>
                  <a:gd name="T10" fmla="*/ 86 w 288"/>
                  <a:gd name="T11" fmla="*/ 104 h 107"/>
                  <a:gd name="T12" fmla="*/ 0 w 288"/>
                  <a:gd name="T13" fmla="*/ 73 h 107"/>
                  <a:gd name="T14" fmla="*/ 0 w 288"/>
                  <a:gd name="T15" fmla="*/ 34 h 107"/>
                  <a:gd name="T16" fmla="*/ 6 w 288"/>
                  <a:gd name="T17" fmla="*/ 10 h 107"/>
                  <a:gd name="T18" fmla="*/ 30 w 288"/>
                  <a:gd name="T19" fmla="*/ 3 h 107"/>
                  <a:gd name="T20" fmla="*/ 33 w 288"/>
                  <a:gd name="T21" fmla="*/ 4 h 107"/>
                  <a:gd name="T22" fmla="*/ 142 w 288"/>
                  <a:gd name="T23" fmla="*/ 9 h 107"/>
                  <a:gd name="T24" fmla="*/ 237 w 288"/>
                  <a:gd name="T25" fmla="*/ 3 h 107"/>
                  <a:gd name="T26" fmla="*/ 262 w 288"/>
                  <a:gd name="T27" fmla="*/ 1 h 107"/>
                  <a:gd name="T28" fmla="*/ 287 w 288"/>
                  <a:gd name="T29" fmla="*/ 23 h 107"/>
                  <a:gd name="T30" fmla="*/ 288 w 288"/>
                  <a:gd name="T31" fmla="*/ 34 h 107"/>
                  <a:gd name="T32" fmla="*/ 288 w 288"/>
                  <a:gd name="T33" fmla="*/ 34 h 107"/>
                  <a:gd name="T34" fmla="*/ 288 w 288"/>
                  <a:gd name="T35" fmla="*/ 35 h 107"/>
                  <a:gd name="T36" fmla="*/ 281 w 288"/>
                  <a:gd name="T37" fmla="*/ 72 h 107"/>
                  <a:gd name="T38" fmla="*/ 281 w 288"/>
                  <a:gd name="T39" fmla="*/ 72 h 107"/>
                  <a:gd name="T40" fmla="*/ 281 w 288"/>
                  <a:gd name="T41" fmla="*/ 35 h 107"/>
                  <a:gd name="T42" fmla="*/ 281 w 288"/>
                  <a:gd name="T43" fmla="*/ 34 h 107"/>
                  <a:gd name="T44" fmla="*/ 281 w 288"/>
                  <a:gd name="T45" fmla="*/ 34 h 107"/>
                  <a:gd name="T46" fmla="*/ 281 w 288"/>
                  <a:gd name="T47" fmla="*/ 23 h 107"/>
                  <a:gd name="T48" fmla="*/ 262 w 288"/>
                  <a:gd name="T49" fmla="*/ 8 h 107"/>
                  <a:gd name="T50" fmla="*/ 237 w 288"/>
                  <a:gd name="T51" fmla="*/ 10 h 107"/>
                  <a:gd name="T52" fmla="*/ 142 w 288"/>
                  <a:gd name="T53" fmla="*/ 15 h 107"/>
                  <a:gd name="T54" fmla="*/ 33 w 288"/>
                  <a:gd name="T55" fmla="*/ 10 h 107"/>
                  <a:gd name="T56" fmla="*/ 29 w 288"/>
                  <a:gd name="T57" fmla="*/ 10 h 107"/>
                  <a:gd name="T58" fmla="*/ 11 w 288"/>
                  <a:gd name="T59" fmla="*/ 14 h 107"/>
                  <a:gd name="T60" fmla="*/ 7 w 288"/>
                  <a:gd name="T61" fmla="*/ 34 h 107"/>
                  <a:gd name="T62" fmla="*/ 7 w 288"/>
                  <a:gd name="T63" fmla="*/ 73 h 107"/>
                  <a:gd name="T64" fmla="*/ 87 w 288"/>
                  <a:gd name="T65" fmla="*/ 98 h 107"/>
                  <a:gd name="T66" fmla="*/ 144 w 288"/>
                  <a:gd name="T67" fmla="*/ 100 h 107"/>
                  <a:gd name="T68" fmla="*/ 144 w 288"/>
                  <a:gd name="T69" fmla="*/ 100 h 107"/>
                  <a:gd name="T70" fmla="*/ 201 w 288"/>
                  <a:gd name="T71" fmla="*/ 97 h 107"/>
                  <a:gd name="T72" fmla="*/ 281 w 288"/>
                  <a:gd name="T73" fmla="*/ 7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8" h="107">
                    <a:moveTo>
                      <a:pt x="288" y="35"/>
                    </a:moveTo>
                    <a:cubicBezTo>
                      <a:pt x="288" y="72"/>
                      <a:pt x="288" y="72"/>
                      <a:pt x="288" y="72"/>
                    </a:cubicBezTo>
                    <a:cubicBezTo>
                      <a:pt x="288" y="89"/>
                      <a:pt x="250" y="99"/>
                      <a:pt x="202" y="104"/>
                    </a:cubicBezTo>
                    <a:cubicBezTo>
                      <a:pt x="184" y="105"/>
                      <a:pt x="164" y="106"/>
                      <a:pt x="144" y="106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24" y="107"/>
                      <a:pt x="105" y="106"/>
                      <a:pt x="86" y="104"/>
                    </a:cubicBezTo>
                    <a:cubicBezTo>
                      <a:pt x="38" y="100"/>
                      <a:pt x="0" y="90"/>
                      <a:pt x="0" y="7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3"/>
                      <a:pt x="1" y="15"/>
                      <a:pt x="6" y="10"/>
                    </a:cubicBezTo>
                    <a:cubicBezTo>
                      <a:pt x="10" y="4"/>
                      <a:pt x="18" y="2"/>
                      <a:pt x="30" y="3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60" y="6"/>
                      <a:pt x="101" y="10"/>
                      <a:pt x="142" y="9"/>
                    </a:cubicBezTo>
                    <a:cubicBezTo>
                      <a:pt x="176" y="8"/>
                      <a:pt x="211" y="5"/>
                      <a:pt x="237" y="3"/>
                    </a:cubicBezTo>
                    <a:cubicBezTo>
                      <a:pt x="246" y="3"/>
                      <a:pt x="255" y="2"/>
                      <a:pt x="262" y="1"/>
                    </a:cubicBezTo>
                    <a:cubicBezTo>
                      <a:pt x="282" y="0"/>
                      <a:pt x="286" y="8"/>
                      <a:pt x="287" y="23"/>
                    </a:cubicBezTo>
                    <a:cubicBezTo>
                      <a:pt x="288" y="26"/>
                      <a:pt x="288" y="30"/>
                      <a:pt x="288" y="34"/>
                    </a:cubicBezTo>
                    <a:cubicBezTo>
                      <a:pt x="288" y="34"/>
                      <a:pt x="288" y="34"/>
                      <a:pt x="288" y="34"/>
                    </a:cubicBezTo>
                    <a:cubicBezTo>
                      <a:pt x="288" y="35"/>
                      <a:pt x="288" y="35"/>
                      <a:pt x="288" y="35"/>
                    </a:cubicBezTo>
                    <a:close/>
                    <a:moveTo>
                      <a:pt x="281" y="72"/>
                    </a:moveTo>
                    <a:cubicBezTo>
                      <a:pt x="281" y="72"/>
                      <a:pt x="281" y="72"/>
                      <a:pt x="281" y="72"/>
                    </a:cubicBezTo>
                    <a:cubicBezTo>
                      <a:pt x="281" y="35"/>
                      <a:pt x="281" y="35"/>
                      <a:pt x="281" y="35"/>
                    </a:cubicBez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30"/>
                      <a:pt x="281" y="27"/>
                      <a:pt x="281" y="23"/>
                    </a:cubicBezTo>
                    <a:cubicBezTo>
                      <a:pt x="280" y="13"/>
                      <a:pt x="277" y="7"/>
                      <a:pt x="262" y="8"/>
                    </a:cubicBezTo>
                    <a:cubicBezTo>
                      <a:pt x="256" y="8"/>
                      <a:pt x="247" y="9"/>
                      <a:pt x="237" y="10"/>
                    </a:cubicBezTo>
                    <a:cubicBezTo>
                      <a:pt x="211" y="12"/>
                      <a:pt x="177" y="15"/>
                      <a:pt x="142" y="15"/>
                    </a:cubicBezTo>
                    <a:cubicBezTo>
                      <a:pt x="101" y="16"/>
                      <a:pt x="60" y="13"/>
                      <a:pt x="33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19" y="9"/>
                      <a:pt x="14" y="10"/>
                      <a:pt x="11" y="14"/>
                    </a:cubicBezTo>
                    <a:cubicBezTo>
                      <a:pt x="8" y="18"/>
                      <a:pt x="7" y="24"/>
                      <a:pt x="7" y="3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86"/>
                      <a:pt x="42" y="94"/>
                      <a:pt x="87" y="98"/>
                    </a:cubicBezTo>
                    <a:cubicBezTo>
                      <a:pt x="105" y="99"/>
                      <a:pt x="125" y="100"/>
                      <a:pt x="144" y="100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64" y="100"/>
                      <a:pt x="183" y="99"/>
                      <a:pt x="201" y="97"/>
                    </a:cubicBezTo>
                    <a:cubicBezTo>
                      <a:pt x="246" y="93"/>
                      <a:pt x="281" y="84"/>
                      <a:pt x="281" y="72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id="{AFFEFD1F-E073-1162-FB83-9F8E0038C232}"/>
                </a:ext>
              </a:extLst>
            </p:cNvPr>
            <p:cNvGrpSpPr/>
            <p:nvPr/>
          </p:nvGrpSpPr>
          <p:grpSpPr>
            <a:xfrm>
              <a:off x="9989006" y="4328577"/>
              <a:ext cx="579215" cy="1252894"/>
              <a:chOff x="6867525" y="8502650"/>
              <a:chExt cx="739775" cy="1600200"/>
            </a:xfrm>
          </p:grpSpPr>
          <p:sp>
            <p:nvSpPr>
              <p:cNvPr id="474" name="Freeform 180">
                <a:extLst>
                  <a:ext uri="{FF2B5EF4-FFF2-40B4-BE49-F238E27FC236}">
                    <a16:creationId xmlns:a16="http://schemas.microsoft.com/office/drawing/2014/main" id="{093A3DEF-50E3-283F-B5B5-E234E11D8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7050" y="8694737"/>
                <a:ext cx="720725" cy="1397000"/>
              </a:xfrm>
              <a:custGeom>
                <a:avLst/>
                <a:gdLst>
                  <a:gd name="T0" fmla="*/ 316 w 316"/>
                  <a:gd name="T1" fmla="*/ 109 h 612"/>
                  <a:gd name="T2" fmla="*/ 315 w 316"/>
                  <a:gd name="T3" fmla="*/ 109 h 612"/>
                  <a:gd name="T4" fmla="*/ 158 w 316"/>
                  <a:gd name="T5" fmla="*/ 0 h 612"/>
                  <a:gd name="T6" fmla="*/ 1 w 316"/>
                  <a:gd name="T7" fmla="*/ 109 h 612"/>
                  <a:gd name="T8" fmla="*/ 0 w 316"/>
                  <a:gd name="T9" fmla="*/ 109 h 612"/>
                  <a:gd name="T10" fmla="*/ 0 w 316"/>
                  <a:gd name="T11" fmla="*/ 115 h 612"/>
                  <a:gd name="T12" fmla="*/ 1 w 316"/>
                  <a:gd name="T13" fmla="*/ 567 h 612"/>
                  <a:gd name="T14" fmla="*/ 158 w 316"/>
                  <a:gd name="T15" fmla="*/ 612 h 612"/>
                  <a:gd name="T16" fmla="*/ 316 w 316"/>
                  <a:gd name="T17" fmla="*/ 567 h 612"/>
                  <a:gd name="T18" fmla="*/ 315 w 316"/>
                  <a:gd name="T19" fmla="*/ 563 h 612"/>
                  <a:gd name="T20" fmla="*/ 316 w 316"/>
                  <a:gd name="T21" fmla="*/ 563 h 612"/>
                  <a:gd name="T22" fmla="*/ 316 w 316"/>
                  <a:gd name="T23" fmla="*/ 115 h 612"/>
                  <a:gd name="T24" fmla="*/ 316 w 316"/>
                  <a:gd name="T25" fmla="*/ 10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6" h="612">
                    <a:moveTo>
                      <a:pt x="316" y="109"/>
                    </a:moveTo>
                    <a:cubicBezTo>
                      <a:pt x="315" y="109"/>
                      <a:pt x="315" y="109"/>
                      <a:pt x="315" y="109"/>
                    </a:cubicBezTo>
                    <a:cubicBezTo>
                      <a:pt x="311" y="48"/>
                      <a:pt x="242" y="0"/>
                      <a:pt x="158" y="0"/>
                    </a:cubicBezTo>
                    <a:cubicBezTo>
                      <a:pt x="74" y="0"/>
                      <a:pt x="5" y="48"/>
                      <a:pt x="1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266"/>
                      <a:pt x="0" y="416"/>
                      <a:pt x="1" y="567"/>
                    </a:cubicBezTo>
                    <a:cubicBezTo>
                      <a:pt x="1" y="592"/>
                      <a:pt x="71" y="612"/>
                      <a:pt x="158" y="612"/>
                    </a:cubicBezTo>
                    <a:cubicBezTo>
                      <a:pt x="245" y="612"/>
                      <a:pt x="316" y="592"/>
                      <a:pt x="316" y="567"/>
                    </a:cubicBezTo>
                    <a:cubicBezTo>
                      <a:pt x="316" y="565"/>
                      <a:pt x="315" y="564"/>
                      <a:pt x="315" y="563"/>
                    </a:cubicBezTo>
                    <a:cubicBezTo>
                      <a:pt x="316" y="563"/>
                      <a:pt x="316" y="563"/>
                      <a:pt x="316" y="563"/>
                    </a:cubicBezTo>
                    <a:cubicBezTo>
                      <a:pt x="316" y="115"/>
                      <a:pt x="316" y="115"/>
                      <a:pt x="316" y="115"/>
                    </a:cubicBezTo>
                    <a:lnTo>
                      <a:pt x="316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81">
                <a:extLst>
                  <a:ext uri="{FF2B5EF4-FFF2-40B4-BE49-F238E27FC236}">
                    <a16:creationId xmlns:a16="http://schemas.microsoft.com/office/drawing/2014/main" id="{06141D4A-BFB9-FFD4-2E26-022A619F5D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7525" y="8683625"/>
                <a:ext cx="739775" cy="1419225"/>
              </a:xfrm>
              <a:custGeom>
                <a:avLst/>
                <a:gdLst>
                  <a:gd name="T0" fmla="*/ 315 w 324"/>
                  <a:gd name="T1" fmla="*/ 117 h 622"/>
                  <a:gd name="T2" fmla="*/ 315 w 324"/>
                  <a:gd name="T3" fmla="*/ 114 h 622"/>
                  <a:gd name="T4" fmla="*/ 268 w 324"/>
                  <a:gd name="T5" fmla="*/ 40 h 622"/>
                  <a:gd name="T6" fmla="*/ 162 w 324"/>
                  <a:gd name="T7" fmla="*/ 9 h 622"/>
                  <a:gd name="T8" fmla="*/ 56 w 324"/>
                  <a:gd name="T9" fmla="*/ 40 h 622"/>
                  <a:gd name="T10" fmla="*/ 9 w 324"/>
                  <a:gd name="T11" fmla="*/ 114 h 622"/>
                  <a:gd name="T12" fmla="*/ 9 w 324"/>
                  <a:gd name="T13" fmla="*/ 117 h 622"/>
                  <a:gd name="T14" fmla="*/ 9 w 324"/>
                  <a:gd name="T15" fmla="*/ 120 h 622"/>
                  <a:gd name="T16" fmla="*/ 9 w 324"/>
                  <a:gd name="T17" fmla="*/ 564 h 622"/>
                  <a:gd name="T18" fmla="*/ 9 w 324"/>
                  <a:gd name="T19" fmla="*/ 572 h 622"/>
                  <a:gd name="T20" fmla="*/ 52 w 324"/>
                  <a:gd name="T21" fmla="*/ 600 h 622"/>
                  <a:gd name="T22" fmla="*/ 162 w 324"/>
                  <a:gd name="T23" fmla="*/ 613 h 622"/>
                  <a:gd name="T24" fmla="*/ 272 w 324"/>
                  <a:gd name="T25" fmla="*/ 600 h 622"/>
                  <a:gd name="T26" fmla="*/ 315 w 324"/>
                  <a:gd name="T27" fmla="*/ 575 h 622"/>
                  <a:gd name="T28" fmla="*/ 316 w 324"/>
                  <a:gd name="T29" fmla="*/ 563 h 622"/>
                  <a:gd name="T30" fmla="*/ 315 w 324"/>
                  <a:gd name="T31" fmla="*/ 120 h 622"/>
                  <a:gd name="T32" fmla="*/ 315 w 324"/>
                  <a:gd name="T33" fmla="*/ 117 h 622"/>
                  <a:gd name="T34" fmla="*/ 273 w 324"/>
                  <a:gd name="T35" fmla="*/ 33 h 622"/>
                  <a:gd name="T36" fmla="*/ 273 w 324"/>
                  <a:gd name="T37" fmla="*/ 33 h 622"/>
                  <a:gd name="T38" fmla="*/ 323 w 324"/>
                  <a:gd name="T39" fmla="*/ 110 h 622"/>
                  <a:gd name="T40" fmla="*/ 324 w 324"/>
                  <a:gd name="T41" fmla="*/ 110 h 622"/>
                  <a:gd name="T42" fmla="*/ 324 w 324"/>
                  <a:gd name="T43" fmla="*/ 114 h 622"/>
                  <a:gd name="T44" fmla="*/ 324 w 324"/>
                  <a:gd name="T45" fmla="*/ 120 h 622"/>
                  <a:gd name="T46" fmla="*/ 324 w 324"/>
                  <a:gd name="T47" fmla="*/ 568 h 622"/>
                  <a:gd name="T48" fmla="*/ 275 w 324"/>
                  <a:gd name="T49" fmla="*/ 608 h 622"/>
                  <a:gd name="T50" fmla="*/ 162 w 324"/>
                  <a:gd name="T51" fmla="*/ 622 h 622"/>
                  <a:gd name="T52" fmla="*/ 50 w 324"/>
                  <a:gd name="T53" fmla="*/ 608 h 622"/>
                  <a:gd name="T54" fmla="*/ 0 w 324"/>
                  <a:gd name="T55" fmla="*/ 572 h 622"/>
                  <a:gd name="T56" fmla="*/ 0 w 324"/>
                  <a:gd name="T57" fmla="*/ 120 h 622"/>
                  <a:gd name="T58" fmla="*/ 0 w 324"/>
                  <a:gd name="T59" fmla="*/ 114 h 622"/>
                  <a:gd name="T60" fmla="*/ 0 w 324"/>
                  <a:gd name="T61" fmla="*/ 110 h 622"/>
                  <a:gd name="T62" fmla="*/ 1 w 324"/>
                  <a:gd name="T63" fmla="*/ 110 h 622"/>
                  <a:gd name="T64" fmla="*/ 51 w 324"/>
                  <a:gd name="T65" fmla="*/ 33 h 622"/>
                  <a:gd name="T66" fmla="*/ 162 w 324"/>
                  <a:gd name="T67" fmla="*/ 0 h 622"/>
                  <a:gd name="T68" fmla="*/ 273 w 324"/>
                  <a:gd name="T69" fmla="*/ 3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4" h="622">
                    <a:moveTo>
                      <a:pt x="315" y="117"/>
                    </a:moveTo>
                    <a:cubicBezTo>
                      <a:pt x="315" y="114"/>
                      <a:pt x="315" y="114"/>
                      <a:pt x="315" y="114"/>
                    </a:cubicBezTo>
                    <a:cubicBezTo>
                      <a:pt x="313" y="85"/>
                      <a:pt x="295" y="59"/>
                      <a:pt x="268" y="40"/>
                    </a:cubicBezTo>
                    <a:cubicBezTo>
                      <a:pt x="240" y="20"/>
                      <a:pt x="203" y="9"/>
                      <a:pt x="162" y="9"/>
                    </a:cubicBezTo>
                    <a:cubicBezTo>
                      <a:pt x="121" y="9"/>
                      <a:pt x="84" y="20"/>
                      <a:pt x="56" y="40"/>
                    </a:cubicBezTo>
                    <a:cubicBezTo>
                      <a:pt x="29" y="59"/>
                      <a:pt x="11" y="85"/>
                      <a:pt x="9" y="114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9" y="564"/>
                      <a:pt x="9" y="564"/>
                      <a:pt x="9" y="564"/>
                    </a:cubicBezTo>
                    <a:cubicBezTo>
                      <a:pt x="8" y="566"/>
                      <a:pt x="9" y="569"/>
                      <a:pt x="9" y="572"/>
                    </a:cubicBezTo>
                    <a:cubicBezTo>
                      <a:pt x="9" y="582"/>
                      <a:pt x="25" y="592"/>
                      <a:pt x="52" y="600"/>
                    </a:cubicBezTo>
                    <a:cubicBezTo>
                      <a:pt x="80" y="608"/>
                      <a:pt x="119" y="613"/>
                      <a:pt x="162" y="613"/>
                    </a:cubicBezTo>
                    <a:cubicBezTo>
                      <a:pt x="205" y="613"/>
                      <a:pt x="244" y="608"/>
                      <a:pt x="272" y="600"/>
                    </a:cubicBezTo>
                    <a:cubicBezTo>
                      <a:pt x="291" y="594"/>
                      <a:pt x="308" y="589"/>
                      <a:pt x="315" y="575"/>
                    </a:cubicBezTo>
                    <a:cubicBezTo>
                      <a:pt x="316" y="572"/>
                      <a:pt x="315" y="568"/>
                      <a:pt x="316" y="563"/>
                    </a:cubicBezTo>
                    <a:cubicBezTo>
                      <a:pt x="315" y="120"/>
                      <a:pt x="315" y="120"/>
                      <a:pt x="315" y="120"/>
                    </a:cubicBezTo>
                    <a:cubicBezTo>
                      <a:pt x="315" y="117"/>
                      <a:pt x="315" y="117"/>
                      <a:pt x="315" y="117"/>
                    </a:cubicBezTo>
                    <a:close/>
                    <a:moveTo>
                      <a:pt x="273" y="33"/>
                    </a:moveTo>
                    <a:cubicBezTo>
                      <a:pt x="273" y="33"/>
                      <a:pt x="273" y="33"/>
                      <a:pt x="273" y="33"/>
                    </a:cubicBezTo>
                    <a:cubicBezTo>
                      <a:pt x="301" y="52"/>
                      <a:pt x="320" y="79"/>
                      <a:pt x="323" y="110"/>
                    </a:cubicBezTo>
                    <a:cubicBezTo>
                      <a:pt x="324" y="110"/>
                      <a:pt x="324" y="110"/>
                      <a:pt x="324" y="110"/>
                    </a:cubicBezTo>
                    <a:cubicBezTo>
                      <a:pt x="324" y="114"/>
                      <a:pt x="324" y="114"/>
                      <a:pt x="324" y="114"/>
                    </a:cubicBezTo>
                    <a:cubicBezTo>
                      <a:pt x="324" y="120"/>
                      <a:pt x="324" y="120"/>
                      <a:pt x="324" y="120"/>
                    </a:cubicBezTo>
                    <a:cubicBezTo>
                      <a:pt x="324" y="568"/>
                      <a:pt x="324" y="568"/>
                      <a:pt x="324" y="568"/>
                    </a:cubicBezTo>
                    <a:cubicBezTo>
                      <a:pt x="324" y="594"/>
                      <a:pt x="295" y="602"/>
                      <a:pt x="275" y="608"/>
                    </a:cubicBezTo>
                    <a:cubicBezTo>
                      <a:pt x="246" y="616"/>
                      <a:pt x="206" y="622"/>
                      <a:pt x="162" y="622"/>
                    </a:cubicBezTo>
                    <a:cubicBezTo>
                      <a:pt x="118" y="622"/>
                      <a:pt x="78" y="616"/>
                      <a:pt x="50" y="608"/>
                    </a:cubicBezTo>
                    <a:cubicBezTo>
                      <a:pt x="35" y="604"/>
                      <a:pt x="0" y="593"/>
                      <a:pt x="0" y="572"/>
                    </a:cubicBezTo>
                    <a:cubicBezTo>
                      <a:pt x="0" y="421"/>
                      <a:pt x="0" y="271"/>
                      <a:pt x="0" y="1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4" y="79"/>
                      <a:pt x="23" y="52"/>
                      <a:pt x="51" y="33"/>
                    </a:cubicBezTo>
                    <a:cubicBezTo>
                      <a:pt x="80" y="13"/>
                      <a:pt x="119" y="0"/>
                      <a:pt x="162" y="0"/>
                    </a:cubicBezTo>
                    <a:cubicBezTo>
                      <a:pt x="205" y="0"/>
                      <a:pt x="244" y="13"/>
                      <a:pt x="273" y="33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82">
                <a:extLst>
                  <a:ext uri="{FF2B5EF4-FFF2-40B4-BE49-F238E27FC236}">
                    <a16:creationId xmlns:a16="http://schemas.microsoft.com/office/drawing/2014/main" id="{3F34F508-5C27-F498-B9E2-AAE5E35D6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6125" y="8502650"/>
                <a:ext cx="277812" cy="217488"/>
              </a:xfrm>
              <a:custGeom>
                <a:avLst/>
                <a:gdLst>
                  <a:gd name="T0" fmla="*/ 122 w 122"/>
                  <a:gd name="T1" fmla="*/ 85 h 95"/>
                  <a:gd name="T2" fmla="*/ 122 w 122"/>
                  <a:gd name="T3" fmla="*/ 15 h 95"/>
                  <a:gd name="T4" fmla="*/ 122 w 122"/>
                  <a:gd name="T5" fmla="*/ 14 h 95"/>
                  <a:gd name="T6" fmla="*/ 122 w 122"/>
                  <a:gd name="T7" fmla="*/ 13 h 95"/>
                  <a:gd name="T8" fmla="*/ 101 w 122"/>
                  <a:gd name="T9" fmla="*/ 3 h 95"/>
                  <a:gd name="T10" fmla="*/ 61 w 122"/>
                  <a:gd name="T11" fmla="*/ 0 h 95"/>
                  <a:gd name="T12" fmla="*/ 22 w 122"/>
                  <a:gd name="T13" fmla="*/ 3 h 95"/>
                  <a:gd name="T14" fmla="*/ 1 w 122"/>
                  <a:gd name="T15" fmla="*/ 13 h 95"/>
                  <a:gd name="T16" fmla="*/ 0 w 122"/>
                  <a:gd name="T17" fmla="*/ 14 h 95"/>
                  <a:gd name="T18" fmla="*/ 0 w 122"/>
                  <a:gd name="T19" fmla="*/ 15 h 95"/>
                  <a:gd name="T20" fmla="*/ 0 w 122"/>
                  <a:gd name="T21" fmla="*/ 87 h 95"/>
                  <a:gd name="T22" fmla="*/ 0 w 122"/>
                  <a:gd name="T23" fmla="*/ 91 h 95"/>
                  <a:gd name="T24" fmla="*/ 3 w 122"/>
                  <a:gd name="T25" fmla="*/ 91 h 95"/>
                  <a:gd name="T26" fmla="*/ 51 w 122"/>
                  <a:gd name="T27" fmla="*/ 94 h 95"/>
                  <a:gd name="T28" fmla="*/ 61 w 122"/>
                  <a:gd name="T29" fmla="*/ 94 h 95"/>
                  <a:gd name="T30" fmla="*/ 70 w 122"/>
                  <a:gd name="T31" fmla="*/ 94 h 95"/>
                  <a:gd name="T32" fmla="*/ 120 w 122"/>
                  <a:gd name="T33" fmla="*/ 89 h 95"/>
                  <a:gd name="T34" fmla="*/ 122 w 122"/>
                  <a:gd name="T35" fmla="*/ 88 h 95"/>
                  <a:gd name="T36" fmla="*/ 122 w 122"/>
                  <a:gd name="T37" fmla="*/ 8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5">
                    <a:moveTo>
                      <a:pt x="122" y="85"/>
                    </a:move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4"/>
                      <a:pt x="122" y="14"/>
                      <a:pt x="122" y="14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20" y="9"/>
                      <a:pt x="112" y="5"/>
                      <a:pt x="101" y="3"/>
                    </a:cubicBezTo>
                    <a:cubicBezTo>
                      <a:pt x="90" y="1"/>
                      <a:pt x="76" y="0"/>
                      <a:pt x="61" y="0"/>
                    </a:cubicBezTo>
                    <a:cubicBezTo>
                      <a:pt x="46" y="0"/>
                      <a:pt x="32" y="1"/>
                      <a:pt x="22" y="3"/>
                    </a:cubicBezTo>
                    <a:cubicBezTo>
                      <a:pt x="11" y="5"/>
                      <a:pt x="3" y="9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19" y="95"/>
                      <a:pt x="35" y="95"/>
                      <a:pt x="51" y="94"/>
                    </a:cubicBezTo>
                    <a:cubicBezTo>
                      <a:pt x="54" y="94"/>
                      <a:pt x="56" y="94"/>
                      <a:pt x="61" y="94"/>
                    </a:cubicBezTo>
                    <a:cubicBezTo>
                      <a:pt x="65" y="94"/>
                      <a:pt x="68" y="94"/>
                      <a:pt x="70" y="94"/>
                    </a:cubicBezTo>
                    <a:cubicBezTo>
                      <a:pt x="86" y="95"/>
                      <a:pt x="105" y="95"/>
                      <a:pt x="120" y="89"/>
                    </a:cubicBezTo>
                    <a:cubicBezTo>
                      <a:pt x="122" y="88"/>
                      <a:pt x="122" y="88"/>
                      <a:pt x="122" y="88"/>
                    </a:cubicBezTo>
                    <a:lnTo>
                      <a:pt x="122" y="85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83">
                <a:extLst>
                  <a:ext uri="{FF2B5EF4-FFF2-40B4-BE49-F238E27FC236}">
                    <a16:creationId xmlns:a16="http://schemas.microsoft.com/office/drawing/2014/main" id="{0584D1E2-0148-BF4F-A9DA-01884C3F6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8825" y="8537575"/>
                <a:ext cx="114300" cy="161925"/>
              </a:xfrm>
              <a:custGeom>
                <a:avLst/>
                <a:gdLst>
                  <a:gd name="T0" fmla="*/ 47 w 50"/>
                  <a:gd name="T1" fmla="*/ 16 h 71"/>
                  <a:gd name="T2" fmla="*/ 47 w 50"/>
                  <a:gd name="T3" fmla="*/ 60 h 71"/>
                  <a:gd name="T4" fmla="*/ 39 w 50"/>
                  <a:gd name="T5" fmla="*/ 71 h 71"/>
                  <a:gd name="T6" fmla="*/ 8 w 50"/>
                  <a:gd name="T7" fmla="*/ 70 h 71"/>
                  <a:gd name="T8" fmla="*/ 2 w 50"/>
                  <a:gd name="T9" fmla="*/ 61 h 71"/>
                  <a:gd name="T10" fmla="*/ 3 w 50"/>
                  <a:gd name="T11" fmla="*/ 14 h 71"/>
                  <a:gd name="T12" fmla="*/ 9 w 50"/>
                  <a:gd name="T13" fmla="*/ 1 h 71"/>
                  <a:gd name="T14" fmla="*/ 38 w 50"/>
                  <a:gd name="T15" fmla="*/ 1 h 71"/>
                  <a:gd name="T16" fmla="*/ 47 w 50"/>
                  <a:gd name="T17" fmla="*/ 1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1">
                    <a:moveTo>
                      <a:pt x="47" y="16"/>
                    </a:moveTo>
                    <a:cubicBezTo>
                      <a:pt x="47" y="30"/>
                      <a:pt x="47" y="45"/>
                      <a:pt x="47" y="60"/>
                    </a:cubicBezTo>
                    <a:cubicBezTo>
                      <a:pt x="46" y="69"/>
                      <a:pt x="49" y="71"/>
                      <a:pt x="39" y="71"/>
                    </a:cubicBezTo>
                    <a:cubicBezTo>
                      <a:pt x="28" y="71"/>
                      <a:pt x="18" y="71"/>
                      <a:pt x="8" y="70"/>
                    </a:cubicBezTo>
                    <a:cubicBezTo>
                      <a:pt x="0" y="69"/>
                      <a:pt x="1" y="69"/>
                      <a:pt x="2" y="61"/>
                    </a:cubicBezTo>
                    <a:cubicBezTo>
                      <a:pt x="2" y="45"/>
                      <a:pt x="2" y="29"/>
                      <a:pt x="3" y="14"/>
                    </a:cubicBezTo>
                    <a:cubicBezTo>
                      <a:pt x="3" y="5"/>
                      <a:pt x="0" y="1"/>
                      <a:pt x="9" y="1"/>
                    </a:cubicBezTo>
                    <a:cubicBezTo>
                      <a:pt x="18" y="0"/>
                      <a:pt x="28" y="0"/>
                      <a:pt x="38" y="1"/>
                    </a:cubicBezTo>
                    <a:cubicBezTo>
                      <a:pt x="50" y="3"/>
                      <a:pt x="47" y="4"/>
                      <a:pt x="47" y="16"/>
                    </a:cubicBezTo>
                    <a:close/>
                  </a:path>
                </a:pathLst>
              </a:custGeom>
              <a:solidFill>
                <a:srgbClr val="5D5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84">
                <a:extLst>
                  <a:ext uri="{FF2B5EF4-FFF2-40B4-BE49-F238E27FC236}">
                    <a16:creationId xmlns:a16="http://schemas.microsoft.com/office/drawing/2014/main" id="{E5304DCE-34FC-C5EF-E440-DFFEF3D2A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6938" y="8537575"/>
                <a:ext cx="114300" cy="161925"/>
              </a:xfrm>
              <a:custGeom>
                <a:avLst/>
                <a:gdLst>
                  <a:gd name="T0" fmla="*/ 3 w 50"/>
                  <a:gd name="T1" fmla="*/ 16 h 71"/>
                  <a:gd name="T2" fmla="*/ 3 w 50"/>
                  <a:gd name="T3" fmla="*/ 60 h 71"/>
                  <a:gd name="T4" fmla="*/ 11 w 50"/>
                  <a:gd name="T5" fmla="*/ 71 h 71"/>
                  <a:gd name="T6" fmla="*/ 42 w 50"/>
                  <a:gd name="T7" fmla="*/ 69 h 71"/>
                  <a:gd name="T8" fmla="*/ 48 w 50"/>
                  <a:gd name="T9" fmla="*/ 61 h 71"/>
                  <a:gd name="T10" fmla="*/ 47 w 50"/>
                  <a:gd name="T11" fmla="*/ 14 h 71"/>
                  <a:gd name="T12" fmla="*/ 40 w 50"/>
                  <a:gd name="T13" fmla="*/ 1 h 71"/>
                  <a:gd name="T14" fmla="*/ 12 w 50"/>
                  <a:gd name="T15" fmla="*/ 1 h 71"/>
                  <a:gd name="T16" fmla="*/ 3 w 50"/>
                  <a:gd name="T17" fmla="*/ 1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1">
                    <a:moveTo>
                      <a:pt x="3" y="16"/>
                    </a:moveTo>
                    <a:cubicBezTo>
                      <a:pt x="3" y="30"/>
                      <a:pt x="3" y="45"/>
                      <a:pt x="3" y="60"/>
                    </a:cubicBezTo>
                    <a:cubicBezTo>
                      <a:pt x="3" y="69"/>
                      <a:pt x="1" y="71"/>
                      <a:pt x="11" y="71"/>
                    </a:cubicBezTo>
                    <a:cubicBezTo>
                      <a:pt x="21" y="71"/>
                      <a:pt x="32" y="71"/>
                      <a:pt x="42" y="69"/>
                    </a:cubicBezTo>
                    <a:cubicBezTo>
                      <a:pt x="50" y="69"/>
                      <a:pt x="48" y="69"/>
                      <a:pt x="48" y="61"/>
                    </a:cubicBezTo>
                    <a:cubicBezTo>
                      <a:pt x="48" y="45"/>
                      <a:pt x="48" y="29"/>
                      <a:pt x="47" y="14"/>
                    </a:cubicBezTo>
                    <a:cubicBezTo>
                      <a:pt x="47" y="5"/>
                      <a:pt x="50" y="1"/>
                      <a:pt x="40" y="1"/>
                    </a:cubicBezTo>
                    <a:cubicBezTo>
                      <a:pt x="31" y="0"/>
                      <a:pt x="22" y="0"/>
                      <a:pt x="12" y="1"/>
                    </a:cubicBezTo>
                    <a:cubicBezTo>
                      <a:pt x="0" y="3"/>
                      <a:pt x="3" y="4"/>
                      <a:pt x="3" y="16"/>
                    </a:cubicBezTo>
                    <a:close/>
                  </a:path>
                </a:pathLst>
              </a:custGeom>
              <a:solidFill>
                <a:srgbClr val="5D5D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85">
                <a:extLst>
                  <a:ext uri="{FF2B5EF4-FFF2-40B4-BE49-F238E27FC236}">
                    <a16:creationId xmlns:a16="http://schemas.microsoft.com/office/drawing/2014/main" id="{8A92C7C0-E953-0D99-E534-21F446FCA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100" y="9226550"/>
                <a:ext cx="460375" cy="34925"/>
              </a:xfrm>
              <a:custGeom>
                <a:avLst/>
                <a:gdLst>
                  <a:gd name="T0" fmla="*/ 290 w 290"/>
                  <a:gd name="T1" fmla="*/ 0 h 22"/>
                  <a:gd name="T2" fmla="*/ 0 w 290"/>
                  <a:gd name="T3" fmla="*/ 3 h 22"/>
                  <a:gd name="T4" fmla="*/ 0 w 290"/>
                  <a:gd name="T5" fmla="*/ 22 h 22"/>
                  <a:gd name="T6" fmla="*/ 290 w 290"/>
                  <a:gd name="T7" fmla="*/ 17 h 22"/>
                  <a:gd name="T8" fmla="*/ 290 w 29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22">
                    <a:moveTo>
                      <a:pt x="290" y="0"/>
                    </a:moveTo>
                    <a:lnTo>
                      <a:pt x="0" y="3"/>
                    </a:lnTo>
                    <a:lnTo>
                      <a:pt x="0" y="22"/>
                    </a:lnTo>
                    <a:lnTo>
                      <a:pt x="290" y="17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86">
                <a:extLst>
                  <a:ext uri="{FF2B5EF4-FFF2-40B4-BE49-F238E27FC236}">
                    <a16:creationId xmlns:a16="http://schemas.microsoft.com/office/drawing/2014/main" id="{F33F98C9-F114-3B67-45D4-7A4CA2450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100" y="9310687"/>
                <a:ext cx="460375" cy="34925"/>
              </a:xfrm>
              <a:custGeom>
                <a:avLst/>
                <a:gdLst>
                  <a:gd name="T0" fmla="*/ 290 w 290"/>
                  <a:gd name="T1" fmla="*/ 0 h 22"/>
                  <a:gd name="T2" fmla="*/ 0 w 290"/>
                  <a:gd name="T3" fmla="*/ 3 h 22"/>
                  <a:gd name="T4" fmla="*/ 0 w 290"/>
                  <a:gd name="T5" fmla="*/ 22 h 22"/>
                  <a:gd name="T6" fmla="*/ 290 w 290"/>
                  <a:gd name="T7" fmla="*/ 19 h 22"/>
                  <a:gd name="T8" fmla="*/ 290 w 29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22">
                    <a:moveTo>
                      <a:pt x="290" y="0"/>
                    </a:moveTo>
                    <a:lnTo>
                      <a:pt x="0" y="3"/>
                    </a:lnTo>
                    <a:lnTo>
                      <a:pt x="0" y="22"/>
                    </a:lnTo>
                    <a:lnTo>
                      <a:pt x="290" y="19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id="{1A339260-AD87-42CE-D35A-D3D90F1A7B0C}"/>
                </a:ext>
              </a:extLst>
            </p:cNvPr>
            <p:cNvGrpSpPr/>
            <p:nvPr/>
          </p:nvGrpSpPr>
          <p:grpSpPr>
            <a:xfrm>
              <a:off x="5565952" y="4361717"/>
              <a:ext cx="511307" cy="1194778"/>
              <a:chOff x="6116638" y="8637587"/>
              <a:chExt cx="627062" cy="1465263"/>
            </a:xfrm>
          </p:grpSpPr>
          <p:sp>
            <p:nvSpPr>
              <p:cNvPr id="468" name="Freeform 187">
                <a:extLst>
                  <a:ext uri="{FF2B5EF4-FFF2-40B4-BE49-F238E27FC236}">
                    <a16:creationId xmlns:a16="http://schemas.microsoft.com/office/drawing/2014/main" id="{BE8EAF78-6B6C-8DB5-376F-880D61560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6638" y="8643937"/>
                <a:ext cx="622300" cy="1452563"/>
              </a:xfrm>
              <a:custGeom>
                <a:avLst/>
                <a:gdLst>
                  <a:gd name="T0" fmla="*/ 133 w 273"/>
                  <a:gd name="T1" fmla="*/ 1 h 636"/>
                  <a:gd name="T2" fmla="*/ 186 w 273"/>
                  <a:gd name="T3" fmla="*/ 50 h 636"/>
                  <a:gd name="T4" fmla="*/ 159 w 273"/>
                  <a:gd name="T5" fmla="*/ 95 h 636"/>
                  <a:gd name="T6" fmla="*/ 159 w 273"/>
                  <a:gd name="T7" fmla="*/ 105 h 636"/>
                  <a:gd name="T8" fmla="*/ 160 w 273"/>
                  <a:gd name="T9" fmla="*/ 105 h 636"/>
                  <a:gd name="T10" fmla="*/ 170 w 273"/>
                  <a:gd name="T11" fmla="*/ 118 h 636"/>
                  <a:gd name="T12" fmla="*/ 170 w 273"/>
                  <a:gd name="T13" fmla="*/ 147 h 636"/>
                  <a:gd name="T14" fmla="*/ 256 w 273"/>
                  <a:gd name="T15" fmla="*/ 223 h 636"/>
                  <a:gd name="T16" fmla="*/ 257 w 273"/>
                  <a:gd name="T17" fmla="*/ 271 h 636"/>
                  <a:gd name="T18" fmla="*/ 258 w 273"/>
                  <a:gd name="T19" fmla="*/ 486 h 636"/>
                  <a:gd name="T20" fmla="*/ 269 w 273"/>
                  <a:gd name="T21" fmla="*/ 601 h 636"/>
                  <a:gd name="T22" fmla="*/ 137 w 273"/>
                  <a:gd name="T23" fmla="*/ 636 h 636"/>
                  <a:gd name="T24" fmla="*/ 9 w 273"/>
                  <a:gd name="T25" fmla="*/ 602 h 636"/>
                  <a:gd name="T26" fmla="*/ 10 w 273"/>
                  <a:gd name="T27" fmla="*/ 599 h 636"/>
                  <a:gd name="T28" fmla="*/ 15 w 273"/>
                  <a:gd name="T29" fmla="*/ 564 h 636"/>
                  <a:gd name="T30" fmla="*/ 15 w 273"/>
                  <a:gd name="T31" fmla="*/ 502 h 636"/>
                  <a:gd name="T32" fmla="*/ 14 w 273"/>
                  <a:gd name="T33" fmla="*/ 273 h 636"/>
                  <a:gd name="T34" fmla="*/ 15 w 273"/>
                  <a:gd name="T35" fmla="*/ 224 h 636"/>
                  <a:gd name="T36" fmla="*/ 101 w 273"/>
                  <a:gd name="T37" fmla="*/ 147 h 636"/>
                  <a:gd name="T38" fmla="*/ 101 w 273"/>
                  <a:gd name="T39" fmla="*/ 118 h 636"/>
                  <a:gd name="T40" fmla="*/ 111 w 273"/>
                  <a:gd name="T41" fmla="*/ 105 h 636"/>
                  <a:gd name="T42" fmla="*/ 111 w 273"/>
                  <a:gd name="T43" fmla="*/ 105 h 636"/>
                  <a:gd name="T44" fmla="*/ 111 w 273"/>
                  <a:gd name="T45" fmla="*/ 97 h 636"/>
                  <a:gd name="T46" fmla="*/ 81 w 273"/>
                  <a:gd name="T47" fmla="*/ 50 h 636"/>
                  <a:gd name="T48" fmla="*/ 133 w 273"/>
                  <a:gd name="T49" fmla="*/ 1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3" h="636">
                    <a:moveTo>
                      <a:pt x="133" y="1"/>
                    </a:moveTo>
                    <a:cubicBezTo>
                      <a:pt x="162" y="0"/>
                      <a:pt x="186" y="26"/>
                      <a:pt x="186" y="50"/>
                    </a:cubicBezTo>
                    <a:cubicBezTo>
                      <a:pt x="186" y="73"/>
                      <a:pt x="173" y="85"/>
                      <a:pt x="159" y="95"/>
                    </a:cubicBezTo>
                    <a:cubicBezTo>
                      <a:pt x="159" y="105"/>
                      <a:pt x="159" y="105"/>
                      <a:pt x="159" y="105"/>
                    </a:cubicBezTo>
                    <a:cubicBezTo>
                      <a:pt x="160" y="105"/>
                      <a:pt x="160" y="105"/>
                      <a:pt x="160" y="105"/>
                    </a:cubicBezTo>
                    <a:cubicBezTo>
                      <a:pt x="177" y="108"/>
                      <a:pt x="180" y="114"/>
                      <a:pt x="170" y="118"/>
                    </a:cubicBezTo>
                    <a:cubicBezTo>
                      <a:pt x="170" y="147"/>
                      <a:pt x="170" y="147"/>
                      <a:pt x="170" y="147"/>
                    </a:cubicBezTo>
                    <a:cubicBezTo>
                      <a:pt x="213" y="158"/>
                      <a:pt x="250" y="187"/>
                      <a:pt x="256" y="223"/>
                    </a:cubicBezTo>
                    <a:cubicBezTo>
                      <a:pt x="258" y="239"/>
                      <a:pt x="257" y="255"/>
                      <a:pt x="257" y="271"/>
                    </a:cubicBezTo>
                    <a:cubicBezTo>
                      <a:pt x="258" y="486"/>
                      <a:pt x="258" y="486"/>
                      <a:pt x="258" y="486"/>
                    </a:cubicBezTo>
                    <a:cubicBezTo>
                      <a:pt x="259" y="522"/>
                      <a:pt x="262" y="565"/>
                      <a:pt x="269" y="601"/>
                    </a:cubicBezTo>
                    <a:cubicBezTo>
                      <a:pt x="273" y="620"/>
                      <a:pt x="248" y="636"/>
                      <a:pt x="137" y="636"/>
                    </a:cubicBezTo>
                    <a:cubicBezTo>
                      <a:pt x="28" y="636"/>
                      <a:pt x="0" y="624"/>
                      <a:pt x="9" y="602"/>
                    </a:cubicBezTo>
                    <a:cubicBezTo>
                      <a:pt x="9" y="601"/>
                      <a:pt x="10" y="600"/>
                      <a:pt x="10" y="599"/>
                    </a:cubicBezTo>
                    <a:cubicBezTo>
                      <a:pt x="15" y="564"/>
                      <a:pt x="15" y="564"/>
                      <a:pt x="15" y="564"/>
                    </a:cubicBezTo>
                    <a:cubicBezTo>
                      <a:pt x="16" y="547"/>
                      <a:pt x="14" y="519"/>
                      <a:pt x="15" y="502"/>
                    </a:cubicBezTo>
                    <a:cubicBezTo>
                      <a:pt x="14" y="273"/>
                      <a:pt x="14" y="273"/>
                      <a:pt x="14" y="273"/>
                    </a:cubicBezTo>
                    <a:cubicBezTo>
                      <a:pt x="14" y="257"/>
                      <a:pt x="14" y="240"/>
                      <a:pt x="15" y="224"/>
                    </a:cubicBezTo>
                    <a:cubicBezTo>
                      <a:pt x="21" y="188"/>
                      <a:pt x="58" y="159"/>
                      <a:pt x="101" y="147"/>
                    </a:cubicBezTo>
                    <a:cubicBezTo>
                      <a:pt x="101" y="118"/>
                      <a:pt x="101" y="118"/>
                      <a:pt x="101" y="118"/>
                    </a:cubicBezTo>
                    <a:cubicBezTo>
                      <a:pt x="91" y="114"/>
                      <a:pt x="94" y="108"/>
                      <a:pt x="111" y="105"/>
                    </a:cubicBezTo>
                    <a:cubicBezTo>
                      <a:pt x="111" y="105"/>
                      <a:pt x="111" y="105"/>
                      <a:pt x="111" y="105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96" y="88"/>
                      <a:pt x="81" y="74"/>
                      <a:pt x="81" y="50"/>
                    </a:cubicBezTo>
                    <a:cubicBezTo>
                      <a:pt x="81" y="26"/>
                      <a:pt x="105" y="1"/>
                      <a:pt x="133" y="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88">
                <a:extLst>
                  <a:ext uri="{FF2B5EF4-FFF2-40B4-BE49-F238E27FC236}">
                    <a16:creationId xmlns:a16="http://schemas.microsoft.com/office/drawing/2014/main" id="{1FED6CE8-327C-D21C-BF6D-B8CD63D7DE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8225" y="8637587"/>
                <a:ext cx="625475" cy="1465263"/>
              </a:xfrm>
              <a:custGeom>
                <a:avLst/>
                <a:gdLst>
                  <a:gd name="T0" fmla="*/ 132 w 274"/>
                  <a:gd name="T1" fmla="*/ 0 h 642"/>
                  <a:gd name="T2" fmla="*/ 188 w 274"/>
                  <a:gd name="T3" fmla="*/ 53 h 642"/>
                  <a:gd name="T4" fmla="*/ 162 w 274"/>
                  <a:gd name="T5" fmla="*/ 99 h 642"/>
                  <a:gd name="T6" fmla="*/ 174 w 274"/>
                  <a:gd name="T7" fmla="*/ 110 h 642"/>
                  <a:gd name="T8" fmla="*/ 177 w 274"/>
                  <a:gd name="T9" fmla="*/ 120 h 642"/>
                  <a:gd name="T10" fmla="*/ 172 w 274"/>
                  <a:gd name="T11" fmla="*/ 147 h 642"/>
                  <a:gd name="T12" fmla="*/ 258 w 274"/>
                  <a:gd name="T13" fmla="*/ 226 h 642"/>
                  <a:gd name="T14" fmla="*/ 259 w 274"/>
                  <a:gd name="T15" fmla="*/ 265 h 642"/>
                  <a:gd name="T16" fmla="*/ 260 w 274"/>
                  <a:gd name="T17" fmla="*/ 488 h 642"/>
                  <a:gd name="T18" fmla="*/ 271 w 274"/>
                  <a:gd name="T19" fmla="*/ 603 h 642"/>
                  <a:gd name="T20" fmla="*/ 246 w 274"/>
                  <a:gd name="T21" fmla="*/ 631 h 642"/>
                  <a:gd name="T22" fmla="*/ 27 w 274"/>
                  <a:gd name="T23" fmla="*/ 634 h 642"/>
                  <a:gd name="T24" fmla="*/ 5 w 274"/>
                  <a:gd name="T25" fmla="*/ 604 h 642"/>
                  <a:gd name="T26" fmla="*/ 6 w 274"/>
                  <a:gd name="T27" fmla="*/ 602 h 642"/>
                  <a:gd name="T28" fmla="*/ 11 w 274"/>
                  <a:gd name="T29" fmla="*/ 567 h 642"/>
                  <a:gd name="T30" fmla="*/ 11 w 274"/>
                  <a:gd name="T31" fmla="*/ 505 h 642"/>
                  <a:gd name="T32" fmla="*/ 10 w 274"/>
                  <a:gd name="T33" fmla="*/ 267 h 642"/>
                  <a:gd name="T34" fmla="*/ 11 w 274"/>
                  <a:gd name="T35" fmla="*/ 226 h 642"/>
                  <a:gd name="T36" fmla="*/ 97 w 274"/>
                  <a:gd name="T37" fmla="*/ 148 h 642"/>
                  <a:gd name="T38" fmla="*/ 92 w 274"/>
                  <a:gd name="T39" fmla="*/ 120 h 642"/>
                  <a:gd name="T40" fmla="*/ 94 w 274"/>
                  <a:gd name="T41" fmla="*/ 110 h 642"/>
                  <a:gd name="T42" fmla="*/ 107 w 274"/>
                  <a:gd name="T43" fmla="*/ 105 h 642"/>
                  <a:gd name="T44" fmla="*/ 87 w 274"/>
                  <a:gd name="T45" fmla="*/ 84 h 642"/>
                  <a:gd name="T46" fmla="*/ 77 w 274"/>
                  <a:gd name="T47" fmla="*/ 53 h 642"/>
                  <a:gd name="T48" fmla="*/ 93 w 274"/>
                  <a:gd name="T49" fmla="*/ 17 h 642"/>
                  <a:gd name="T50" fmla="*/ 132 w 274"/>
                  <a:gd name="T51" fmla="*/ 0 h 642"/>
                  <a:gd name="T52" fmla="*/ 132 w 274"/>
                  <a:gd name="T53" fmla="*/ 7 h 642"/>
                  <a:gd name="T54" fmla="*/ 132 w 274"/>
                  <a:gd name="T55" fmla="*/ 7 h 642"/>
                  <a:gd name="T56" fmla="*/ 132 w 274"/>
                  <a:gd name="T57" fmla="*/ 7 h 642"/>
                  <a:gd name="T58" fmla="*/ 83 w 274"/>
                  <a:gd name="T59" fmla="*/ 53 h 642"/>
                  <a:gd name="T60" fmla="*/ 83 w 274"/>
                  <a:gd name="T61" fmla="*/ 53 h 642"/>
                  <a:gd name="T62" fmla="*/ 112 w 274"/>
                  <a:gd name="T63" fmla="*/ 97 h 642"/>
                  <a:gd name="T64" fmla="*/ 113 w 274"/>
                  <a:gd name="T65" fmla="*/ 100 h 642"/>
                  <a:gd name="T66" fmla="*/ 113 w 274"/>
                  <a:gd name="T67" fmla="*/ 111 h 642"/>
                  <a:gd name="T68" fmla="*/ 110 w 274"/>
                  <a:gd name="T69" fmla="*/ 111 h 642"/>
                  <a:gd name="T70" fmla="*/ 98 w 274"/>
                  <a:gd name="T71" fmla="*/ 115 h 642"/>
                  <a:gd name="T72" fmla="*/ 97 w 274"/>
                  <a:gd name="T73" fmla="*/ 116 h 642"/>
                  <a:gd name="T74" fmla="*/ 101 w 274"/>
                  <a:gd name="T75" fmla="*/ 118 h 642"/>
                  <a:gd name="T76" fmla="*/ 103 w 274"/>
                  <a:gd name="T77" fmla="*/ 121 h 642"/>
                  <a:gd name="T78" fmla="*/ 103 w 274"/>
                  <a:gd name="T79" fmla="*/ 152 h 642"/>
                  <a:gd name="T80" fmla="*/ 44 w 274"/>
                  <a:gd name="T81" fmla="*/ 183 h 642"/>
                  <a:gd name="T82" fmla="*/ 16 w 274"/>
                  <a:gd name="T83" fmla="*/ 267 h 642"/>
                  <a:gd name="T84" fmla="*/ 17 w 274"/>
                  <a:gd name="T85" fmla="*/ 505 h 642"/>
                  <a:gd name="T86" fmla="*/ 17 w 274"/>
                  <a:gd name="T87" fmla="*/ 536 h 642"/>
                  <a:gd name="T88" fmla="*/ 17 w 274"/>
                  <a:gd name="T89" fmla="*/ 567 h 642"/>
                  <a:gd name="T90" fmla="*/ 12 w 274"/>
                  <a:gd name="T91" fmla="*/ 603 h 642"/>
                  <a:gd name="T92" fmla="*/ 11 w 274"/>
                  <a:gd name="T93" fmla="*/ 605 h 642"/>
                  <a:gd name="T94" fmla="*/ 11 w 274"/>
                  <a:gd name="T95" fmla="*/ 606 h 642"/>
                  <a:gd name="T96" fmla="*/ 136 w 274"/>
                  <a:gd name="T97" fmla="*/ 636 h 642"/>
                  <a:gd name="T98" fmla="*/ 265 w 274"/>
                  <a:gd name="T99" fmla="*/ 604 h 642"/>
                  <a:gd name="T100" fmla="*/ 254 w 274"/>
                  <a:gd name="T101" fmla="*/ 489 h 642"/>
                  <a:gd name="T102" fmla="*/ 253 w 274"/>
                  <a:gd name="T103" fmla="*/ 274 h 642"/>
                  <a:gd name="T104" fmla="*/ 252 w 274"/>
                  <a:gd name="T105" fmla="*/ 226 h 642"/>
                  <a:gd name="T106" fmla="*/ 169 w 274"/>
                  <a:gd name="T107" fmla="*/ 153 h 642"/>
                  <a:gd name="T108" fmla="*/ 166 w 274"/>
                  <a:gd name="T109" fmla="*/ 150 h 642"/>
                  <a:gd name="T110" fmla="*/ 166 w 274"/>
                  <a:gd name="T111" fmla="*/ 119 h 642"/>
                  <a:gd name="T112" fmla="*/ 172 w 274"/>
                  <a:gd name="T113" fmla="*/ 116 h 642"/>
                  <a:gd name="T114" fmla="*/ 171 w 274"/>
                  <a:gd name="T115" fmla="*/ 115 h 642"/>
                  <a:gd name="T116" fmla="*/ 158 w 274"/>
                  <a:gd name="T117" fmla="*/ 111 h 642"/>
                  <a:gd name="T118" fmla="*/ 155 w 274"/>
                  <a:gd name="T119" fmla="*/ 108 h 642"/>
                  <a:gd name="T120" fmla="*/ 155 w 274"/>
                  <a:gd name="T121" fmla="*/ 96 h 642"/>
                  <a:gd name="T122" fmla="*/ 174 w 274"/>
                  <a:gd name="T123" fmla="*/ 79 h 642"/>
                  <a:gd name="T124" fmla="*/ 167 w 274"/>
                  <a:gd name="T125" fmla="*/ 21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4" h="642">
                    <a:moveTo>
                      <a:pt x="13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48" y="0"/>
                      <a:pt x="162" y="7"/>
                      <a:pt x="172" y="17"/>
                    </a:cubicBezTo>
                    <a:cubicBezTo>
                      <a:pt x="182" y="27"/>
                      <a:pt x="188" y="40"/>
                      <a:pt x="188" y="53"/>
                    </a:cubicBezTo>
                    <a:cubicBezTo>
                      <a:pt x="188" y="65"/>
                      <a:pt x="185" y="75"/>
                      <a:pt x="179" y="82"/>
                    </a:cubicBezTo>
                    <a:cubicBezTo>
                      <a:pt x="174" y="89"/>
                      <a:pt x="168" y="95"/>
                      <a:pt x="162" y="99"/>
                    </a:cubicBezTo>
                    <a:cubicBezTo>
                      <a:pt x="162" y="105"/>
                      <a:pt x="162" y="105"/>
                      <a:pt x="162" y="105"/>
                    </a:cubicBezTo>
                    <a:cubicBezTo>
                      <a:pt x="168" y="106"/>
                      <a:pt x="172" y="108"/>
                      <a:pt x="174" y="110"/>
                    </a:cubicBezTo>
                    <a:cubicBezTo>
                      <a:pt x="176" y="111"/>
                      <a:pt x="177" y="113"/>
                      <a:pt x="178" y="114"/>
                    </a:cubicBezTo>
                    <a:cubicBezTo>
                      <a:pt x="178" y="116"/>
                      <a:pt x="178" y="118"/>
                      <a:pt x="177" y="120"/>
                    </a:cubicBezTo>
                    <a:cubicBezTo>
                      <a:pt x="176" y="121"/>
                      <a:pt x="174" y="122"/>
                      <a:pt x="172" y="123"/>
                    </a:cubicBezTo>
                    <a:cubicBezTo>
                      <a:pt x="172" y="147"/>
                      <a:pt x="172" y="147"/>
                      <a:pt x="172" y="147"/>
                    </a:cubicBezTo>
                    <a:cubicBezTo>
                      <a:pt x="194" y="153"/>
                      <a:pt x="214" y="164"/>
                      <a:pt x="230" y="178"/>
                    </a:cubicBezTo>
                    <a:cubicBezTo>
                      <a:pt x="245" y="191"/>
                      <a:pt x="255" y="208"/>
                      <a:pt x="258" y="226"/>
                    </a:cubicBezTo>
                    <a:cubicBezTo>
                      <a:pt x="258" y="226"/>
                      <a:pt x="258" y="226"/>
                      <a:pt x="258" y="226"/>
                    </a:cubicBezTo>
                    <a:cubicBezTo>
                      <a:pt x="260" y="239"/>
                      <a:pt x="259" y="252"/>
                      <a:pt x="259" y="265"/>
                    </a:cubicBezTo>
                    <a:cubicBezTo>
                      <a:pt x="259" y="274"/>
                      <a:pt x="259" y="274"/>
                      <a:pt x="259" y="274"/>
                    </a:cubicBezTo>
                    <a:cubicBezTo>
                      <a:pt x="260" y="488"/>
                      <a:pt x="260" y="488"/>
                      <a:pt x="260" y="488"/>
                    </a:cubicBezTo>
                    <a:cubicBezTo>
                      <a:pt x="261" y="506"/>
                      <a:pt x="262" y="526"/>
                      <a:pt x="263" y="546"/>
                    </a:cubicBezTo>
                    <a:cubicBezTo>
                      <a:pt x="265" y="566"/>
                      <a:pt x="268" y="586"/>
                      <a:pt x="271" y="603"/>
                    </a:cubicBezTo>
                    <a:cubicBezTo>
                      <a:pt x="271" y="603"/>
                      <a:pt x="271" y="603"/>
                      <a:pt x="271" y="603"/>
                    </a:cubicBezTo>
                    <a:cubicBezTo>
                      <a:pt x="274" y="614"/>
                      <a:pt x="268" y="624"/>
                      <a:pt x="246" y="631"/>
                    </a:cubicBezTo>
                    <a:cubicBezTo>
                      <a:pt x="226" y="638"/>
                      <a:pt x="192" y="642"/>
                      <a:pt x="136" y="642"/>
                    </a:cubicBezTo>
                    <a:cubicBezTo>
                      <a:pt x="81" y="642"/>
                      <a:pt x="47" y="639"/>
                      <a:pt x="27" y="634"/>
                    </a:cubicBezTo>
                    <a:cubicBezTo>
                      <a:pt x="5" y="627"/>
                      <a:pt x="0" y="617"/>
                      <a:pt x="5" y="604"/>
                    </a:cubicBezTo>
                    <a:cubicBezTo>
                      <a:pt x="5" y="604"/>
                      <a:pt x="5" y="604"/>
                      <a:pt x="5" y="604"/>
                    </a:cubicBezTo>
                    <a:cubicBezTo>
                      <a:pt x="5" y="604"/>
                      <a:pt x="5" y="603"/>
                      <a:pt x="5" y="603"/>
                    </a:cubicBezTo>
                    <a:cubicBezTo>
                      <a:pt x="5" y="603"/>
                      <a:pt x="6" y="602"/>
                      <a:pt x="6" y="602"/>
                    </a:cubicBezTo>
                    <a:cubicBezTo>
                      <a:pt x="6" y="602"/>
                      <a:pt x="6" y="602"/>
                      <a:pt x="6" y="602"/>
                    </a:cubicBezTo>
                    <a:cubicBezTo>
                      <a:pt x="11" y="567"/>
                      <a:pt x="11" y="567"/>
                      <a:pt x="11" y="567"/>
                    </a:cubicBezTo>
                    <a:cubicBezTo>
                      <a:pt x="12" y="558"/>
                      <a:pt x="11" y="547"/>
                      <a:pt x="11" y="536"/>
                    </a:cubicBezTo>
                    <a:cubicBezTo>
                      <a:pt x="11" y="525"/>
                      <a:pt x="10" y="513"/>
                      <a:pt x="11" y="505"/>
                    </a:cubicBezTo>
                    <a:cubicBezTo>
                      <a:pt x="10" y="276"/>
                      <a:pt x="10" y="276"/>
                      <a:pt x="10" y="276"/>
                    </a:cubicBezTo>
                    <a:cubicBezTo>
                      <a:pt x="10" y="273"/>
                      <a:pt x="10" y="270"/>
                      <a:pt x="10" y="267"/>
                    </a:cubicBezTo>
                    <a:cubicBezTo>
                      <a:pt x="10" y="254"/>
                      <a:pt x="10" y="240"/>
                      <a:pt x="11" y="227"/>
                    </a:cubicBezTo>
                    <a:cubicBezTo>
                      <a:pt x="11" y="226"/>
                      <a:pt x="11" y="226"/>
                      <a:pt x="11" y="226"/>
                    </a:cubicBezTo>
                    <a:cubicBezTo>
                      <a:pt x="14" y="208"/>
                      <a:pt x="24" y="192"/>
                      <a:pt x="39" y="178"/>
                    </a:cubicBezTo>
                    <a:cubicBezTo>
                      <a:pt x="55" y="165"/>
                      <a:pt x="75" y="154"/>
                      <a:pt x="97" y="148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5" y="122"/>
                      <a:pt x="93" y="121"/>
                      <a:pt x="92" y="120"/>
                    </a:cubicBezTo>
                    <a:cubicBezTo>
                      <a:pt x="91" y="118"/>
                      <a:pt x="91" y="116"/>
                      <a:pt x="91" y="115"/>
                    </a:cubicBezTo>
                    <a:cubicBezTo>
                      <a:pt x="92" y="113"/>
                      <a:pt x="93" y="112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7" y="108"/>
                      <a:pt x="101" y="107"/>
                      <a:pt x="107" y="105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0" y="97"/>
                      <a:pt x="93" y="91"/>
                      <a:pt x="87" y="84"/>
                    </a:cubicBezTo>
                    <a:cubicBezTo>
                      <a:pt x="81" y="76"/>
                      <a:pt x="77" y="66"/>
                      <a:pt x="77" y="53"/>
                    </a:cubicBez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40"/>
                      <a:pt x="83" y="27"/>
                      <a:pt x="93" y="17"/>
                    </a:cubicBezTo>
                    <a:cubicBezTo>
                      <a:pt x="103" y="7"/>
                      <a:pt x="117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lose/>
                    <a:moveTo>
                      <a:pt x="132" y="7"/>
                    </a:moveTo>
                    <a:cubicBezTo>
                      <a:pt x="132" y="7"/>
                      <a:pt x="132" y="7"/>
                      <a:pt x="132" y="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19" y="7"/>
                      <a:pt x="107" y="13"/>
                      <a:pt x="98" y="21"/>
                    </a:cubicBezTo>
                    <a:cubicBezTo>
                      <a:pt x="89" y="30"/>
                      <a:pt x="83" y="42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53"/>
                      <a:pt x="83" y="53"/>
                      <a:pt x="83" y="53"/>
                    </a:cubicBezTo>
                    <a:cubicBezTo>
                      <a:pt x="83" y="64"/>
                      <a:pt x="87" y="73"/>
                      <a:pt x="92" y="80"/>
                    </a:cubicBezTo>
                    <a:cubicBezTo>
                      <a:pt x="97" y="87"/>
                      <a:pt x="105" y="93"/>
                      <a:pt x="112" y="97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3" y="108"/>
                      <a:pt x="113" y="108"/>
                      <a:pt x="113" y="108"/>
                    </a:cubicBezTo>
                    <a:cubicBezTo>
                      <a:pt x="113" y="111"/>
                      <a:pt x="113" y="111"/>
                      <a:pt x="113" y="111"/>
                    </a:cubicBezTo>
                    <a:cubicBezTo>
                      <a:pt x="111" y="111"/>
                      <a:pt x="111" y="111"/>
                      <a:pt x="111" y="111"/>
                    </a:cubicBez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10" y="111"/>
                      <a:pt x="110" y="111"/>
                      <a:pt x="110" y="111"/>
                    </a:cubicBezTo>
                    <a:cubicBezTo>
                      <a:pt x="104" y="112"/>
                      <a:pt x="100" y="114"/>
                      <a:pt x="98" y="115"/>
                    </a:cubicBezTo>
                    <a:cubicBezTo>
                      <a:pt x="98" y="115"/>
                      <a:pt x="98" y="115"/>
                      <a:pt x="98" y="115"/>
                    </a:cubicBezTo>
                    <a:cubicBezTo>
                      <a:pt x="98" y="116"/>
                      <a:pt x="97" y="116"/>
                      <a:pt x="97" y="116"/>
                    </a:cubicBezTo>
                    <a:cubicBezTo>
                      <a:pt x="97" y="116"/>
                      <a:pt x="97" y="116"/>
                      <a:pt x="97" y="116"/>
                    </a:cubicBezTo>
                    <a:cubicBezTo>
                      <a:pt x="98" y="117"/>
                      <a:pt x="99" y="118"/>
                      <a:pt x="101" y="118"/>
                    </a:cubicBezTo>
                    <a:cubicBezTo>
                      <a:pt x="103" y="119"/>
                      <a:pt x="103" y="119"/>
                      <a:pt x="103" y="119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3" y="150"/>
                      <a:pt x="103" y="150"/>
                      <a:pt x="103" y="150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1" y="153"/>
                      <a:pt x="101" y="153"/>
                      <a:pt x="101" y="153"/>
                    </a:cubicBezTo>
                    <a:cubicBezTo>
                      <a:pt x="79" y="159"/>
                      <a:pt x="59" y="169"/>
                      <a:pt x="44" y="183"/>
                    </a:cubicBezTo>
                    <a:cubicBezTo>
                      <a:pt x="30" y="195"/>
                      <a:pt x="20" y="211"/>
                      <a:pt x="17" y="227"/>
                    </a:cubicBezTo>
                    <a:cubicBezTo>
                      <a:pt x="16" y="241"/>
                      <a:pt x="16" y="254"/>
                      <a:pt x="16" y="267"/>
                    </a:cubicBezTo>
                    <a:cubicBezTo>
                      <a:pt x="17" y="270"/>
                      <a:pt x="17" y="273"/>
                      <a:pt x="17" y="276"/>
                    </a:cubicBezTo>
                    <a:cubicBezTo>
                      <a:pt x="17" y="505"/>
                      <a:pt x="17" y="505"/>
                      <a:pt x="17" y="505"/>
                    </a:cubicBezTo>
                    <a:cubicBezTo>
                      <a:pt x="17" y="505"/>
                      <a:pt x="17" y="505"/>
                      <a:pt x="17" y="505"/>
                    </a:cubicBezTo>
                    <a:cubicBezTo>
                      <a:pt x="17" y="513"/>
                      <a:pt x="17" y="525"/>
                      <a:pt x="17" y="536"/>
                    </a:cubicBezTo>
                    <a:cubicBezTo>
                      <a:pt x="18" y="547"/>
                      <a:pt x="18" y="559"/>
                      <a:pt x="17" y="567"/>
                    </a:cubicBezTo>
                    <a:cubicBezTo>
                      <a:pt x="17" y="567"/>
                      <a:pt x="17" y="567"/>
                      <a:pt x="17" y="567"/>
                    </a:cubicBezTo>
                    <a:cubicBezTo>
                      <a:pt x="17" y="568"/>
                      <a:pt x="17" y="568"/>
                      <a:pt x="17" y="568"/>
                    </a:cubicBezTo>
                    <a:cubicBezTo>
                      <a:pt x="12" y="603"/>
                      <a:pt x="12" y="603"/>
                      <a:pt x="12" y="603"/>
                    </a:cubicBezTo>
                    <a:cubicBezTo>
                      <a:pt x="12" y="604"/>
                      <a:pt x="12" y="604"/>
                      <a:pt x="11" y="605"/>
                    </a:cubicBezTo>
                    <a:cubicBezTo>
                      <a:pt x="11" y="605"/>
                      <a:pt x="11" y="605"/>
                      <a:pt x="11" y="605"/>
                    </a:cubicBezTo>
                    <a:cubicBezTo>
                      <a:pt x="11" y="605"/>
                      <a:pt x="11" y="606"/>
                      <a:pt x="11" y="606"/>
                    </a:cubicBezTo>
                    <a:cubicBezTo>
                      <a:pt x="11" y="606"/>
                      <a:pt x="11" y="606"/>
                      <a:pt x="11" y="606"/>
                    </a:cubicBezTo>
                    <a:cubicBezTo>
                      <a:pt x="7" y="615"/>
                      <a:pt x="12" y="623"/>
                      <a:pt x="29" y="628"/>
                    </a:cubicBezTo>
                    <a:cubicBezTo>
                      <a:pt x="48" y="633"/>
                      <a:pt x="82" y="636"/>
                      <a:pt x="136" y="636"/>
                    </a:cubicBezTo>
                    <a:cubicBezTo>
                      <a:pt x="191" y="636"/>
                      <a:pt x="225" y="632"/>
                      <a:pt x="244" y="625"/>
                    </a:cubicBezTo>
                    <a:cubicBezTo>
                      <a:pt x="262" y="620"/>
                      <a:pt x="267" y="612"/>
                      <a:pt x="265" y="604"/>
                    </a:cubicBezTo>
                    <a:cubicBezTo>
                      <a:pt x="261" y="587"/>
                      <a:pt x="259" y="567"/>
                      <a:pt x="257" y="547"/>
                    </a:cubicBezTo>
                    <a:cubicBezTo>
                      <a:pt x="255" y="527"/>
                      <a:pt x="255" y="507"/>
                      <a:pt x="254" y="489"/>
                    </a:cubicBezTo>
                    <a:cubicBezTo>
                      <a:pt x="254" y="489"/>
                      <a:pt x="254" y="489"/>
                      <a:pt x="254" y="489"/>
                    </a:cubicBezTo>
                    <a:cubicBezTo>
                      <a:pt x="253" y="274"/>
                      <a:pt x="253" y="274"/>
                      <a:pt x="253" y="274"/>
                    </a:cubicBezTo>
                    <a:cubicBezTo>
                      <a:pt x="253" y="265"/>
                      <a:pt x="253" y="265"/>
                      <a:pt x="253" y="265"/>
                    </a:cubicBezTo>
                    <a:cubicBezTo>
                      <a:pt x="253" y="253"/>
                      <a:pt x="253" y="240"/>
                      <a:pt x="252" y="226"/>
                    </a:cubicBezTo>
                    <a:cubicBezTo>
                      <a:pt x="249" y="210"/>
                      <a:pt x="240" y="195"/>
                      <a:pt x="226" y="182"/>
                    </a:cubicBezTo>
                    <a:cubicBezTo>
                      <a:pt x="210" y="169"/>
                      <a:pt x="190" y="159"/>
                      <a:pt x="169" y="153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19"/>
                      <a:pt x="166" y="119"/>
                      <a:pt x="166" y="119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70" y="117"/>
                      <a:pt x="171" y="117"/>
                      <a:pt x="172" y="116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72" y="116"/>
                      <a:pt x="171" y="115"/>
                      <a:pt x="171" y="115"/>
                    </a:cubicBezTo>
                    <a:cubicBezTo>
                      <a:pt x="169" y="114"/>
                      <a:pt x="165" y="112"/>
                      <a:pt x="158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5" y="110"/>
                      <a:pt x="155" y="110"/>
                      <a:pt x="155" y="110"/>
                    </a:cubicBezTo>
                    <a:cubicBezTo>
                      <a:pt x="155" y="108"/>
                      <a:pt x="155" y="108"/>
                      <a:pt x="155" y="10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5" y="96"/>
                      <a:pt x="155" y="96"/>
                      <a:pt x="155" y="96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63" y="91"/>
                      <a:pt x="169" y="85"/>
                      <a:pt x="174" y="79"/>
                    </a:cubicBezTo>
                    <a:cubicBezTo>
                      <a:pt x="179" y="72"/>
                      <a:pt x="182" y="64"/>
                      <a:pt x="182" y="53"/>
                    </a:cubicBezTo>
                    <a:cubicBezTo>
                      <a:pt x="182" y="42"/>
                      <a:pt x="176" y="30"/>
                      <a:pt x="167" y="21"/>
                    </a:cubicBezTo>
                    <a:cubicBezTo>
                      <a:pt x="158" y="13"/>
                      <a:pt x="146" y="7"/>
                      <a:pt x="132" y="7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89">
                <a:extLst>
                  <a:ext uri="{FF2B5EF4-FFF2-40B4-BE49-F238E27FC236}">
                    <a16:creationId xmlns:a16="http://schemas.microsoft.com/office/drawing/2014/main" id="{73993B36-C88F-D231-EC73-2D76E5C84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3625" y="9201150"/>
                <a:ext cx="582612" cy="841375"/>
              </a:xfrm>
              <a:custGeom>
                <a:avLst/>
                <a:gdLst>
                  <a:gd name="T0" fmla="*/ 2 w 255"/>
                  <a:gd name="T1" fmla="*/ 1 h 368"/>
                  <a:gd name="T2" fmla="*/ 245 w 255"/>
                  <a:gd name="T3" fmla="*/ 0 h 368"/>
                  <a:gd name="T4" fmla="*/ 246 w 255"/>
                  <a:gd name="T5" fmla="*/ 136 h 368"/>
                  <a:gd name="T6" fmla="*/ 247 w 255"/>
                  <a:gd name="T7" fmla="*/ 272 h 368"/>
                  <a:gd name="T8" fmla="*/ 255 w 255"/>
                  <a:gd name="T9" fmla="*/ 345 h 368"/>
                  <a:gd name="T10" fmla="*/ 123 w 255"/>
                  <a:gd name="T11" fmla="*/ 366 h 368"/>
                  <a:gd name="T12" fmla="*/ 0 w 255"/>
                  <a:gd name="T13" fmla="*/ 338 h 368"/>
                  <a:gd name="T14" fmla="*/ 3 w 255"/>
                  <a:gd name="T15" fmla="*/ 313 h 368"/>
                  <a:gd name="T16" fmla="*/ 3 w 255"/>
                  <a:gd name="T17" fmla="*/ 271 h 368"/>
                  <a:gd name="T18" fmla="*/ 3 w 255"/>
                  <a:gd name="T19" fmla="*/ 134 h 368"/>
                  <a:gd name="T20" fmla="*/ 2 w 255"/>
                  <a:gd name="T21" fmla="*/ 1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368">
                    <a:moveTo>
                      <a:pt x="2" y="1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48"/>
                      <a:pt x="244" y="86"/>
                      <a:pt x="246" y="136"/>
                    </a:cubicBezTo>
                    <a:cubicBezTo>
                      <a:pt x="246" y="141"/>
                      <a:pt x="247" y="267"/>
                      <a:pt x="247" y="272"/>
                    </a:cubicBezTo>
                    <a:cubicBezTo>
                      <a:pt x="248" y="283"/>
                      <a:pt x="252" y="334"/>
                      <a:pt x="255" y="345"/>
                    </a:cubicBezTo>
                    <a:cubicBezTo>
                      <a:pt x="248" y="360"/>
                      <a:pt x="166" y="366"/>
                      <a:pt x="123" y="366"/>
                    </a:cubicBezTo>
                    <a:cubicBezTo>
                      <a:pt x="83" y="366"/>
                      <a:pt x="6" y="368"/>
                      <a:pt x="0" y="338"/>
                    </a:cubicBezTo>
                    <a:cubicBezTo>
                      <a:pt x="3" y="313"/>
                      <a:pt x="3" y="313"/>
                      <a:pt x="3" y="313"/>
                    </a:cubicBezTo>
                    <a:cubicBezTo>
                      <a:pt x="3" y="271"/>
                      <a:pt x="3" y="271"/>
                      <a:pt x="3" y="271"/>
                    </a:cubicBezTo>
                    <a:cubicBezTo>
                      <a:pt x="3" y="134"/>
                      <a:pt x="3" y="134"/>
                      <a:pt x="3" y="134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9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90">
                <a:extLst>
                  <a:ext uri="{FF2B5EF4-FFF2-40B4-BE49-F238E27FC236}">
                    <a16:creationId xmlns:a16="http://schemas.microsoft.com/office/drawing/2014/main" id="{9C80CB16-D25A-5148-1F41-94128B869F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7275" y="9194800"/>
                <a:ext cx="595312" cy="850900"/>
              </a:xfrm>
              <a:custGeom>
                <a:avLst/>
                <a:gdLst>
                  <a:gd name="T0" fmla="*/ 5 w 261"/>
                  <a:gd name="T1" fmla="*/ 1 h 373"/>
                  <a:gd name="T2" fmla="*/ 248 w 261"/>
                  <a:gd name="T3" fmla="*/ 0 h 373"/>
                  <a:gd name="T4" fmla="*/ 251 w 261"/>
                  <a:gd name="T5" fmla="*/ 0 h 373"/>
                  <a:gd name="T6" fmla="*/ 251 w 261"/>
                  <a:gd name="T7" fmla="*/ 3 h 373"/>
                  <a:gd name="T8" fmla="*/ 251 w 261"/>
                  <a:gd name="T9" fmla="*/ 43 h 373"/>
                  <a:gd name="T10" fmla="*/ 252 w 261"/>
                  <a:gd name="T11" fmla="*/ 139 h 373"/>
                  <a:gd name="T12" fmla="*/ 253 w 261"/>
                  <a:gd name="T13" fmla="*/ 198 h 373"/>
                  <a:gd name="T14" fmla="*/ 253 w 261"/>
                  <a:gd name="T15" fmla="*/ 274 h 373"/>
                  <a:gd name="T16" fmla="*/ 257 w 261"/>
                  <a:gd name="T17" fmla="*/ 318 h 373"/>
                  <a:gd name="T18" fmla="*/ 261 w 261"/>
                  <a:gd name="T19" fmla="*/ 347 h 373"/>
                  <a:gd name="T20" fmla="*/ 261 w 261"/>
                  <a:gd name="T21" fmla="*/ 348 h 373"/>
                  <a:gd name="T22" fmla="*/ 261 w 261"/>
                  <a:gd name="T23" fmla="*/ 349 h 373"/>
                  <a:gd name="T24" fmla="*/ 218 w 261"/>
                  <a:gd name="T25" fmla="*/ 365 h 373"/>
                  <a:gd name="T26" fmla="*/ 126 w 261"/>
                  <a:gd name="T27" fmla="*/ 372 h 373"/>
                  <a:gd name="T28" fmla="*/ 121 w 261"/>
                  <a:gd name="T29" fmla="*/ 372 h 373"/>
                  <a:gd name="T30" fmla="*/ 0 w 261"/>
                  <a:gd name="T31" fmla="*/ 341 h 373"/>
                  <a:gd name="T32" fmla="*/ 0 w 261"/>
                  <a:gd name="T33" fmla="*/ 341 h 373"/>
                  <a:gd name="T34" fmla="*/ 0 w 261"/>
                  <a:gd name="T35" fmla="*/ 340 h 373"/>
                  <a:gd name="T36" fmla="*/ 3 w 261"/>
                  <a:gd name="T37" fmla="*/ 316 h 373"/>
                  <a:gd name="T38" fmla="*/ 3 w 261"/>
                  <a:gd name="T39" fmla="*/ 274 h 373"/>
                  <a:gd name="T40" fmla="*/ 3 w 261"/>
                  <a:gd name="T41" fmla="*/ 137 h 373"/>
                  <a:gd name="T42" fmla="*/ 2 w 261"/>
                  <a:gd name="T43" fmla="*/ 4 h 373"/>
                  <a:gd name="T44" fmla="*/ 2 w 261"/>
                  <a:gd name="T45" fmla="*/ 1 h 373"/>
                  <a:gd name="T46" fmla="*/ 5 w 261"/>
                  <a:gd name="T47" fmla="*/ 1 h 373"/>
                  <a:gd name="T48" fmla="*/ 245 w 261"/>
                  <a:gd name="T49" fmla="*/ 6 h 373"/>
                  <a:gd name="T50" fmla="*/ 245 w 261"/>
                  <a:gd name="T51" fmla="*/ 6 h 373"/>
                  <a:gd name="T52" fmla="*/ 9 w 261"/>
                  <a:gd name="T53" fmla="*/ 7 h 373"/>
                  <a:gd name="T54" fmla="*/ 9 w 261"/>
                  <a:gd name="T55" fmla="*/ 137 h 373"/>
                  <a:gd name="T56" fmla="*/ 9 w 261"/>
                  <a:gd name="T57" fmla="*/ 274 h 373"/>
                  <a:gd name="T58" fmla="*/ 10 w 261"/>
                  <a:gd name="T59" fmla="*/ 316 h 373"/>
                  <a:gd name="T60" fmla="*/ 10 w 261"/>
                  <a:gd name="T61" fmla="*/ 317 h 373"/>
                  <a:gd name="T62" fmla="*/ 10 w 261"/>
                  <a:gd name="T63" fmla="*/ 317 h 373"/>
                  <a:gd name="T64" fmla="*/ 7 w 261"/>
                  <a:gd name="T65" fmla="*/ 341 h 373"/>
                  <a:gd name="T66" fmla="*/ 121 w 261"/>
                  <a:gd name="T67" fmla="*/ 366 h 373"/>
                  <a:gd name="T68" fmla="*/ 121 w 261"/>
                  <a:gd name="T69" fmla="*/ 366 h 373"/>
                  <a:gd name="T70" fmla="*/ 126 w 261"/>
                  <a:gd name="T71" fmla="*/ 366 h 373"/>
                  <a:gd name="T72" fmla="*/ 217 w 261"/>
                  <a:gd name="T73" fmla="*/ 359 h 373"/>
                  <a:gd name="T74" fmla="*/ 254 w 261"/>
                  <a:gd name="T75" fmla="*/ 348 h 373"/>
                  <a:gd name="T76" fmla="*/ 251 w 261"/>
                  <a:gd name="T77" fmla="*/ 319 h 373"/>
                  <a:gd name="T78" fmla="*/ 247 w 261"/>
                  <a:gd name="T79" fmla="*/ 275 h 373"/>
                  <a:gd name="T80" fmla="*/ 246 w 261"/>
                  <a:gd name="T81" fmla="*/ 198 h 373"/>
                  <a:gd name="T82" fmla="*/ 246 w 261"/>
                  <a:gd name="T83" fmla="*/ 139 h 373"/>
                  <a:gd name="T84" fmla="*/ 245 w 261"/>
                  <a:gd name="T85" fmla="*/ 43 h 373"/>
                  <a:gd name="T86" fmla="*/ 245 w 261"/>
                  <a:gd name="T87" fmla="*/ 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1" h="373">
                    <a:moveTo>
                      <a:pt x="5" y="1"/>
                    </a:moveTo>
                    <a:cubicBezTo>
                      <a:pt x="248" y="0"/>
                      <a:pt x="248" y="0"/>
                      <a:pt x="248" y="0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251" y="3"/>
                      <a:pt x="251" y="3"/>
                      <a:pt x="251" y="3"/>
                    </a:cubicBezTo>
                    <a:cubicBezTo>
                      <a:pt x="251" y="17"/>
                      <a:pt x="251" y="30"/>
                      <a:pt x="251" y="43"/>
                    </a:cubicBezTo>
                    <a:cubicBezTo>
                      <a:pt x="251" y="74"/>
                      <a:pt x="251" y="103"/>
                      <a:pt x="252" y="139"/>
                    </a:cubicBezTo>
                    <a:cubicBezTo>
                      <a:pt x="252" y="141"/>
                      <a:pt x="252" y="169"/>
                      <a:pt x="253" y="198"/>
                    </a:cubicBezTo>
                    <a:cubicBezTo>
                      <a:pt x="253" y="233"/>
                      <a:pt x="253" y="272"/>
                      <a:pt x="253" y="274"/>
                    </a:cubicBezTo>
                    <a:cubicBezTo>
                      <a:pt x="253" y="281"/>
                      <a:pt x="255" y="300"/>
                      <a:pt x="257" y="318"/>
                    </a:cubicBezTo>
                    <a:cubicBezTo>
                      <a:pt x="258" y="331"/>
                      <a:pt x="260" y="343"/>
                      <a:pt x="261" y="347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9"/>
                      <a:pt x="261" y="349"/>
                      <a:pt x="261" y="349"/>
                    </a:cubicBezTo>
                    <a:cubicBezTo>
                      <a:pt x="257" y="357"/>
                      <a:pt x="240" y="362"/>
                      <a:pt x="218" y="365"/>
                    </a:cubicBezTo>
                    <a:cubicBezTo>
                      <a:pt x="189" y="370"/>
                      <a:pt x="151" y="372"/>
                      <a:pt x="126" y="372"/>
                    </a:cubicBezTo>
                    <a:cubicBezTo>
                      <a:pt x="121" y="372"/>
                      <a:pt x="121" y="372"/>
                      <a:pt x="121" y="372"/>
                    </a:cubicBezTo>
                    <a:cubicBezTo>
                      <a:pt x="79" y="372"/>
                      <a:pt x="6" y="373"/>
                      <a:pt x="0" y="341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3" y="316"/>
                      <a:pt x="3" y="316"/>
                      <a:pt x="3" y="316"/>
                    </a:cubicBezTo>
                    <a:cubicBezTo>
                      <a:pt x="3" y="274"/>
                      <a:pt x="3" y="274"/>
                      <a:pt x="3" y="274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245" y="6"/>
                    </a:moveTo>
                    <a:cubicBezTo>
                      <a:pt x="245" y="6"/>
                      <a:pt x="245" y="6"/>
                      <a:pt x="245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9" y="274"/>
                      <a:pt x="9" y="274"/>
                      <a:pt x="9" y="274"/>
                    </a:cubicBezTo>
                    <a:cubicBezTo>
                      <a:pt x="10" y="316"/>
                      <a:pt x="10" y="316"/>
                      <a:pt x="10" y="316"/>
                    </a:cubicBezTo>
                    <a:cubicBezTo>
                      <a:pt x="10" y="317"/>
                      <a:pt x="10" y="317"/>
                      <a:pt x="10" y="317"/>
                    </a:cubicBezTo>
                    <a:cubicBezTo>
                      <a:pt x="10" y="317"/>
                      <a:pt x="10" y="317"/>
                      <a:pt x="10" y="317"/>
                    </a:cubicBezTo>
                    <a:cubicBezTo>
                      <a:pt x="7" y="341"/>
                      <a:pt x="7" y="341"/>
                      <a:pt x="7" y="341"/>
                    </a:cubicBezTo>
                    <a:cubicBezTo>
                      <a:pt x="12" y="367"/>
                      <a:pt x="81" y="366"/>
                      <a:pt x="121" y="366"/>
                    </a:cubicBezTo>
                    <a:cubicBezTo>
                      <a:pt x="121" y="366"/>
                      <a:pt x="121" y="366"/>
                      <a:pt x="121" y="366"/>
                    </a:cubicBezTo>
                    <a:cubicBezTo>
                      <a:pt x="126" y="366"/>
                      <a:pt x="126" y="366"/>
                      <a:pt x="126" y="366"/>
                    </a:cubicBezTo>
                    <a:cubicBezTo>
                      <a:pt x="151" y="366"/>
                      <a:pt x="189" y="364"/>
                      <a:pt x="217" y="359"/>
                    </a:cubicBezTo>
                    <a:cubicBezTo>
                      <a:pt x="236" y="356"/>
                      <a:pt x="251" y="352"/>
                      <a:pt x="254" y="348"/>
                    </a:cubicBezTo>
                    <a:cubicBezTo>
                      <a:pt x="253" y="342"/>
                      <a:pt x="252" y="331"/>
                      <a:pt x="251" y="319"/>
                    </a:cubicBezTo>
                    <a:cubicBezTo>
                      <a:pt x="249" y="301"/>
                      <a:pt x="247" y="281"/>
                      <a:pt x="247" y="275"/>
                    </a:cubicBezTo>
                    <a:cubicBezTo>
                      <a:pt x="247" y="272"/>
                      <a:pt x="247" y="234"/>
                      <a:pt x="246" y="198"/>
                    </a:cubicBezTo>
                    <a:cubicBezTo>
                      <a:pt x="246" y="169"/>
                      <a:pt x="246" y="142"/>
                      <a:pt x="246" y="139"/>
                    </a:cubicBezTo>
                    <a:cubicBezTo>
                      <a:pt x="245" y="104"/>
                      <a:pt x="245" y="74"/>
                      <a:pt x="245" y="43"/>
                    </a:cubicBezTo>
                    <a:cubicBezTo>
                      <a:pt x="245" y="31"/>
                      <a:pt x="245" y="19"/>
                      <a:pt x="245" y="6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91">
                <a:extLst>
                  <a:ext uri="{FF2B5EF4-FFF2-40B4-BE49-F238E27FC236}">
                    <a16:creationId xmlns:a16="http://schemas.microsoft.com/office/drawing/2014/main" id="{E4FDD6C9-0D8A-663A-BFBA-DA5169243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6650" y="9371012"/>
                <a:ext cx="422275" cy="438150"/>
              </a:xfrm>
              <a:custGeom>
                <a:avLst/>
                <a:gdLst>
                  <a:gd name="T0" fmla="*/ 19 w 185"/>
                  <a:gd name="T1" fmla="*/ 1 h 192"/>
                  <a:gd name="T2" fmla="*/ 165 w 185"/>
                  <a:gd name="T3" fmla="*/ 0 h 192"/>
                  <a:gd name="T4" fmla="*/ 184 w 185"/>
                  <a:gd name="T5" fmla="*/ 26 h 192"/>
                  <a:gd name="T6" fmla="*/ 185 w 185"/>
                  <a:gd name="T7" fmla="*/ 165 h 192"/>
                  <a:gd name="T8" fmla="*/ 166 w 185"/>
                  <a:gd name="T9" fmla="*/ 191 h 192"/>
                  <a:gd name="T10" fmla="*/ 20 w 185"/>
                  <a:gd name="T11" fmla="*/ 192 h 192"/>
                  <a:gd name="T12" fmla="*/ 0 w 185"/>
                  <a:gd name="T13" fmla="*/ 165 h 192"/>
                  <a:gd name="T14" fmla="*/ 0 w 185"/>
                  <a:gd name="T15" fmla="*/ 27 h 192"/>
                  <a:gd name="T16" fmla="*/ 19 w 185"/>
                  <a:gd name="T17" fmla="*/ 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192">
                    <a:moveTo>
                      <a:pt x="19" y="1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176" y="0"/>
                      <a:pt x="184" y="12"/>
                      <a:pt x="184" y="26"/>
                    </a:cubicBezTo>
                    <a:cubicBezTo>
                      <a:pt x="185" y="165"/>
                      <a:pt x="185" y="165"/>
                      <a:pt x="185" y="165"/>
                    </a:cubicBezTo>
                    <a:cubicBezTo>
                      <a:pt x="185" y="179"/>
                      <a:pt x="176" y="191"/>
                      <a:pt x="166" y="191"/>
                    </a:cubicBezTo>
                    <a:cubicBezTo>
                      <a:pt x="20" y="192"/>
                      <a:pt x="20" y="192"/>
                      <a:pt x="20" y="192"/>
                    </a:cubicBezTo>
                    <a:cubicBezTo>
                      <a:pt x="9" y="192"/>
                      <a:pt x="0" y="180"/>
                      <a:pt x="0" y="16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8" y="1"/>
                      <a:pt x="1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192">
                <a:extLst>
                  <a:ext uri="{FF2B5EF4-FFF2-40B4-BE49-F238E27FC236}">
                    <a16:creationId xmlns:a16="http://schemas.microsoft.com/office/drawing/2014/main" id="{2D71D49C-44A0-54C4-A5E1-5C2B5F5B0E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10300" y="9363075"/>
                <a:ext cx="436562" cy="452438"/>
              </a:xfrm>
              <a:custGeom>
                <a:avLst/>
                <a:gdLst>
                  <a:gd name="T0" fmla="*/ 22 w 191"/>
                  <a:gd name="T1" fmla="*/ 0 h 198"/>
                  <a:gd name="T2" fmla="*/ 168 w 191"/>
                  <a:gd name="T3" fmla="*/ 0 h 198"/>
                  <a:gd name="T4" fmla="*/ 184 w 191"/>
                  <a:gd name="T5" fmla="*/ 9 h 198"/>
                  <a:gd name="T6" fmla="*/ 184 w 191"/>
                  <a:gd name="T7" fmla="*/ 9 h 198"/>
                  <a:gd name="T8" fmla="*/ 191 w 191"/>
                  <a:gd name="T9" fmla="*/ 29 h 198"/>
                  <a:gd name="T10" fmla="*/ 191 w 191"/>
                  <a:gd name="T11" fmla="*/ 168 h 198"/>
                  <a:gd name="T12" fmla="*/ 185 w 191"/>
                  <a:gd name="T13" fmla="*/ 188 h 198"/>
                  <a:gd name="T14" fmla="*/ 169 w 191"/>
                  <a:gd name="T15" fmla="*/ 197 h 198"/>
                  <a:gd name="T16" fmla="*/ 23 w 191"/>
                  <a:gd name="T17" fmla="*/ 198 h 198"/>
                  <a:gd name="T18" fmla="*/ 23 w 191"/>
                  <a:gd name="T19" fmla="*/ 198 h 198"/>
                  <a:gd name="T20" fmla="*/ 23 w 191"/>
                  <a:gd name="T21" fmla="*/ 198 h 198"/>
                  <a:gd name="T22" fmla="*/ 6 w 191"/>
                  <a:gd name="T23" fmla="*/ 189 h 198"/>
                  <a:gd name="T24" fmla="*/ 0 w 191"/>
                  <a:gd name="T25" fmla="*/ 168 h 198"/>
                  <a:gd name="T26" fmla="*/ 0 w 191"/>
                  <a:gd name="T27" fmla="*/ 168 h 198"/>
                  <a:gd name="T28" fmla="*/ 0 w 191"/>
                  <a:gd name="T29" fmla="*/ 168 h 198"/>
                  <a:gd name="T30" fmla="*/ 0 w 191"/>
                  <a:gd name="T31" fmla="*/ 168 h 198"/>
                  <a:gd name="T32" fmla="*/ 0 w 191"/>
                  <a:gd name="T33" fmla="*/ 30 h 198"/>
                  <a:gd name="T34" fmla="*/ 6 w 191"/>
                  <a:gd name="T35" fmla="*/ 10 h 198"/>
                  <a:gd name="T36" fmla="*/ 22 w 191"/>
                  <a:gd name="T37" fmla="*/ 0 h 198"/>
                  <a:gd name="T38" fmla="*/ 168 w 191"/>
                  <a:gd name="T39" fmla="*/ 6 h 198"/>
                  <a:gd name="T40" fmla="*/ 168 w 191"/>
                  <a:gd name="T41" fmla="*/ 6 h 198"/>
                  <a:gd name="T42" fmla="*/ 22 w 191"/>
                  <a:gd name="T43" fmla="*/ 7 h 198"/>
                  <a:gd name="T44" fmla="*/ 11 w 191"/>
                  <a:gd name="T45" fmla="*/ 13 h 198"/>
                  <a:gd name="T46" fmla="*/ 6 w 191"/>
                  <a:gd name="T47" fmla="*/ 30 h 198"/>
                  <a:gd name="T48" fmla="*/ 6 w 191"/>
                  <a:gd name="T49" fmla="*/ 168 h 198"/>
                  <a:gd name="T50" fmla="*/ 6 w 191"/>
                  <a:gd name="T51" fmla="*/ 168 h 198"/>
                  <a:gd name="T52" fmla="*/ 6 w 191"/>
                  <a:gd name="T53" fmla="*/ 168 h 198"/>
                  <a:gd name="T54" fmla="*/ 6 w 191"/>
                  <a:gd name="T55" fmla="*/ 168 h 198"/>
                  <a:gd name="T56" fmla="*/ 11 w 191"/>
                  <a:gd name="T57" fmla="*/ 185 h 198"/>
                  <a:gd name="T58" fmla="*/ 23 w 191"/>
                  <a:gd name="T59" fmla="*/ 191 h 198"/>
                  <a:gd name="T60" fmla="*/ 23 w 191"/>
                  <a:gd name="T61" fmla="*/ 191 h 198"/>
                  <a:gd name="T62" fmla="*/ 23 w 191"/>
                  <a:gd name="T63" fmla="*/ 191 h 198"/>
                  <a:gd name="T64" fmla="*/ 169 w 191"/>
                  <a:gd name="T65" fmla="*/ 191 h 198"/>
                  <a:gd name="T66" fmla="*/ 180 w 191"/>
                  <a:gd name="T67" fmla="*/ 185 h 198"/>
                  <a:gd name="T68" fmla="*/ 185 w 191"/>
                  <a:gd name="T69" fmla="*/ 168 h 198"/>
                  <a:gd name="T70" fmla="*/ 184 w 191"/>
                  <a:gd name="T71" fmla="*/ 29 h 198"/>
                  <a:gd name="T72" fmla="*/ 179 w 191"/>
                  <a:gd name="T73" fmla="*/ 13 h 198"/>
                  <a:gd name="T74" fmla="*/ 168 w 191"/>
                  <a:gd name="T75" fmla="*/ 6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" h="198">
                    <a:moveTo>
                      <a:pt x="22" y="0"/>
                    </a:moveTo>
                    <a:cubicBezTo>
                      <a:pt x="168" y="0"/>
                      <a:pt x="168" y="0"/>
                      <a:pt x="168" y="0"/>
                    </a:cubicBezTo>
                    <a:cubicBezTo>
                      <a:pt x="174" y="0"/>
                      <a:pt x="180" y="3"/>
                      <a:pt x="184" y="9"/>
                    </a:cubicBezTo>
                    <a:cubicBezTo>
                      <a:pt x="184" y="9"/>
                      <a:pt x="184" y="9"/>
                      <a:pt x="184" y="9"/>
                    </a:cubicBezTo>
                    <a:cubicBezTo>
                      <a:pt x="188" y="14"/>
                      <a:pt x="191" y="22"/>
                      <a:pt x="191" y="29"/>
                    </a:cubicBezTo>
                    <a:cubicBezTo>
                      <a:pt x="191" y="168"/>
                      <a:pt x="191" y="168"/>
                      <a:pt x="191" y="168"/>
                    </a:cubicBezTo>
                    <a:cubicBezTo>
                      <a:pt x="191" y="176"/>
                      <a:pt x="189" y="183"/>
                      <a:pt x="185" y="188"/>
                    </a:cubicBezTo>
                    <a:cubicBezTo>
                      <a:pt x="181" y="194"/>
                      <a:pt x="175" y="197"/>
                      <a:pt x="169" y="197"/>
                    </a:cubicBezTo>
                    <a:cubicBezTo>
                      <a:pt x="23" y="198"/>
                      <a:pt x="23" y="198"/>
                      <a:pt x="23" y="198"/>
                    </a:cubicBezTo>
                    <a:cubicBezTo>
                      <a:pt x="23" y="198"/>
                      <a:pt x="23" y="198"/>
                      <a:pt x="23" y="198"/>
                    </a:cubicBezTo>
                    <a:cubicBezTo>
                      <a:pt x="23" y="198"/>
                      <a:pt x="23" y="198"/>
                      <a:pt x="23" y="198"/>
                    </a:cubicBezTo>
                    <a:cubicBezTo>
                      <a:pt x="16" y="198"/>
                      <a:pt x="11" y="194"/>
                      <a:pt x="6" y="189"/>
                    </a:cubicBezTo>
                    <a:cubicBezTo>
                      <a:pt x="3" y="183"/>
                      <a:pt x="0" y="176"/>
                      <a:pt x="0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2"/>
                      <a:pt x="2" y="15"/>
                      <a:pt x="6" y="10"/>
                    </a:cubicBezTo>
                    <a:cubicBezTo>
                      <a:pt x="10" y="4"/>
                      <a:pt x="16" y="0"/>
                      <a:pt x="22" y="0"/>
                    </a:cubicBezTo>
                    <a:close/>
                    <a:moveTo>
                      <a:pt x="168" y="6"/>
                    </a:moveTo>
                    <a:cubicBezTo>
                      <a:pt x="168" y="6"/>
                      <a:pt x="168" y="6"/>
                      <a:pt x="168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18" y="7"/>
                      <a:pt x="14" y="9"/>
                      <a:pt x="11" y="13"/>
                    </a:cubicBezTo>
                    <a:cubicBezTo>
                      <a:pt x="8" y="17"/>
                      <a:pt x="6" y="23"/>
                      <a:pt x="6" y="30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6" y="168"/>
                      <a:pt x="6" y="168"/>
                      <a:pt x="6" y="168"/>
                    </a:cubicBezTo>
                    <a:cubicBezTo>
                      <a:pt x="6" y="175"/>
                      <a:pt x="8" y="181"/>
                      <a:pt x="11" y="185"/>
                    </a:cubicBezTo>
                    <a:cubicBezTo>
                      <a:pt x="14" y="189"/>
                      <a:pt x="18" y="191"/>
                      <a:pt x="23" y="191"/>
                    </a:cubicBezTo>
                    <a:cubicBezTo>
                      <a:pt x="23" y="191"/>
                      <a:pt x="23" y="191"/>
                      <a:pt x="23" y="191"/>
                    </a:cubicBezTo>
                    <a:cubicBezTo>
                      <a:pt x="23" y="191"/>
                      <a:pt x="23" y="191"/>
                      <a:pt x="23" y="191"/>
                    </a:cubicBezTo>
                    <a:cubicBezTo>
                      <a:pt x="169" y="191"/>
                      <a:pt x="169" y="191"/>
                      <a:pt x="169" y="191"/>
                    </a:cubicBezTo>
                    <a:cubicBezTo>
                      <a:pt x="173" y="191"/>
                      <a:pt x="177" y="189"/>
                      <a:pt x="180" y="185"/>
                    </a:cubicBezTo>
                    <a:cubicBezTo>
                      <a:pt x="183" y="180"/>
                      <a:pt x="185" y="174"/>
                      <a:pt x="185" y="168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3"/>
                      <a:pt x="182" y="17"/>
                      <a:pt x="179" y="13"/>
                    </a:cubicBezTo>
                    <a:cubicBezTo>
                      <a:pt x="176" y="9"/>
                      <a:pt x="172" y="6"/>
                      <a:pt x="168" y="6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7" name="组合 266">
              <a:extLst>
                <a:ext uri="{FF2B5EF4-FFF2-40B4-BE49-F238E27FC236}">
                  <a16:creationId xmlns:a16="http://schemas.microsoft.com/office/drawing/2014/main" id="{08133869-65F8-1273-6D0D-F2607C7B0679}"/>
                </a:ext>
              </a:extLst>
            </p:cNvPr>
            <p:cNvGrpSpPr/>
            <p:nvPr/>
          </p:nvGrpSpPr>
          <p:grpSpPr>
            <a:xfrm>
              <a:off x="9740453" y="1227961"/>
              <a:ext cx="538161" cy="1226287"/>
              <a:chOff x="9937751" y="504446"/>
              <a:chExt cx="1228945" cy="2800351"/>
            </a:xfrm>
          </p:grpSpPr>
          <p:grpSp>
            <p:nvGrpSpPr>
              <p:cNvPr id="446" name="组合 445">
                <a:extLst>
                  <a:ext uri="{FF2B5EF4-FFF2-40B4-BE49-F238E27FC236}">
                    <a16:creationId xmlns:a16="http://schemas.microsoft.com/office/drawing/2014/main" id="{1A263392-BD69-634E-F9ED-C4D1136B56BC}"/>
                  </a:ext>
                </a:extLst>
              </p:cNvPr>
              <p:cNvGrpSpPr/>
              <p:nvPr/>
            </p:nvGrpSpPr>
            <p:grpSpPr>
              <a:xfrm>
                <a:off x="9937751" y="559593"/>
                <a:ext cx="446087" cy="2687638"/>
                <a:chOff x="7342188" y="3303587"/>
                <a:chExt cx="446087" cy="2687638"/>
              </a:xfrm>
            </p:grpSpPr>
            <p:sp>
              <p:nvSpPr>
                <p:cNvPr id="454" name="Freeform 193">
                  <a:extLst>
                    <a:ext uri="{FF2B5EF4-FFF2-40B4-BE49-F238E27FC236}">
                      <a16:creationId xmlns:a16="http://schemas.microsoft.com/office/drawing/2014/main" id="{C144903E-216C-0230-D2EC-C3983EC672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39038" y="3303587"/>
                  <a:ext cx="52387" cy="1250950"/>
                </a:xfrm>
                <a:custGeom>
                  <a:avLst/>
                  <a:gdLst>
                    <a:gd name="T0" fmla="*/ 17 w 33"/>
                    <a:gd name="T1" fmla="*/ 0 h 788"/>
                    <a:gd name="T2" fmla="*/ 33 w 33"/>
                    <a:gd name="T3" fmla="*/ 788 h 788"/>
                    <a:gd name="T4" fmla="*/ 0 w 33"/>
                    <a:gd name="T5" fmla="*/ 788 h 788"/>
                    <a:gd name="T6" fmla="*/ 17 w 33"/>
                    <a:gd name="T7" fmla="*/ 0 h 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788">
                      <a:moveTo>
                        <a:pt x="17" y="0"/>
                      </a:moveTo>
                      <a:lnTo>
                        <a:pt x="33" y="788"/>
                      </a:lnTo>
                      <a:lnTo>
                        <a:pt x="0" y="788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8585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194">
                  <a:extLst>
                    <a:ext uri="{FF2B5EF4-FFF2-40B4-BE49-F238E27FC236}">
                      <a16:creationId xmlns:a16="http://schemas.microsoft.com/office/drawing/2014/main" id="{6B040225-4BC7-BD56-7EBE-D0DF338AAB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5225" y="4387850"/>
                  <a:ext cx="96837" cy="201613"/>
                </a:xfrm>
                <a:custGeom>
                  <a:avLst/>
                  <a:gdLst>
                    <a:gd name="T0" fmla="*/ 15 w 61"/>
                    <a:gd name="T1" fmla="*/ 0 h 127"/>
                    <a:gd name="T2" fmla="*/ 32 w 61"/>
                    <a:gd name="T3" fmla="*/ 0 h 127"/>
                    <a:gd name="T4" fmla="*/ 48 w 61"/>
                    <a:gd name="T5" fmla="*/ 0 h 127"/>
                    <a:gd name="T6" fmla="*/ 61 w 61"/>
                    <a:gd name="T7" fmla="*/ 127 h 127"/>
                    <a:gd name="T8" fmla="*/ 0 w 61"/>
                    <a:gd name="T9" fmla="*/ 127 h 127"/>
                    <a:gd name="T10" fmla="*/ 15 w 61"/>
                    <a:gd name="T11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127">
                      <a:moveTo>
                        <a:pt x="15" y="0"/>
                      </a:moveTo>
                      <a:lnTo>
                        <a:pt x="32" y="0"/>
                      </a:lnTo>
                      <a:lnTo>
                        <a:pt x="48" y="0"/>
                      </a:lnTo>
                      <a:lnTo>
                        <a:pt x="61" y="127"/>
                      </a:lnTo>
                      <a:lnTo>
                        <a:pt x="0" y="12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6" name="Freeform 195">
                  <a:extLst>
                    <a:ext uri="{FF2B5EF4-FFF2-40B4-BE49-F238E27FC236}">
                      <a16:creationId xmlns:a16="http://schemas.microsoft.com/office/drawing/2014/main" id="{CF1B2861-AB59-7F74-46DE-CCDB84C381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2200" y="4554537"/>
                  <a:ext cx="242887" cy="996950"/>
                </a:xfrm>
                <a:custGeom>
                  <a:avLst/>
                  <a:gdLst>
                    <a:gd name="T0" fmla="*/ 19 w 106"/>
                    <a:gd name="T1" fmla="*/ 0 h 436"/>
                    <a:gd name="T2" fmla="*/ 87 w 106"/>
                    <a:gd name="T3" fmla="*/ 0 h 436"/>
                    <a:gd name="T4" fmla="*/ 106 w 106"/>
                    <a:gd name="T5" fmla="*/ 20 h 436"/>
                    <a:gd name="T6" fmla="*/ 106 w 106"/>
                    <a:gd name="T7" fmla="*/ 416 h 436"/>
                    <a:gd name="T8" fmla="*/ 87 w 106"/>
                    <a:gd name="T9" fmla="*/ 436 h 436"/>
                    <a:gd name="T10" fmla="*/ 19 w 106"/>
                    <a:gd name="T11" fmla="*/ 436 h 436"/>
                    <a:gd name="T12" fmla="*/ 0 w 106"/>
                    <a:gd name="T13" fmla="*/ 416 h 436"/>
                    <a:gd name="T14" fmla="*/ 0 w 106"/>
                    <a:gd name="T15" fmla="*/ 20 h 436"/>
                    <a:gd name="T16" fmla="*/ 19 w 106"/>
                    <a:gd name="T17" fmla="*/ 0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6" h="436">
                      <a:moveTo>
                        <a:pt x="19" y="0"/>
                      </a:move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98" y="0"/>
                        <a:pt x="106" y="9"/>
                        <a:pt x="106" y="20"/>
                      </a:cubicBezTo>
                      <a:cubicBezTo>
                        <a:pt x="106" y="416"/>
                        <a:pt x="106" y="416"/>
                        <a:pt x="106" y="416"/>
                      </a:cubicBezTo>
                      <a:cubicBezTo>
                        <a:pt x="106" y="427"/>
                        <a:pt x="98" y="436"/>
                        <a:pt x="87" y="436"/>
                      </a:cubicBezTo>
                      <a:cubicBezTo>
                        <a:pt x="19" y="436"/>
                        <a:pt x="19" y="436"/>
                        <a:pt x="19" y="436"/>
                      </a:cubicBezTo>
                      <a:cubicBezTo>
                        <a:pt x="9" y="436"/>
                        <a:pt x="0" y="427"/>
                        <a:pt x="0" y="416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7" name="Freeform 196">
                  <a:extLst>
                    <a:ext uri="{FF2B5EF4-FFF2-40B4-BE49-F238E27FC236}">
                      <a16:creationId xmlns:a16="http://schemas.microsoft.com/office/drawing/2014/main" id="{675B0894-A623-2D8C-D71F-F58484014F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5225" y="5516562"/>
                  <a:ext cx="98425" cy="457200"/>
                </a:xfrm>
                <a:custGeom>
                  <a:avLst/>
                  <a:gdLst>
                    <a:gd name="T0" fmla="*/ 7 w 43"/>
                    <a:gd name="T1" fmla="*/ 0 h 200"/>
                    <a:gd name="T2" fmla="*/ 35 w 43"/>
                    <a:gd name="T3" fmla="*/ 0 h 200"/>
                    <a:gd name="T4" fmla="*/ 43 w 43"/>
                    <a:gd name="T5" fmla="*/ 9 h 200"/>
                    <a:gd name="T6" fmla="*/ 43 w 43"/>
                    <a:gd name="T7" fmla="*/ 191 h 200"/>
                    <a:gd name="T8" fmla="*/ 35 w 43"/>
                    <a:gd name="T9" fmla="*/ 200 h 200"/>
                    <a:gd name="T10" fmla="*/ 7 w 43"/>
                    <a:gd name="T11" fmla="*/ 200 h 200"/>
                    <a:gd name="T12" fmla="*/ 0 w 43"/>
                    <a:gd name="T13" fmla="*/ 191 h 200"/>
                    <a:gd name="T14" fmla="*/ 0 w 43"/>
                    <a:gd name="T15" fmla="*/ 9 h 200"/>
                    <a:gd name="T16" fmla="*/ 7 w 43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" h="200">
                      <a:moveTo>
                        <a:pt x="7" y="0"/>
                      </a:move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9" y="0"/>
                        <a:pt x="43" y="4"/>
                        <a:pt x="43" y="9"/>
                      </a:cubicBezTo>
                      <a:cubicBezTo>
                        <a:pt x="43" y="191"/>
                        <a:pt x="43" y="191"/>
                        <a:pt x="43" y="191"/>
                      </a:cubicBezTo>
                      <a:cubicBezTo>
                        <a:pt x="43" y="196"/>
                        <a:pt x="39" y="200"/>
                        <a:pt x="35" y="200"/>
                      </a:cubicBezTo>
                      <a:cubicBezTo>
                        <a:pt x="7" y="200"/>
                        <a:pt x="7" y="200"/>
                        <a:pt x="7" y="200"/>
                      </a:cubicBezTo>
                      <a:cubicBezTo>
                        <a:pt x="3" y="200"/>
                        <a:pt x="0" y="196"/>
                        <a:pt x="0" y="19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8" name="Freeform 197">
                  <a:extLst>
                    <a:ext uri="{FF2B5EF4-FFF2-40B4-BE49-F238E27FC236}">
                      <a16:creationId xmlns:a16="http://schemas.microsoft.com/office/drawing/2014/main" id="{4E3C4F78-6B95-0DC8-9193-97D0BFF146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42188" y="5475287"/>
                  <a:ext cx="446087" cy="95250"/>
                </a:xfrm>
                <a:custGeom>
                  <a:avLst/>
                  <a:gdLst>
                    <a:gd name="T0" fmla="*/ 97 w 195"/>
                    <a:gd name="T1" fmla="*/ 0 h 42"/>
                    <a:gd name="T2" fmla="*/ 98 w 195"/>
                    <a:gd name="T3" fmla="*/ 0 h 42"/>
                    <a:gd name="T4" fmla="*/ 164 w 195"/>
                    <a:gd name="T5" fmla="*/ 0 h 42"/>
                    <a:gd name="T6" fmla="*/ 165 w 195"/>
                    <a:gd name="T7" fmla="*/ 42 h 42"/>
                    <a:gd name="T8" fmla="*/ 98 w 195"/>
                    <a:gd name="T9" fmla="*/ 42 h 42"/>
                    <a:gd name="T10" fmla="*/ 97 w 195"/>
                    <a:gd name="T11" fmla="*/ 42 h 42"/>
                    <a:gd name="T12" fmla="*/ 30 w 195"/>
                    <a:gd name="T13" fmla="*/ 42 h 42"/>
                    <a:gd name="T14" fmla="*/ 31 w 195"/>
                    <a:gd name="T15" fmla="*/ 0 h 42"/>
                    <a:gd name="T16" fmla="*/ 97 w 195"/>
                    <a:gd name="T1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5" h="42">
                      <a:moveTo>
                        <a:pt x="97" y="0"/>
                      </a:move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164" y="0"/>
                        <a:pt x="164" y="0"/>
                        <a:pt x="164" y="0"/>
                      </a:cubicBezTo>
                      <a:cubicBezTo>
                        <a:pt x="195" y="0"/>
                        <a:pt x="194" y="42"/>
                        <a:pt x="165" y="42"/>
                      </a:cubicBezTo>
                      <a:cubicBezTo>
                        <a:pt x="98" y="42"/>
                        <a:pt x="98" y="42"/>
                        <a:pt x="98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1" y="42"/>
                        <a:pt x="0" y="0"/>
                        <a:pt x="31" y="0"/>
                      </a:cubicBez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9" name="Freeform 198">
                  <a:extLst>
                    <a:ext uri="{FF2B5EF4-FFF2-40B4-BE49-F238E27FC236}">
                      <a16:creationId xmlns:a16="http://schemas.microsoft.com/office/drawing/2014/main" id="{A2802784-0DCE-48AD-73D2-25D635176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9338" y="5902325"/>
                  <a:ext cx="333375" cy="88900"/>
                </a:xfrm>
                <a:custGeom>
                  <a:avLst/>
                  <a:gdLst>
                    <a:gd name="T0" fmla="*/ 73 w 146"/>
                    <a:gd name="T1" fmla="*/ 0 h 39"/>
                    <a:gd name="T2" fmla="*/ 73 w 146"/>
                    <a:gd name="T3" fmla="*/ 0 h 39"/>
                    <a:gd name="T4" fmla="*/ 73 w 146"/>
                    <a:gd name="T5" fmla="*/ 39 h 39"/>
                    <a:gd name="T6" fmla="*/ 73 w 146"/>
                    <a:gd name="T7" fmla="*/ 39 h 39"/>
                    <a:gd name="T8" fmla="*/ 73 w 146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9">
                      <a:moveTo>
                        <a:pt x="73" y="0"/>
                      </a:move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145" y="0"/>
                        <a:pt x="146" y="39"/>
                        <a:pt x="73" y="39"/>
                      </a:cubicBezTo>
                      <a:cubicBezTo>
                        <a:pt x="73" y="39"/>
                        <a:pt x="73" y="39"/>
                        <a:pt x="73" y="39"/>
                      </a:cubicBezTo>
                      <a:cubicBezTo>
                        <a:pt x="0" y="39"/>
                        <a:pt x="0" y="0"/>
                        <a:pt x="73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0" name="Rectangle 199">
                  <a:extLst>
                    <a:ext uri="{FF2B5EF4-FFF2-40B4-BE49-F238E27FC236}">
                      <a16:creationId xmlns:a16="http://schemas.microsoft.com/office/drawing/2014/main" id="{DD38B34C-CB48-60E3-22E8-671DF06188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5308600"/>
                  <a:ext cx="122237" cy="39688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Rectangle 200">
                  <a:extLst>
                    <a:ext uri="{FF2B5EF4-FFF2-40B4-BE49-F238E27FC236}">
                      <a16:creationId xmlns:a16="http://schemas.microsoft.com/office/drawing/2014/main" id="{132DE784-7C9C-CD6C-7649-EEFD3A9A6C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5172075"/>
                  <a:ext cx="122237" cy="3810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Rectangle 201">
                  <a:extLst>
                    <a:ext uri="{FF2B5EF4-FFF2-40B4-BE49-F238E27FC236}">
                      <a16:creationId xmlns:a16="http://schemas.microsoft.com/office/drawing/2014/main" id="{AECFF4EA-651C-B1B6-A8D8-0A13234585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5037137"/>
                  <a:ext cx="122237" cy="3810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Rectangle 202">
                  <a:extLst>
                    <a:ext uri="{FF2B5EF4-FFF2-40B4-BE49-F238E27FC236}">
                      <a16:creationId xmlns:a16="http://schemas.microsoft.com/office/drawing/2014/main" id="{F96EB86E-AF3B-2F3B-5C5F-9EA61CB096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5172075"/>
                  <a:ext cx="122237" cy="41275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4" name="Rectangle 203">
                  <a:extLst>
                    <a:ext uri="{FF2B5EF4-FFF2-40B4-BE49-F238E27FC236}">
                      <a16:creationId xmlns:a16="http://schemas.microsoft.com/office/drawing/2014/main" id="{BDEBDFB0-AE65-712B-2C14-51454D45F6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5037137"/>
                  <a:ext cx="122237" cy="3810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5" name="Rectangle 204">
                  <a:extLst>
                    <a:ext uri="{FF2B5EF4-FFF2-40B4-BE49-F238E27FC236}">
                      <a16:creationId xmlns:a16="http://schemas.microsoft.com/office/drawing/2014/main" id="{90B5246E-E719-7DCA-9F72-DAFFBCDBF8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4900612"/>
                  <a:ext cx="122237" cy="3810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Rectangle 205">
                  <a:extLst>
                    <a:ext uri="{FF2B5EF4-FFF2-40B4-BE49-F238E27FC236}">
                      <a16:creationId xmlns:a16="http://schemas.microsoft.com/office/drawing/2014/main" id="{59D699F7-061D-E42B-A60E-1D184CF70E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4762500"/>
                  <a:ext cx="122237" cy="41275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Rectangle 206">
                  <a:extLst>
                    <a:ext uri="{FF2B5EF4-FFF2-40B4-BE49-F238E27FC236}">
                      <a16:creationId xmlns:a16="http://schemas.microsoft.com/office/drawing/2014/main" id="{D636C96A-555D-6846-3A02-7CF47D8F50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442200" y="4900612"/>
                  <a:ext cx="122237" cy="3810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7" name="组合 446">
                <a:extLst>
                  <a:ext uri="{FF2B5EF4-FFF2-40B4-BE49-F238E27FC236}">
                    <a16:creationId xmlns:a16="http://schemas.microsoft.com/office/drawing/2014/main" id="{45DEEC1D-E881-6DF4-D434-392F5F02E0C9}"/>
                  </a:ext>
                </a:extLst>
              </p:cNvPr>
              <p:cNvGrpSpPr/>
              <p:nvPr/>
            </p:nvGrpSpPr>
            <p:grpSpPr>
              <a:xfrm>
                <a:off x="10734896" y="504446"/>
                <a:ext cx="431800" cy="2800351"/>
                <a:chOff x="6826250" y="3011487"/>
                <a:chExt cx="431800" cy="2800351"/>
              </a:xfrm>
            </p:grpSpPr>
            <p:sp>
              <p:nvSpPr>
                <p:cNvPr id="448" name="Freeform 207">
                  <a:extLst>
                    <a:ext uri="{FF2B5EF4-FFF2-40B4-BE49-F238E27FC236}">
                      <a16:creationId xmlns:a16="http://schemas.microsoft.com/office/drawing/2014/main" id="{58224337-29A6-8386-9901-E59D590170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26250" y="3011487"/>
                  <a:ext cx="431800" cy="2782888"/>
                </a:xfrm>
                <a:custGeom>
                  <a:avLst/>
                  <a:gdLst>
                    <a:gd name="T0" fmla="*/ 96 w 189"/>
                    <a:gd name="T1" fmla="*/ 1219 h 1219"/>
                    <a:gd name="T2" fmla="*/ 106 w 189"/>
                    <a:gd name="T3" fmla="*/ 1219 h 1219"/>
                    <a:gd name="T4" fmla="*/ 168 w 189"/>
                    <a:gd name="T5" fmla="*/ 676 h 1219"/>
                    <a:gd name="T6" fmla="*/ 189 w 189"/>
                    <a:gd name="T7" fmla="*/ 551 h 1219"/>
                    <a:gd name="T8" fmla="*/ 189 w 189"/>
                    <a:gd name="T9" fmla="*/ 36 h 1219"/>
                    <a:gd name="T10" fmla="*/ 152 w 189"/>
                    <a:gd name="T11" fmla="*/ 0 h 1219"/>
                    <a:gd name="T12" fmla="*/ 37 w 189"/>
                    <a:gd name="T13" fmla="*/ 0 h 1219"/>
                    <a:gd name="T14" fmla="*/ 0 w 189"/>
                    <a:gd name="T15" fmla="*/ 36 h 1219"/>
                    <a:gd name="T16" fmla="*/ 0 w 189"/>
                    <a:gd name="T17" fmla="*/ 551 h 1219"/>
                    <a:gd name="T18" fmla="*/ 25 w 189"/>
                    <a:gd name="T19" fmla="*/ 676 h 1219"/>
                    <a:gd name="T20" fmla="*/ 85 w 189"/>
                    <a:gd name="T21" fmla="*/ 1219 h 1219"/>
                    <a:gd name="T22" fmla="*/ 96 w 189"/>
                    <a:gd name="T23" fmla="*/ 1219 h 1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9" h="1219">
                      <a:moveTo>
                        <a:pt x="96" y="1219"/>
                      </a:moveTo>
                      <a:cubicBezTo>
                        <a:pt x="106" y="1219"/>
                        <a:pt x="106" y="1219"/>
                        <a:pt x="106" y="1219"/>
                      </a:cubicBezTo>
                      <a:cubicBezTo>
                        <a:pt x="117" y="1038"/>
                        <a:pt x="116" y="890"/>
                        <a:pt x="168" y="676"/>
                      </a:cubicBezTo>
                      <a:cubicBezTo>
                        <a:pt x="177" y="640"/>
                        <a:pt x="189" y="588"/>
                        <a:pt x="189" y="551"/>
                      </a:cubicBezTo>
                      <a:cubicBezTo>
                        <a:pt x="189" y="36"/>
                        <a:pt x="189" y="36"/>
                        <a:pt x="189" y="36"/>
                      </a:cubicBezTo>
                      <a:cubicBezTo>
                        <a:pt x="189" y="16"/>
                        <a:pt x="172" y="0"/>
                        <a:pt x="152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1"/>
                        <a:pt x="0" y="551"/>
                        <a:pt x="0" y="551"/>
                      </a:cubicBezTo>
                      <a:cubicBezTo>
                        <a:pt x="0" y="592"/>
                        <a:pt x="16" y="637"/>
                        <a:pt x="25" y="676"/>
                      </a:cubicBezTo>
                      <a:cubicBezTo>
                        <a:pt x="76" y="884"/>
                        <a:pt x="75" y="1040"/>
                        <a:pt x="85" y="1219"/>
                      </a:cubicBezTo>
                      <a:lnTo>
                        <a:pt x="96" y="1219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208">
                  <a:extLst>
                    <a:ext uri="{FF2B5EF4-FFF2-40B4-BE49-F238E27FC236}">
                      <a16:creationId xmlns:a16="http://schemas.microsoft.com/office/drawing/2014/main" id="{880A830E-1276-D290-E53D-E0DF6BA6AB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26250" y="3011487"/>
                  <a:ext cx="431800" cy="344488"/>
                </a:xfrm>
                <a:custGeom>
                  <a:avLst/>
                  <a:gdLst>
                    <a:gd name="T0" fmla="*/ 189 w 189"/>
                    <a:gd name="T1" fmla="*/ 151 h 151"/>
                    <a:gd name="T2" fmla="*/ 189 w 189"/>
                    <a:gd name="T3" fmla="*/ 36 h 151"/>
                    <a:gd name="T4" fmla="*/ 152 w 189"/>
                    <a:gd name="T5" fmla="*/ 0 h 151"/>
                    <a:gd name="T6" fmla="*/ 37 w 189"/>
                    <a:gd name="T7" fmla="*/ 0 h 151"/>
                    <a:gd name="T8" fmla="*/ 0 w 189"/>
                    <a:gd name="T9" fmla="*/ 36 h 151"/>
                    <a:gd name="T10" fmla="*/ 0 w 189"/>
                    <a:gd name="T11" fmla="*/ 151 h 151"/>
                    <a:gd name="T12" fmla="*/ 189 w 189"/>
                    <a:gd name="T13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9" h="151">
                      <a:moveTo>
                        <a:pt x="189" y="151"/>
                      </a:moveTo>
                      <a:cubicBezTo>
                        <a:pt x="189" y="36"/>
                        <a:pt x="189" y="36"/>
                        <a:pt x="189" y="36"/>
                      </a:cubicBezTo>
                      <a:cubicBezTo>
                        <a:pt x="189" y="16"/>
                        <a:pt x="172" y="0"/>
                        <a:pt x="152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lnTo>
                        <a:pt x="189" y="151"/>
                      </a:lnTo>
                      <a:close/>
                    </a:path>
                  </a:pathLst>
                </a:custGeom>
                <a:solidFill>
                  <a:srgbClr val="9999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209">
                  <a:extLst>
                    <a:ext uri="{FF2B5EF4-FFF2-40B4-BE49-F238E27FC236}">
                      <a16:creationId xmlns:a16="http://schemas.microsoft.com/office/drawing/2014/main" id="{574E471E-1F34-7FF5-73A3-DBE75AE162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13575" y="5664200"/>
                  <a:ext cx="63500" cy="147638"/>
                </a:xfrm>
                <a:custGeom>
                  <a:avLst/>
                  <a:gdLst>
                    <a:gd name="T0" fmla="*/ 0 w 28"/>
                    <a:gd name="T1" fmla="*/ 47 h 64"/>
                    <a:gd name="T2" fmla="*/ 0 w 28"/>
                    <a:gd name="T3" fmla="*/ 0 h 64"/>
                    <a:gd name="T4" fmla="*/ 0 w 28"/>
                    <a:gd name="T5" fmla="*/ 0 h 64"/>
                    <a:gd name="T6" fmla="*/ 28 w 28"/>
                    <a:gd name="T7" fmla="*/ 0 h 64"/>
                    <a:gd name="T8" fmla="*/ 28 w 28"/>
                    <a:gd name="T9" fmla="*/ 0 h 64"/>
                    <a:gd name="T10" fmla="*/ 28 w 28"/>
                    <a:gd name="T11" fmla="*/ 47 h 64"/>
                    <a:gd name="T12" fmla="*/ 14 w 28"/>
                    <a:gd name="T13" fmla="*/ 64 h 64"/>
                    <a:gd name="T14" fmla="*/ 14 w 28"/>
                    <a:gd name="T15" fmla="*/ 64 h 64"/>
                    <a:gd name="T16" fmla="*/ 0 w 28"/>
                    <a:gd name="T17" fmla="*/ 4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64">
                      <a:moveTo>
                        <a:pt x="0" y="47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cubicBezTo>
                        <a:pt x="28" y="56"/>
                        <a:pt x="21" y="64"/>
                        <a:pt x="14" y="64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6" y="64"/>
                        <a:pt x="0" y="56"/>
                        <a:pt x="0" y="47"/>
                      </a:cubicBezTo>
                      <a:close/>
                    </a:path>
                  </a:pathLst>
                </a:custGeom>
                <a:solidFill>
                  <a:srgbClr val="8585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210">
                  <a:extLst>
                    <a:ext uri="{FF2B5EF4-FFF2-40B4-BE49-F238E27FC236}">
                      <a16:creationId xmlns:a16="http://schemas.microsoft.com/office/drawing/2014/main" id="{1507A44C-047C-CB1F-25BA-B155E1064E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59600" y="3740150"/>
                  <a:ext cx="163512" cy="422275"/>
                </a:xfrm>
                <a:custGeom>
                  <a:avLst/>
                  <a:gdLst>
                    <a:gd name="T0" fmla="*/ 0 w 72"/>
                    <a:gd name="T1" fmla="*/ 166 h 185"/>
                    <a:gd name="T2" fmla="*/ 0 w 72"/>
                    <a:gd name="T3" fmla="*/ 18 h 185"/>
                    <a:gd name="T4" fmla="*/ 19 w 72"/>
                    <a:gd name="T5" fmla="*/ 0 h 185"/>
                    <a:gd name="T6" fmla="*/ 54 w 72"/>
                    <a:gd name="T7" fmla="*/ 0 h 185"/>
                    <a:gd name="T8" fmla="*/ 72 w 72"/>
                    <a:gd name="T9" fmla="*/ 18 h 185"/>
                    <a:gd name="T10" fmla="*/ 72 w 72"/>
                    <a:gd name="T11" fmla="*/ 166 h 185"/>
                    <a:gd name="T12" fmla="*/ 54 w 72"/>
                    <a:gd name="T13" fmla="*/ 185 h 185"/>
                    <a:gd name="T14" fmla="*/ 19 w 72"/>
                    <a:gd name="T15" fmla="*/ 185 h 185"/>
                    <a:gd name="T16" fmla="*/ 0 w 72"/>
                    <a:gd name="T17" fmla="*/ 166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2" h="185">
                      <a:moveTo>
                        <a:pt x="0" y="166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64" y="0"/>
                        <a:pt x="72" y="8"/>
                        <a:pt x="72" y="18"/>
                      </a:cubicBezTo>
                      <a:cubicBezTo>
                        <a:pt x="72" y="166"/>
                        <a:pt x="72" y="166"/>
                        <a:pt x="72" y="166"/>
                      </a:cubicBezTo>
                      <a:cubicBezTo>
                        <a:pt x="72" y="177"/>
                        <a:pt x="64" y="185"/>
                        <a:pt x="54" y="185"/>
                      </a:cubicBezTo>
                      <a:cubicBezTo>
                        <a:pt x="19" y="185"/>
                        <a:pt x="19" y="185"/>
                        <a:pt x="19" y="185"/>
                      </a:cubicBezTo>
                      <a:cubicBezTo>
                        <a:pt x="9" y="185"/>
                        <a:pt x="0" y="177"/>
                        <a:pt x="0" y="166"/>
                      </a:cubicBezTo>
                      <a:close/>
                    </a:path>
                  </a:pathLst>
                </a:custGeom>
                <a:solidFill>
                  <a:srgbClr val="9999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211">
                  <a:extLst>
                    <a:ext uri="{FF2B5EF4-FFF2-40B4-BE49-F238E27FC236}">
                      <a16:creationId xmlns:a16="http://schemas.microsoft.com/office/drawing/2014/main" id="{F79FC38C-6AFB-7AC4-AB65-1F49C0214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99288" y="3482975"/>
                  <a:ext cx="82550" cy="104775"/>
                </a:xfrm>
                <a:custGeom>
                  <a:avLst/>
                  <a:gdLst>
                    <a:gd name="T0" fmla="*/ 0 w 36"/>
                    <a:gd name="T1" fmla="*/ 42 h 46"/>
                    <a:gd name="T2" fmla="*/ 0 w 36"/>
                    <a:gd name="T3" fmla="*/ 5 h 46"/>
                    <a:gd name="T4" fmla="*/ 10 w 36"/>
                    <a:gd name="T5" fmla="*/ 0 h 46"/>
                    <a:gd name="T6" fmla="*/ 27 w 36"/>
                    <a:gd name="T7" fmla="*/ 0 h 46"/>
                    <a:gd name="T8" fmla="*/ 36 w 36"/>
                    <a:gd name="T9" fmla="*/ 5 h 46"/>
                    <a:gd name="T10" fmla="*/ 36 w 36"/>
                    <a:gd name="T11" fmla="*/ 42 h 46"/>
                    <a:gd name="T12" fmla="*/ 27 w 36"/>
                    <a:gd name="T13" fmla="*/ 46 h 46"/>
                    <a:gd name="T14" fmla="*/ 10 w 36"/>
                    <a:gd name="T15" fmla="*/ 46 h 46"/>
                    <a:gd name="T16" fmla="*/ 0 w 36"/>
                    <a:gd name="T17" fmla="*/ 4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46">
                      <a:moveTo>
                        <a:pt x="0" y="42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5" y="0"/>
                        <a:pt x="1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32" y="0"/>
                        <a:pt x="36" y="2"/>
                        <a:pt x="36" y="5"/>
                      </a:cubicBez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6" y="44"/>
                        <a:pt x="32" y="46"/>
                        <a:pt x="27" y="46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5" y="46"/>
                        <a:pt x="0" y="44"/>
                        <a:pt x="0" y="42"/>
                      </a:cubicBezTo>
                      <a:close/>
                    </a:path>
                  </a:pathLst>
                </a:custGeom>
                <a:solidFill>
                  <a:srgbClr val="9999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212">
                  <a:extLst>
                    <a:ext uri="{FF2B5EF4-FFF2-40B4-BE49-F238E27FC236}">
                      <a16:creationId xmlns:a16="http://schemas.microsoft.com/office/drawing/2014/main" id="{6725CE2F-6CD3-4C09-8BBF-63A9B219384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29438" y="3421062"/>
                  <a:ext cx="225425" cy="228600"/>
                </a:xfrm>
                <a:custGeom>
                  <a:avLst/>
                  <a:gdLst>
                    <a:gd name="T0" fmla="*/ 0 w 99"/>
                    <a:gd name="T1" fmla="*/ 50 h 100"/>
                    <a:gd name="T2" fmla="*/ 14 w 99"/>
                    <a:gd name="T3" fmla="*/ 15 h 100"/>
                    <a:gd name="T4" fmla="*/ 49 w 99"/>
                    <a:gd name="T5" fmla="*/ 0 h 100"/>
                    <a:gd name="T6" fmla="*/ 85 w 99"/>
                    <a:gd name="T7" fmla="*/ 15 h 100"/>
                    <a:gd name="T8" fmla="*/ 99 w 99"/>
                    <a:gd name="T9" fmla="*/ 50 h 100"/>
                    <a:gd name="T10" fmla="*/ 85 w 99"/>
                    <a:gd name="T11" fmla="*/ 85 h 100"/>
                    <a:gd name="T12" fmla="*/ 49 w 99"/>
                    <a:gd name="T13" fmla="*/ 100 h 100"/>
                    <a:gd name="T14" fmla="*/ 14 w 99"/>
                    <a:gd name="T15" fmla="*/ 85 h 100"/>
                    <a:gd name="T16" fmla="*/ 0 w 99"/>
                    <a:gd name="T17" fmla="*/ 50 h 100"/>
                    <a:gd name="T18" fmla="*/ 23 w 99"/>
                    <a:gd name="T19" fmla="*/ 24 h 100"/>
                    <a:gd name="T20" fmla="*/ 12 w 99"/>
                    <a:gd name="T21" fmla="*/ 50 h 100"/>
                    <a:gd name="T22" fmla="*/ 23 w 99"/>
                    <a:gd name="T23" fmla="*/ 77 h 100"/>
                    <a:gd name="T24" fmla="*/ 49 w 99"/>
                    <a:gd name="T25" fmla="*/ 88 h 100"/>
                    <a:gd name="T26" fmla="*/ 76 w 99"/>
                    <a:gd name="T27" fmla="*/ 77 h 100"/>
                    <a:gd name="T28" fmla="*/ 87 w 99"/>
                    <a:gd name="T29" fmla="*/ 50 h 100"/>
                    <a:gd name="T30" fmla="*/ 76 w 99"/>
                    <a:gd name="T31" fmla="*/ 24 h 100"/>
                    <a:gd name="T32" fmla="*/ 49 w 99"/>
                    <a:gd name="T33" fmla="*/ 13 h 100"/>
                    <a:gd name="T34" fmla="*/ 23 w 99"/>
                    <a:gd name="T35" fmla="*/ 24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9" h="100">
                      <a:moveTo>
                        <a:pt x="0" y="50"/>
                      </a:moveTo>
                      <a:cubicBezTo>
                        <a:pt x="0" y="36"/>
                        <a:pt x="5" y="24"/>
                        <a:pt x="14" y="15"/>
                      </a:cubicBezTo>
                      <a:cubicBezTo>
                        <a:pt x="23" y="6"/>
                        <a:pt x="36" y="0"/>
                        <a:pt x="49" y="0"/>
                      </a:cubicBezTo>
                      <a:cubicBezTo>
                        <a:pt x="63" y="0"/>
                        <a:pt x="76" y="6"/>
                        <a:pt x="85" y="15"/>
                      </a:cubicBezTo>
                      <a:cubicBezTo>
                        <a:pt x="94" y="24"/>
                        <a:pt x="99" y="36"/>
                        <a:pt x="99" y="50"/>
                      </a:cubicBezTo>
                      <a:cubicBezTo>
                        <a:pt x="99" y="64"/>
                        <a:pt x="94" y="76"/>
                        <a:pt x="85" y="85"/>
                      </a:cubicBezTo>
                      <a:cubicBezTo>
                        <a:pt x="76" y="94"/>
                        <a:pt x="63" y="100"/>
                        <a:pt x="49" y="100"/>
                      </a:cubicBezTo>
                      <a:cubicBezTo>
                        <a:pt x="36" y="100"/>
                        <a:pt x="23" y="94"/>
                        <a:pt x="14" y="85"/>
                      </a:cubicBezTo>
                      <a:cubicBezTo>
                        <a:pt x="5" y="76"/>
                        <a:pt x="0" y="64"/>
                        <a:pt x="0" y="50"/>
                      </a:cubicBezTo>
                      <a:close/>
                      <a:moveTo>
                        <a:pt x="23" y="24"/>
                      </a:moveTo>
                      <a:cubicBezTo>
                        <a:pt x="16" y="30"/>
                        <a:pt x="12" y="40"/>
                        <a:pt x="12" y="50"/>
                      </a:cubicBezTo>
                      <a:cubicBezTo>
                        <a:pt x="12" y="61"/>
                        <a:pt x="16" y="70"/>
                        <a:pt x="23" y="77"/>
                      </a:cubicBezTo>
                      <a:cubicBezTo>
                        <a:pt x="30" y="84"/>
                        <a:pt x="39" y="88"/>
                        <a:pt x="49" y="88"/>
                      </a:cubicBezTo>
                      <a:cubicBezTo>
                        <a:pt x="60" y="88"/>
                        <a:pt x="69" y="84"/>
                        <a:pt x="76" y="77"/>
                      </a:cubicBezTo>
                      <a:cubicBezTo>
                        <a:pt x="83" y="70"/>
                        <a:pt x="87" y="61"/>
                        <a:pt x="87" y="50"/>
                      </a:cubicBezTo>
                      <a:cubicBezTo>
                        <a:pt x="87" y="40"/>
                        <a:pt x="83" y="30"/>
                        <a:pt x="76" y="24"/>
                      </a:cubicBezTo>
                      <a:cubicBezTo>
                        <a:pt x="69" y="17"/>
                        <a:pt x="60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lose/>
                    </a:path>
                  </a:pathLst>
                </a:custGeom>
                <a:solidFill>
                  <a:srgbClr val="9999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8" name="Freeform 218">
              <a:extLst>
                <a:ext uri="{FF2B5EF4-FFF2-40B4-BE49-F238E27FC236}">
                  <a16:creationId xmlns:a16="http://schemas.microsoft.com/office/drawing/2014/main" id="{B7970CCB-68CD-4C3C-6AA3-E75125B91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6" y="1220597"/>
              <a:ext cx="280987" cy="1152525"/>
            </a:xfrm>
            <a:custGeom>
              <a:avLst/>
              <a:gdLst>
                <a:gd name="T0" fmla="*/ 12 w 123"/>
                <a:gd name="T1" fmla="*/ 14 h 505"/>
                <a:gd name="T2" fmla="*/ 29 w 123"/>
                <a:gd name="T3" fmla="*/ 54 h 505"/>
                <a:gd name="T4" fmla="*/ 31 w 123"/>
                <a:gd name="T5" fmla="*/ 103 h 505"/>
                <a:gd name="T6" fmla="*/ 31 w 123"/>
                <a:gd name="T7" fmla="*/ 470 h 505"/>
                <a:gd name="T8" fmla="*/ 62 w 123"/>
                <a:gd name="T9" fmla="*/ 505 h 505"/>
                <a:gd name="T10" fmla="*/ 92 w 123"/>
                <a:gd name="T11" fmla="*/ 470 h 505"/>
                <a:gd name="T12" fmla="*/ 92 w 123"/>
                <a:gd name="T13" fmla="*/ 103 h 505"/>
                <a:gd name="T14" fmla="*/ 95 w 123"/>
                <a:gd name="T15" fmla="*/ 54 h 505"/>
                <a:gd name="T16" fmla="*/ 111 w 123"/>
                <a:gd name="T17" fmla="*/ 14 h 505"/>
                <a:gd name="T18" fmla="*/ 62 w 123"/>
                <a:gd name="T19" fmla="*/ 0 h 505"/>
                <a:gd name="T20" fmla="*/ 12 w 123"/>
                <a:gd name="T21" fmla="*/ 14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505">
                  <a:moveTo>
                    <a:pt x="12" y="14"/>
                  </a:moveTo>
                  <a:cubicBezTo>
                    <a:pt x="22" y="23"/>
                    <a:pt x="27" y="38"/>
                    <a:pt x="29" y="54"/>
                  </a:cubicBezTo>
                  <a:cubicBezTo>
                    <a:pt x="31" y="72"/>
                    <a:pt x="30" y="91"/>
                    <a:pt x="31" y="103"/>
                  </a:cubicBezTo>
                  <a:cubicBezTo>
                    <a:pt x="31" y="201"/>
                    <a:pt x="31" y="371"/>
                    <a:pt x="31" y="470"/>
                  </a:cubicBezTo>
                  <a:cubicBezTo>
                    <a:pt x="31" y="487"/>
                    <a:pt x="43" y="505"/>
                    <a:pt x="62" y="505"/>
                  </a:cubicBezTo>
                  <a:cubicBezTo>
                    <a:pt x="80" y="505"/>
                    <a:pt x="92" y="487"/>
                    <a:pt x="92" y="470"/>
                  </a:cubicBezTo>
                  <a:cubicBezTo>
                    <a:pt x="92" y="371"/>
                    <a:pt x="92" y="201"/>
                    <a:pt x="92" y="103"/>
                  </a:cubicBezTo>
                  <a:cubicBezTo>
                    <a:pt x="93" y="91"/>
                    <a:pt x="93" y="72"/>
                    <a:pt x="95" y="54"/>
                  </a:cubicBezTo>
                  <a:cubicBezTo>
                    <a:pt x="97" y="38"/>
                    <a:pt x="101" y="23"/>
                    <a:pt x="111" y="14"/>
                  </a:cubicBezTo>
                  <a:cubicBezTo>
                    <a:pt x="123" y="4"/>
                    <a:pt x="92" y="0"/>
                    <a:pt x="62" y="0"/>
                  </a:cubicBezTo>
                  <a:cubicBezTo>
                    <a:pt x="31" y="0"/>
                    <a:pt x="0" y="4"/>
                    <a:pt x="12" y="14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id="{BAE3C498-4B0D-26D9-5EC9-3E6BC9F5F9F6}"/>
                </a:ext>
              </a:extLst>
            </p:cNvPr>
            <p:cNvGrpSpPr/>
            <p:nvPr/>
          </p:nvGrpSpPr>
          <p:grpSpPr>
            <a:xfrm>
              <a:off x="1220819" y="2844608"/>
              <a:ext cx="403225" cy="827088"/>
              <a:chOff x="2932113" y="5095875"/>
              <a:chExt cx="403225" cy="827088"/>
            </a:xfrm>
          </p:grpSpPr>
          <p:sp>
            <p:nvSpPr>
              <p:cNvPr id="444" name="Freeform 219">
                <a:extLst>
                  <a:ext uri="{FF2B5EF4-FFF2-40B4-BE49-F238E27FC236}">
                    <a16:creationId xmlns:a16="http://schemas.microsoft.com/office/drawing/2014/main" id="{DB06403E-FA40-041F-841B-5A2A94BDF9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7363" y="5105400"/>
                <a:ext cx="214312" cy="188913"/>
              </a:xfrm>
              <a:custGeom>
                <a:avLst/>
                <a:gdLst>
                  <a:gd name="T0" fmla="*/ 0 w 94"/>
                  <a:gd name="T1" fmla="*/ 3 h 83"/>
                  <a:gd name="T2" fmla="*/ 0 w 94"/>
                  <a:gd name="T3" fmla="*/ 3 h 83"/>
                  <a:gd name="T4" fmla="*/ 0 w 94"/>
                  <a:gd name="T5" fmla="*/ 3 h 83"/>
                  <a:gd name="T6" fmla="*/ 0 w 94"/>
                  <a:gd name="T7" fmla="*/ 3 h 83"/>
                  <a:gd name="T8" fmla="*/ 0 w 94"/>
                  <a:gd name="T9" fmla="*/ 3 h 83"/>
                  <a:gd name="T10" fmla="*/ 42 w 94"/>
                  <a:gd name="T11" fmla="*/ 11 h 83"/>
                  <a:gd name="T12" fmla="*/ 47 w 94"/>
                  <a:gd name="T13" fmla="*/ 10 h 83"/>
                  <a:gd name="T14" fmla="*/ 47 w 94"/>
                  <a:gd name="T15" fmla="*/ 10 h 83"/>
                  <a:gd name="T16" fmla="*/ 47 w 94"/>
                  <a:gd name="T17" fmla="*/ 10 h 83"/>
                  <a:gd name="T18" fmla="*/ 52 w 94"/>
                  <a:gd name="T19" fmla="*/ 11 h 83"/>
                  <a:gd name="T20" fmla="*/ 93 w 94"/>
                  <a:gd name="T21" fmla="*/ 3 h 83"/>
                  <a:gd name="T22" fmla="*/ 94 w 94"/>
                  <a:gd name="T23" fmla="*/ 3 h 83"/>
                  <a:gd name="T24" fmla="*/ 90 w 94"/>
                  <a:gd name="T25" fmla="*/ 0 h 83"/>
                  <a:gd name="T26" fmla="*/ 88 w 94"/>
                  <a:gd name="T27" fmla="*/ 1 h 83"/>
                  <a:gd name="T28" fmla="*/ 52 w 94"/>
                  <a:gd name="T29" fmla="*/ 5 h 83"/>
                  <a:gd name="T30" fmla="*/ 47 w 94"/>
                  <a:gd name="T31" fmla="*/ 5 h 83"/>
                  <a:gd name="T32" fmla="*/ 47 w 94"/>
                  <a:gd name="T33" fmla="*/ 5 h 83"/>
                  <a:gd name="T34" fmla="*/ 47 w 94"/>
                  <a:gd name="T35" fmla="*/ 5 h 83"/>
                  <a:gd name="T36" fmla="*/ 42 w 94"/>
                  <a:gd name="T37" fmla="*/ 5 h 83"/>
                  <a:gd name="T38" fmla="*/ 6 w 94"/>
                  <a:gd name="T39" fmla="*/ 1 h 83"/>
                  <a:gd name="T40" fmla="*/ 4 w 94"/>
                  <a:gd name="T41" fmla="*/ 0 h 83"/>
                  <a:gd name="T42" fmla="*/ 0 w 94"/>
                  <a:gd name="T43" fmla="*/ 3 h 83"/>
                  <a:gd name="T44" fmla="*/ 26 w 94"/>
                  <a:gd name="T45" fmla="*/ 52 h 83"/>
                  <a:gd name="T46" fmla="*/ 26 w 94"/>
                  <a:gd name="T47" fmla="*/ 54 h 83"/>
                  <a:gd name="T48" fmla="*/ 26 w 94"/>
                  <a:gd name="T49" fmla="*/ 52 h 83"/>
                  <a:gd name="T50" fmla="*/ 27 w 94"/>
                  <a:gd name="T51" fmla="*/ 66 h 83"/>
                  <a:gd name="T52" fmla="*/ 28 w 94"/>
                  <a:gd name="T53" fmla="*/ 83 h 83"/>
                  <a:gd name="T54" fmla="*/ 28 w 94"/>
                  <a:gd name="T55" fmla="*/ 83 h 83"/>
                  <a:gd name="T56" fmla="*/ 27 w 94"/>
                  <a:gd name="T57" fmla="*/ 66 h 83"/>
                  <a:gd name="T58" fmla="*/ 66 w 94"/>
                  <a:gd name="T59" fmla="*/ 83 h 83"/>
                  <a:gd name="T60" fmla="*/ 66 w 94"/>
                  <a:gd name="T61" fmla="*/ 83 h 83"/>
                  <a:gd name="T62" fmla="*/ 67 w 94"/>
                  <a:gd name="T63" fmla="*/ 66 h 83"/>
                  <a:gd name="T64" fmla="*/ 66 w 94"/>
                  <a:gd name="T65" fmla="*/ 83 h 83"/>
                  <a:gd name="T66" fmla="*/ 68 w 94"/>
                  <a:gd name="T67" fmla="*/ 54 h 83"/>
                  <a:gd name="T68" fmla="*/ 68 w 94"/>
                  <a:gd name="T69" fmla="*/ 52 h 83"/>
                  <a:gd name="T70" fmla="*/ 68 w 94"/>
                  <a:gd name="T71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4" h="8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7"/>
                      <a:pt x="15" y="11"/>
                      <a:pt x="42" y="11"/>
                    </a:cubicBezTo>
                    <a:cubicBezTo>
                      <a:pt x="43" y="11"/>
                      <a:pt x="45" y="11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9" y="11"/>
                      <a:pt x="50" y="11"/>
                      <a:pt x="52" y="11"/>
                    </a:cubicBezTo>
                    <a:cubicBezTo>
                      <a:pt x="79" y="11"/>
                      <a:pt x="92" y="7"/>
                      <a:pt x="93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3" y="2"/>
                      <a:pt x="91" y="1"/>
                      <a:pt x="90" y="0"/>
                    </a:cubicBezTo>
                    <a:cubicBezTo>
                      <a:pt x="90" y="0"/>
                      <a:pt x="89" y="0"/>
                      <a:pt x="88" y="1"/>
                    </a:cubicBezTo>
                    <a:cubicBezTo>
                      <a:pt x="80" y="3"/>
                      <a:pt x="72" y="5"/>
                      <a:pt x="52" y="5"/>
                    </a:cubicBezTo>
                    <a:cubicBezTo>
                      <a:pt x="50" y="5"/>
                      <a:pt x="49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5" y="5"/>
                      <a:pt x="43" y="5"/>
                      <a:pt x="42" y="5"/>
                    </a:cubicBezTo>
                    <a:cubicBezTo>
                      <a:pt x="22" y="5"/>
                      <a:pt x="14" y="3"/>
                      <a:pt x="6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3"/>
                    </a:cubicBezTo>
                    <a:close/>
                    <a:moveTo>
                      <a:pt x="26" y="52"/>
                    </a:moveTo>
                    <a:cubicBezTo>
                      <a:pt x="26" y="53"/>
                      <a:pt x="26" y="53"/>
                      <a:pt x="26" y="54"/>
                    </a:cubicBezTo>
                    <a:cubicBezTo>
                      <a:pt x="26" y="53"/>
                      <a:pt x="26" y="53"/>
                      <a:pt x="26" y="52"/>
                    </a:cubicBezTo>
                    <a:close/>
                    <a:moveTo>
                      <a:pt x="27" y="66"/>
                    </a:moveTo>
                    <a:cubicBezTo>
                      <a:pt x="27" y="71"/>
                      <a:pt x="28" y="77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77"/>
                      <a:pt x="27" y="71"/>
                      <a:pt x="27" y="66"/>
                    </a:cubicBezTo>
                    <a:close/>
                    <a:moveTo>
                      <a:pt x="66" y="83"/>
                    </a:moveTo>
                    <a:cubicBezTo>
                      <a:pt x="66" y="83"/>
                      <a:pt x="66" y="83"/>
                      <a:pt x="66" y="83"/>
                    </a:cubicBezTo>
                    <a:cubicBezTo>
                      <a:pt x="66" y="77"/>
                      <a:pt x="67" y="71"/>
                      <a:pt x="67" y="66"/>
                    </a:cubicBezTo>
                    <a:cubicBezTo>
                      <a:pt x="67" y="71"/>
                      <a:pt x="66" y="77"/>
                      <a:pt x="66" y="83"/>
                    </a:cubicBezTo>
                    <a:close/>
                    <a:moveTo>
                      <a:pt x="68" y="54"/>
                    </a:moveTo>
                    <a:cubicBezTo>
                      <a:pt x="68" y="53"/>
                      <a:pt x="68" y="53"/>
                      <a:pt x="68" y="52"/>
                    </a:cubicBezTo>
                    <a:cubicBezTo>
                      <a:pt x="68" y="53"/>
                      <a:pt x="68" y="53"/>
                      <a:pt x="68" y="54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20">
                <a:extLst>
                  <a:ext uri="{FF2B5EF4-FFF2-40B4-BE49-F238E27FC236}">
                    <a16:creationId xmlns:a16="http://schemas.microsoft.com/office/drawing/2014/main" id="{6184A851-67ED-55D0-B939-51C07F9359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32113" y="5095875"/>
                <a:ext cx="403225" cy="827088"/>
              </a:xfrm>
              <a:custGeom>
                <a:avLst/>
                <a:gdLst>
                  <a:gd name="T0" fmla="*/ 89 w 177"/>
                  <a:gd name="T1" fmla="*/ 14 h 362"/>
                  <a:gd name="T2" fmla="*/ 89 w 177"/>
                  <a:gd name="T3" fmla="*/ 14 h 362"/>
                  <a:gd name="T4" fmla="*/ 84 w 177"/>
                  <a:gd name="T5" fmla="*/ 15 h 362"/>
                  <a:gd name="T6" fmla="*/ 42 w 177"/>
                  <a:gd name="T7" fmla="*/ 7 h 362"/>
                  <a:gd name="T8" fmla="*/ 43 w 177"/>
                  <a:gd name="T9" fmla="*/ 14 h 362"/>
                  <a:gd name="T10" fmla="*/ 58 w 177"/>
                  <a:gd name="T11" fmla="*/ 21 h 362"/>
                  <a:gd name="T12" fmla="*/ 69 w 177"/>
                  <a:gd name="T13" fmla="*/ 120 h 362"/>
                  <a:gd name="T14" fmla="*/ 7 w 177"/>
                  <a:gd name="T15" fmla="*/ 279 h 362"/>
                  <a:gd name="T16" fmla="*/ 89 w 177"/>
                  <a:gd name="T17" fmla="*/ 362 h 362"/>
                  <a:gd name="T18" fmla="*/ 171 w 177"/>
                  <a:gd name="T19" fmla="*/ 279 h 362"/>
                  <a:gd name="T20" fmla="*/ 109 w 177"/>
                  <a:gd name="T21" fmla="*/ 120 h 362"/>
                  <a:gd name="T22" fmla="*/ 120 w 177"/>
                  <a:gd name="T23" fmla="*/ 21 h 362"/>
                  <a:gd name="T24" fmla="*/ 135 w 177"/>
                  <a:gd name="T25" fmla="*/ 14 h 362"/>
                  <a:gd name="T26" fmla="*/ 135 w 177"/>
                  <a:gd name="T27" fmla="*/ 7 h 362"/>
                  <a:gd name="T28" fmla="*/ 94 w 177"/>
                  <a:gd name="T29" fmla="*/ 15 h 362"/>
                  <a:gd name="T30" fmla="*/ 89 w 177"/>
                  <a:gd name="T31" fmla="*/ 14 h 362"/>
                  <a:gd name="T32" fmla="*/ 89 w 177"/>
                  <a:gd name="T33" fmla="*/ 14 h 362"/>
                  <a:gd name="T34" fmla="*/ 89 w 177"/>
                  <a:gd name="T35" fmla="*/ 0 h 362"/>
                  <a:gd name="T36" fmla="*/ 107 w 177"/>
                  <a:gd name="T37" fmla="*/ 0 h 362"/>
                  <a:gd name="T38" fmla="*/ 130 w 177"/>
                  <a:gd name="T39" fmla="*/ 3 h 362"/>
                  <a:gd name="T40" fmla="*/ 130 w 177"/>
                  <a:gd name="T41" fmla="*/ 5 h 362"/>
                  <a:gd name="T42" fmla="*/ 94 w 177"/>
                  <a:gd name="T43" fmla="*/ 9 h 362"/>
                  <a:gd name="T44" fmla="*/ 89 w 177"/>
                  <a:gd name="T45" fmla="*/ 9 h 362"/>
                  <a:gd name="T46" fmla="*/ 89 w 177"/>
                  <a:gd name="T47" fmla="*/ 9 h 362"/>
                  <a:gd name="T48" fmla="*/ 89 w 177"/>
                  <a:gd name="T49" fmla="*/ 9 h 362"/>
                  <a:gd name="T50" fmla="*/ 84 w 177"/>
                  <a:gd name="T51" fmla="*/ 9 h 362"/>
                  <a:gd name="T52" fmla="*/ 48 w 177"/>
                  <a:gd name="T53" fmla="*/ 5 h 362"/>
                  <a:gd name="T54" fmla="*/ 48 w 177"/>
                  <a:gd name="T55" fmla="*/ 3 h 362"/>
                  <a:gd name="T56" fmla="*/ 71 w 177"/>
                  <a:gd name="T57" fmla="*/ 0 h 362"/>
                  <a:gd name="T58" fmla="*/ 89 w 177"/>
                  <a:gd name="T59" fmla="*/ 0 h 362"/>
                  <a:gd name="T60" fmla="*/ 89 w 177"/>
                  <a:gd name="T6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77" h="362">
                    <a:moveTo>
                      <a:pt x="89" y="14"/>
                    </a:moveTo>
                    <a:cubicBezTo>
                      <a:pt x="89" y="14"/>
                      <a:pt x="89" y="14"/>
                      <a:pt x="89" y="14"/>
                    </a:cubicBezTo>
                    <a:cubicBezTo>
                      <a:pt x="87" y="15"/>
                      <a:pt x="85" y="15"/>
                      <a:pt x="84" y="15"/>
                    </a:cubicBezTo>
                    <a:cubicBezTo>
                      <a:pt x="57" y="15"/>
                      <a:pt x="43" y="11"/>
                      <a:pt x="42" y="7"/>
                    </a:cubicBezTo>
                    <a:cubicBezTo>
                      <a:pt x="40" y="9"/>
                      <a:pt x="39" y="12"/>
                      <a:pt x="43" y="14"/>
                    </a:cubicBezTo>
                    <a:cubicBezTo>
                      <a:pt x="48" y="17"/>
                      <a:pt x="53" y="16"/>
                      <a:pt x="58" y="21"/>
                    </a:cubicBezTo>
                    <a:cubicBezTo>
                      <a:pt x="69" y="31"/>
                      <a:pt x="71" y="81"/>
                      <a:pt x="69" y="120"/>
                    </a:cubicBezTo>
                    <a:cubicBezTo>
                      <a:pt x="67" y="154"/>
                      <a:pt x="15" y="220"/>
                      <a:pt x="7" y="279"/>
                    </a:cubicBezTo>
                    <a:cubicBezTo>
                      <a:pt x="1" y="317"/>
                      <a:pt x="0" y="362"/>
                      <a:pt x="89" y="362"/>
                    </a:cubicBezTo>
                    <a:cubicBezTo>
                      <a:pt x="177" y="362"/>
                      <a:pt x="176" y="317"/>
                      <a:pt x="171" y="279"/>
                    </a:cubicBezTo>
                    <a:cubicBezTo>
                      <a:pt x="162" y="220"/>
                      <a:pt x="111" y="154"/>
                      <a:pt x="109" y="120"/>
                    </a:cubicBezTo>
                    <a:cubicBezTo>
                      <a:pt x="107" y="81"/>
                      <a:pt x="109" y="31"/>
                      <a:pt x="120" y="21"/>
                    </a:cubicBezTo>
                    <a:cubicBezTo>
                      <a:pt x="125" y="16"/>
                      <a:pt x="130" y="17"/>
                      <a:pt x="135" y="14"/>
                    </a:cubicBezTo>
                    <a:cubicBezTo>
                      <a:pt x="138" y="12"/>
                      <a:pt x="138" y="9"/>
                      <a:pt x="135" y="7"/>
                    </a:cubicBezTo>
                    <a:cubicBezTo>
                      <a:pt x="134" y="11"/>
                      <a:pt x="121" y="15"/>
                      <a:pt x="94" y="15"/>
                    </a:cubicBezTo>
                    <a:cubicBezTo>
                      <a:pt x="92" y="15"/>
                      <a:pt x="91" y="15"/>
                      <a:pt x="89" y="14"/>
                    </a:cubicBezTo>
                    <a:cubicBezTo>
                      <a:pt x="89" y="14"/>
                      <a:pt x="89" y="14"/>
                      <a:pt x="89" y="14"/>
                    </a:cubicBezTo>
                    <a:close/>
                    <a:moveTo>
                      <a:pt x="89" y="0"/>
                    </a:moveTo>
                    <a:cubicBezTo>
                      <a:pt x="98" y="0"/>
                      <a:pt x="99" y="0"/>
                      <a:pt x="107" y="0"/>
                    </a:cubicBezTo>
                    <a:cubicBezTo>
                      <a:pt x="119" y="1"/>
                      <a:pt x="126" y="2"/>
                      <a:pt x="130" y="3"/>
                    </a:cubicBezTo>
                    <a:cubicBezTo>
                      <a:pt x="132" y="4"/>
                      <a:pt x="132" y="4"/>
                      <a:pt x="130" y="5"/>
                    </a:cubicBezTo>
                    <a:cubicBezTo>
                      <a:pt x="122" y="7"/>
                      <a:pt x="114" y="9"/>
                      <a:pt x="94" y="9"/>
                    </a:cubicBezTo>
                    <a:cubicBezTo>
                      <a:pt x="92" y="9"/>
                      <a:pt x="91" y="9"/>
                      <a:pt x="89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7" y="9"/>
                      <a:pt x="85" y="9"/>
                      <a:pt x="84" y="9"/>
                    </a:cubicBezTo>
                    <a:cubicBezTo>
                      <a:pt x="64" y="9"/>
                      <a:pt x="56" y="7"/>
                      <a:pt x="48" y="5"/>
                    </a:cubicBezTo>
                    <a:cubicBezTo>
                      <a:pt x="46" y="4"/>
                      <a:pt x="46" y="4"/>
                      <a:pt x="48" y="3"/>
                    </a:cubicBezTo>
                    <a:cubicBezTo>
                      <a:pt x="52" y="2"/>
                      <a:pt x="59" y="1"/>
                      <a:pt x="71" y="0"/>
                    </a:cubicBezTo>
                    <a:cubicBezTo>
                      <a:pt x="79" y="0"/>
                      <a:pt x="80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0" name="Freeform 221">
              <a:extLst>
                <a:ext uri="{FF2B5EF4-FFF2-40B4-BE49-F238E27FC236}">
                  <a16:creationId xmlns:a16="http://schemas.microsoft.com/office/drawing/2014/main" id="{5F597700-7497-7916-1641-7005482394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58639" y="1198825"/>
              <a:ext cx="974725" cy="1384300"/>
            </a:xfrm>
            <a:custGeom>
              <a:avLst/>
              <a:gdLst>
                <a:gd name="T0" fmla="*/ 213 w 427"/>
                <a:gd name="T1" fmla="*/ 21 h 606"/>
                <a:gd name="T2" fmla="*/ 213 w 427"/>
                <a:gd name="T3" fmla="*/ 21 h 606"/>
                <a:gd name="T4" fmla="*/ 205 w 427"/>
                <a:gd name="T5" fmla="*/ 21 h 606"/>
                <a:gd name="T6" fmla="*/ 146 w 427"/>
                <a:gd name="T7" fmla="*/ 10 h 606"/>
                <a:gd name="T8" fmla="*/ 146 w 427"/>
                <a:gd name="T9" fmla="*/ 20 h 606"/>
                <a:gd name="T10" fmla="*/ 168 w 427"/>
                <a:gd name="T11" fmla="*/ 30 h 606"/>
                <a:gd name="T12" fmla="*/ 184 w 427"/>
                <a:gd name="T13" fmla="*/ 250 h 606"/>
                <a:gd name="T14" fmla="*/ 28 w 427"/>
                <a:gd name="T15" fmla="*/ 477 h 606"/>
                <a:gd name="T16" fmla="*/ 214 w 427"/>
                <a:gd name="T17" fmla="*/ 606 h 606"/>
                <a:gd name="T18" fmla="*/ 399 w 427"/>
                <a:gd name="T19" fmla="*/ 477 h 606"/>
                <a:gd name="T20" fmla="*/ 243 w 427"/>
                <a:gd name="T21" fmla="*/ 250 h 606"/>
                <a:gd name="T22" fmla="*/ 259 w 427"/>
                <a:gd name="T23" fmla="*/ 30 h 606"/>
                <a:gd name="T24" fmla="*/ 281 w 427"/>
                <a:gd name="T25" fmla="*/ 20 h 606"/>
                <a:gd name="T26" fmla="*/ 282 w 427"/>
                <a:gd name="T27" fmla="*/ 10 h 606"/>
                <a:gd name="T28" fmla="*/ 222 w 427"/>
                <a:gd name="T29" fmla="*/ 21 h 606"/>
                <a:gd name="T30" fmla="*/ 214 w 427"/>
                <a:gd name="T31" fmla="*/ 21 h 606"/>
                <a:gd name="T32" fmla="*/ 214 w 427"/>
                <a:gd name="T33" fmla="*/ 21 h 606"/>
                <a:gd name="T34" fmla="*/ 214 w 427"/>
                <a:gd name="T35" fmla="*/ 21 h 606"/>
                <a:gd name="T36" fmla="*/ 214 w 427"/>
                <a:gd name="T37" fmla="*/ 21 h 606"/>
                <a:gd name="T38" fmla="*/ 213 w 427"/>
                <a:gd name="T39" fmla="*/ 21 h 606"/>
                <a:gd name="T40" fmla="*/ 213 w 427"/>
                <a:gd name="T41" fmla="*/ 21 h 606"/>
                <a:gd name="T42" fmla="*/ 214 w 427"/>
                <a:gd name="T43" fmla="*/ 0 h 606"/>
                <a:gd name="T44" fmla="*/ 214 w 427"/>
                <a:gd name="T45" fmla="*/ 0 h 606"/>
                <a:gd name="T46" fmla="*/ 214 w 427"/>
                <a:gd name="T47" fmla="*/ 0 h 606"/>
                <a:gd name="T48" fmla="*/ 240 w 427"/>
                <a:gd name="T49" fmla="*/ 1 h 606"/>
                <a:gd name="T50" fmla="*/ 274 w 427"/>
                <a:gd name="T51" fmla="*/ 5 h 606"/>
                <a:gd name="T52" fmla="*/ 274 w 427"/>
                <a:gd name="T53" fmla="*/ 7 h 606"/>
                <a:gd name="T54" fmla="*/ 222 w 427"/>
                <a:gd name="T55" fmla="*/ 14 h 606"/>
                <a:gd name="T56" fmla="*/ 214 w 427"/>
                <a:gd name="T57" fmla="*/ 14 h 606"/>
                <a:gd name="T58" fmla="*/ 214 w 427"/>
                <a:gd name="T59" fmla="*/ 14 h 606"/>
                <a:gd name="T60" fmla="*/ 214 w 427"/>
                <a:gd name="T61" fmla="*/ 14 h 606"/>
                <a:gd name="T62" fmla="*/ 214 w 427"/>
                <a:gd name="T63" fmla="*/ 14 h 606"/>
                <a:gd name="T64" fmla="*/ 213 w 427"/>
                <a:gd name="T65" fmla="*/ 14 h 606"/>
                <a:gd name="T66" fmla="*/ 213 w 427"/>
                <a:gd name="T67" fmla="*/ 14 h 606"/>
                <a:gd name="T68" fmla="*/ 213 w 427"/>
                <a:gd name="T69" fmla="*/ 14 h 606"/>
                <a:gd name="T70" fmla="*/ 205 w 427"/>
                <a:gd name="T71" fmla="*/ 14 h 606"/>
                <a:gd name="T72" fmla="*/ 154 w 427"/>
                <a:gd name="T73" fmla="*/ 7 h 606"/>
                <a:gd name="T74" fmla="*/ 154 w 427"/>
                <a:gd name="T75" fmla="*/ 5 h 606"/>
                <a:gd name="T76" fmla="*/ 187 w 427"/>
                <a:gd name="T77" fmla="*/ 1 h 606"/>
                <a:gd name="T78" fmla="*/ 213 w 427"/>
                <a:gd name="T79" fmla="*/ 0 h 606"/>
                <a:gd name="T80" fmla="*/ 213 w 427"/>
                <a:gd name="T81" fmla="*/ 0 h 606"/>
                <a:gd name="T82" fmla="*/ 213 w 427"/>
                <a:gd name="T83" fmla="*/ 0 h 606"/>
                <a:gd name="T84" fmla="*/ 214 w 427"/>
                <a:gd name="T85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7" h="606">
                  <a:moveTo>
                    <a:pt x="213" y="21"/>
                  </a:moveTo>
                  <a:cubicBezTo>
                    <a:pt x="213" y="21"/>
                    <a:pt x="213" y="21"/>
                    <a:pt x="213" y="21"/>
                  </a:cubicBezTo>
                  <a:cubicBezTo>
                    <a:pt x="210" y="21"/>
                    <a:pt x="208" y="21"/>
                    <a:pt x="205" y="21"/>
                  </a:cubicBezTo>
                  <a:cubicBezTo>
                    <a:pt x="166" y="21"/>
                    <a:pt x="147" y="16"/>
                    <a:pt x="146" y="10"/>
                  </a:cubicBezTo>
                  <a:cubicBezTo>
                    <a:pt x="143" y="13"/>
                    <a:pt x="142" y="17"/>
                    <a:pt x="146" y="20"/>
                  </a:cubicBezTo>
                  <a:cubicBezTo>
                    <a:pt x="153" y="25"/>
                    <a:pt x="161" y="24"/>
                    <a:pt x="168" y="30"/>
                  </a:cubicBezTo>
                  <a:cubicBezTo>
                    <a:pt x="184" y="45"/>
                    <a:pt x="187" y="194"/>
                    <a:pt x="184" y="250"/>
                  </a:cubicBezTo>
                  <a:cubicBezTo>
                    <a:pt x="179" y="327"/>
                    <a:pt x="54" y="397"/>
                    <a:pt x="28" y="477"/>
                  </a:cubicBezTo>
                  <a:cubicBezTo>
                    <a:pt x="0" y="562"/>
                    <a:pt x="106" y="605"/>
                    <a:pt x="214" y="606"/>
                  </a:cubicBezTo>
                  <a:cubicBezTo>
                    <a:pt x="321" y="605"/>
                    <a:pt x="427" y="562"/>
                    <a:pt x="399" y="477"/>
                  </a:cubicBezTo>
                  <a:cubicBezTo>
                    <a:pt x="373" y="397"/>
                    <a:pt x="248" y="327"/>
                    <a:pt x="243" y="250"/>
                  </a:cubicBezTo>
                  <a:cubicBezTo>
                    <a:pt x="240" y="194"/>
                    <a:pt x="243" y="45"/>
                    <a:pt x="259" y="30"/>
                  </a:cubicBezTo>
                  <a:cubicBezTo>
                    <a:pt x="266" y="24"/>
                    <a:pt x="274" y="25"/>
                    <a:pt x="281" y="20"/>
                  </a:cubicBezTo>
                  <a:cubicBezTo>
                    <a:pt x="286" y="17"/>
                    <a:pt x="284" y="13"/>
                    <a:pt x="282" y="10"/>
                  </a:cubicBezTo>
                  <a:cubicBezTo>
                    <a:pt x="280" y="16"/>
                    <a:pt x="261" y="21"/>
                    <a:pt x="222" y="21"/>
                  </a:cubicBezTo>
                  <a:cubicBezTo>
                    <a:pt x="219" y="21"/>
                    <a:pt x="217" y="21"/>
                    <a:pt x="214" y="21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1"/>
                    <a:pt x="213" y="21"/>
                    <a:pt x="213" y="21"/>
                  </a:cubicBezTo>
                  <a:cubicBezTo>
                    <a:pt x="213" y="21"/>
                    <a:pt x="213" y="21"/>
                    <a:pt x="213" y="21"/>
                  </a:cubicBezTo>
                  <a:close/>
                  <a:moveTo>
                    <a:pt x="214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0"/>
                    <a:pt x="228" y="0"/>
                    <a:pt x="240" y="1"/>
                  </a:cubicBezTo>
                  <a:cubicBezTo>
                    <a:pt x="257" y="1"/>
                    <a:pt x="267" y="3"/>
                    <a:pt x="274" y="5"/>
                  </a:cubicBezTo>
                  <a:cubicBezTo>
                    <a:pt x="276" y="6"/>
                    <a:pt x="277" y="6"/>
                    <a:pt x="274" y="7"/>
                  </a:cubicBezTo>
                  <a:cubicBezTo>
                    <a:pt x="262" y="11"/>
                    <a:pt x="250" y="14"/>
                    <a:pt x="222" y="14"/>
                  </a:cubicBezTo>
                  <a:cubicBezTo>
                    <a:pt x="219" y="14"/>
                    <a:pt x="217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0" y="14"/>
                    <a:pt x="208" y="14"/>
                    <a:pt x="205" y="14"/>
                  </a:cubicBezTo>
                  <a:cubicBezTo>
                    <a:pt x="177" y="14"/>
                    <a:pt x="166" y="11"/>
                    <a:pt x="154" y="7"/>
                  </a:cubicBezTo>
                  <a:cubicBezTo>
                    <a:pt x="151" y="6"/>
                    <a:pt x="151" y="6"/>
                    <a:pt x="154" y="5"/>
                  </a:cubicBezTo>
                  <a:cubicBezTo>
                    <a:pt x="160" y="3"/>
                    <a:pt x="170" y="1"/>
                    <a:pt x="187" y="1"/>
                  </a:cubicBezTo>
                  <a:cubicBezTo>
                    <a:pt x="199" y="0"/>
                    <a:pt x="200" y="0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4" y="0"/>
                    <a:pt x="214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7C17933E-49F3-66E6-E910-26ECC493A7ED}"/>
                </a:ext>
              </a:extLst>
            </p:cNvPr>
            <p:cNvGrpSpPr/>
            <p:nvPr/>
          </p:nvGrpSpPr>
          <p:grpSpPr>
            <a:xfrm>
              <a:off x="2275890" y="2688636"/>
              <a:ext cx="212725" cy="1062038"/>
              <a:chOff x="3500438" y="5027612"/>
              <a:chExt cx="212725" cy="1062038"/>
            </a:xfrm>
          </p:grpSpPr>
          <p:sp>
            <p:nvSpPr>
              <p:cNvPr id="442" name="Freeform 222">
                <a:extLst>
                  <a:ext uri="{FF2B5EF4-FFF2-40B4-BE49-F238E27FC236}">
                    <a16:creationId xmlns:a16="http://schemas.microsoft.com/office/drawing/2014/main" id="{A17152F4-8E99-9C60-F160-722B8B7B5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025" y="5486400"/>
                <a:ext cx="207962" cy="66675"/>
              </a:xfrm>
              <a:custGeom>
                <a:avLst/>
                <a:gdLst>
                  <a:gd name="T0" fmla="*/ 1 w 91"/>
                  <a:gd name="T1" fmla="*/ 0 h 29"/>
                  <a:gd name="T2" fmla="*/ 0 w 91"/>
                  <a:gd name="T3" fmla="*/ 0 h 29"/>
                  <a:gd name="T4" fmla="*/ 0 w 91"/>
                  <a:gd name="T5" fmla="*/ 29 h 29"/>
                  <a:gd name="T6" fmla="*/ 0 w 91"/>
                  <a:gd name="T7" fmla="*/ 16 h 29"/>
                  <a:gd name="T8" fmla="*/ 91 w 91"/>
                  <a:gd name="T9" fmla="*/ 16 h 29"/>
                  <a:gd name="T10" fmla="*/ 91 w 91"/>
                  <a:gd name="T11" fmla="*/ 29 h 29"/>
                  <a:gd name="T12" fmla="*/ 91 w 91"/>
                  <a:gd name="T13" fmla="*/ 0 h 29"/>
                  <a:gd name="T14" fmla="*/ 1 w 91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22"/>
                      <a:pt x="0" y="29"/>
                    </a:cubicBezTo>
                    <a:cubicBezTo>
                      <a:pt x="0" y="25"/>
                      <a:pt x="0" y="21"/>
                      <a:pt x="0" y="16"/>
                    </a:cubicBezTo>
                    <a:cubicBezTo>
                      <a:pt x="31" y="21"/>
                      <a:pt x="61" y="21"/>
                      <a:pt x="91" y="16"/>
                    </a:cubicBezTo>
                    <a:cubicBezTo>
                      <a:pt x="91" y="21"/>
                      <a:pt x="91" y="25"/>
                      <a:pt x="91" y="29"/>
                    </a:cubicBezTo>
                    <a:cubicBezTo>
                      <a:pt x="91" y="22"/>
                      <a:pt x="91" y="4"/>
                      <a:pt x="91" y="0"/>
                    </a:cubicBezTo>
                    <a:cubicBezTo>
                      <a:pt x="62" y="5"/>
                      <a:pt x="32" y="5"/>
                      <a:pt x="1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23">
                <a:extLst>
                  <a:ext uri="{FF2B5EF4-FFF2-40B4-BE49-F238E27FC236}">
                    <a16:creationId xmlns:a16="http://schemas.microsoft.com/office/drawing/2014/main" id="{5E648E4E-F9C5-02C8-457D-0E56162027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0438" y="5027612"/>
                <a:ext cx="212725" cy="1062038"/>
              </a:xfrm>
              <a:custGeom>
                <a:avLst/>
                <a:gdLst>
                  <a:gd name="T0" fmla="*/ 8 w 93"/>
                  <a:gd name="T1" fmla="*/ 457 h 465"/>
                  <a:gd name="T2" fmla="*/ 46 w 93"/>
                  <a:gd name="T3" fmla="*/ 465 h 465"/>
                  <a:gd name="T4" fmla="*/ 85 w 93"/>
                  <a:gd name="T5" fmla="*/ 457 h 465"/>
                  <a:gd name="T6" fmla="*/ 92 w 93"/>
                  <a:gd name="T7" fmla="*/ 436 h 465"/>
                  <a:gd name="T8" fmla="*/ 92 w 93"/>
                  <a:gd name="T9" fmla="*/ 427 h 465"/>
                  <a:gd name="T10" fmla="*/ 92 w 93"/>
                  <a:gd name="T11" fmla="*/ 266 h 465"/>
                  <a:gd name="T12" fmla="*/ 92 w 93"/>
                  <a:gd name="T13" fmla="*/ 232 h 465"/>
                  <a:gd name="T14" fmla="*/ 92 w 93"/>
                  <a:gd name="T15" fmla="*/ 217 h 465"/>
                  <a:gd name="T16" fmla="*/ 1 w 93"/>
                  <a:gd name="T17" fmla="*/ 217 h 465"/>
                  <a:gd name="T18" fmla="*/ 1 w 93"/>
                  <a:gd name="T19" fmla="*/ 232 h 465"/>
                  <a:gd name="T20" fmla="*/ 1 w 93"/>
                  <a:gd name="T21" fmla="*/ 266 h 465"/>
                  <a:gd name="T22" fmla="*/ 1 w 93"/>
                  <a:gd name="T23" fmla="*/ 427 h 465"/>
                  <a:gd name="T24" fmla="*/ 1 w 93"/>
                  <a:gd name="T25" fmla="*/ 436 h 465"/>
                  <a:gd name="T26" fmla="*/ 8 w 93"/>
                  <a:gd name="T27" fmla="*/ 457 h 465"/>
                  <a:gd name="T28" fmla="*/ 92 w 93"/>
                  <a:gd name="T29" fmla="*/ 201 h 465"/>
                  <a:gd name="T30" fmla="*/ 83 w 93"/>
                  <a:gd name="T31" fmla="*/ 173 h 465"/>
                  <a:gd name="T32" fmla="*/ 70 w 93"/>
                  <a:gd name="T33" fmla="*/ 161 h 465"/>
                  <a:gd name="T34" fmla="*/ 73 w 93"/>
                  <a:gd name="T35" fmla="*/ 140 h 465"/>
                  <a:gd name="T36" fmla="*/ 75 w 93"/>
                  <a:gd name="T37" fmla="*/ 93 h 465"/>
                  <a:gd name="T38" fmla="*/ 69 w 93"/>
                  <a:gd name="T39" fmla="*/ 44 h 465"/>
                  <a:gd name="T40" fmla="*/ 58 w 93"/>
                  <a:gd name="T41" fmla="*/ 2 h 465"/>
                  <a:gd name="T42" fmla="*/ 46 w 93"/>
                  <a:gd name="T43" fmla="*/ 0 h 465"/>
                  <a:gd name="T44" fmla="*/ 35 w 93"/>
                  <a:gd name="T45" fmla="*/ 2 h 465"/>
                  <a:gd name="T46" fmla="*/ 24 w 93"/>
                  <a:gd name="T47" fmla="*/ 44 h 465"/>
                  <a:gd name="T48" fmla="*/ 18 w 93"/>
                  <a:gd name="T49" fmla="*/ 93 h 465"/>
                  <a:gd name="T50" fmla="*/ 20 w 93"/>
                  <a:gd name="T51" fmla="*/ 140 h 465"/>
                  <a:gd name="T52" fmla="*/ 23 w 93"/>
                  <a:gd name="T53" fmla="*/ 161 h 465"/>
                  <a:gd name="T54" fmla="*/ 10 w 93"/>
                  <a:gd name="T55" fmla="*/ 173 h 465"/>
                  <a:gd name="T56" fmla="*/ 1 w 93"/>
                  <a:gd name="T57" fmla="*/ 201 h 465"/>
                  <a:gd name="T58" fmla="*/ 92 w 93"/>
                  <a:gd name="T59" fmla="*/ 20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465">
                    <a:moveTo>
                      <a:pt x="8" y="457"/>
                    </a:moveTo>
                    <a:cubicBezTo>
                      <a:pt x="16" y="463"/>
                      <a:pt x="30" y="465"/>
                      <a:pt x="46" y="465"/>
                    </a:cubicBezTo>
                    <a:cubicBezTo>
                      <a:pt x="63" y="465"/>
                      <a:pt x="77" y="463"/>
                      <a:pt x="85" y="457"/>
                    </a:cubicBezTo>
                    <a:cubicBezTo>
                      <a:pt x="93" y="452"/>
                      <a:pt x="92" y="445"/>
                      <a:pt x="92" y="436"/>
                    </a:cubicBezTo>
                    <a:cubicBezTo>
                      <a:pt x="92" y="433"/>
                      <a:pt x="92" y="430"/>
                      <a:pt x="92" y="427"/>
                    </a:cubicBezTo>
                    <a:cubicBezTo>
                      <a:pt x="92" y="374"/>
                      <a:pt x="92" y="320"/>
                      <a:pt x="92" y="266"/>
                    </a:cubicBezTo>
                    <a:cubicBezTo>
                      <a:pt x="92" y="260"/>
                      <a:pt x="92" y="247"/>
                      <a:pt x="92" y="232"/>
                    </a:cubicBezTo>
                    <a:cubicBezTo>
                      <a:pt x="92" y="227"/>
                      <a:pt x="92" y="222"/>
                      <a:pt x="92" y="217"/>
                    </a:cubicBezTo>
                    <a:cubicBezTo>
                      <a:pt x="62" y="222"/>
                      <a:pt x="32" y="222"/>
                      <a:pt x="1" y="217"/>
                    </a:cubicBezTo>
                    <a:cubicBezTo>
                      <a:pt x="1" y="222"/>
                      <a:pt x="1" y="227"/>
                      <a:pt x="1" y="232"/>
                    </a:cubicBezTo>
                    <a:cubicBezTo>
                      <a:pt x="1" y="247"/>
                      <a:pt x="1" y="260"/>
                      <a:pt x="1" y="266"/>
                    </a:cubicBezTo>
                    <a:cubicBezTo>
                      <a:pt x="1" y="320"/>
                      <a:pt x="1" y="374"/>
                      <a:pt x="1" y="427"/>
                    </a:cubicBezTo>
                    <a:cubicBezTo>
                      <a:pt x="1" y="430"/>
                      <a:pt x="1" y="433"/>
                      <a:pt x="1" y="436"/>
                    </a:cubicBezTo>
                    <a:cubicBezTo>
                      <a:pt x="1" y="445"/>
                      <a:pt x="0" y="452"/>
                      <a:pt x="8" y="457"/>
                    </a:cubicBezTo>
                    <a:close/>
                    <a:moveTo>
                      <a:pt x="92" y="201"/>
                    </a:moveTo>
                    <a:cubicBezTo>
                      <a:pt x="92" y="190"/>
                      <a:pt x="90" y="178"/>
                      <a:pt x="83" y="173"/>
                    </a:cubicBezTo>
                    <a:cubicBezTo>
                      <a:pt x="79" y="170"/>
                      <a:pt x="72" y="167"/>
                      <a:pt x="70" y="161"/>
                    </a:cubicBezTo>
                    <a:cubicBezTo>
                      <a:pt x="67" y="153"/>
                      <a:pt x="71" y="146"/>
                      <a:pt x="73" y="140"/>
                    </a:cubicBezTo>
                    <a:cubicBezTo>
                      <a:pt x="78" y="124"/>
                      <a:pt x="77" y="109"/>
                      <a:pt x="75" y="93"/>
                    </a:cubicBezTo>
                    <a:cubicBezTo>
                      <a:pt x="74" y="76"/>
                      <a:pt x="70" y="60"/>
                      <a:pt x="69" y="44"/>
                    </a:cubicBezTo>
                    <a:cubicBezTo>
                      <a:pt x="68" y="31"/>
                      <a:pt x="72" y="9"/>
                      <a:pt x="58" y="2"/>
                    </a:cubicBezTo>
                    <a:cubicBezTo>
                      <a:pt x="55" y="1"/>
                      <a:pt x="51" y="0"/>
                      <a:pt x="46" y="0"/>
                    </a:cubicBezTo>
                    <a:cubicBezTo>
                      <a:pt x="42" y="0"/>
                      <a:pt x="38" y="1"/>
                      <a:pt x="35" y="2"/>
                    </a:cubicBezTo>
                    <a:cubicBezTo>
                      <a:pt x="21" y="9"/>
                      <a:pt x="25" y="31"/>
                      <a:pt x="24" y="44"/>
                    </a:cubicBezTo>
                    <a:cubicBezTo>
                      <a:pt x="23" y="60"/>
                      <a:pt x="19" y="76"/>
                      <a:pt x="18" y="93"/>
                    </a:cubicBezTo>
                    <a:cubicBezTo>
                      <a:pt x="16" y="109"/>
                      <a:pt x="15" y="124"/>
                      <a:pt x="20" y="140"/>
                    </a:cubicBezTo>
                    <a:cubicBezTo>
                      <a:pt x="22" y="146"/>
                      <a:pt x="26" y="153"/>
                      <a:pt x="23" y="161"/>
                    </a:cubicBezTo>
                    <a:cubicBezTo>
                      <a:pt x="21" y="167"/>
                      <a:pt x="14" y="170"/>
                      <a:pt x="10" y="173"/>
                    </a:cubicBezTo>
                    <a:cubicBezTo>
                      <a:pt x="3" y="178"/>
                      <a:pt x="1" y="190"/>
                      <a:pt x="1" y="201"/>
                    </a:cubicBezTo>
                    <a:cubicBezTo>
                      <a:pt x="32" y="206"/>
                      <a:pt x="62" y="206"/>
                      <a:pt x="92" y="201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1EA5A374-7E39-4267-6665-9128ED05B342}"/>
                </a:ext>
              </a:extLst>
            </p:cNvPr>
            <p:cNvGrpSpPr/>
            <p:nvPr/>
          </p:nvGrpSpPr>
          <p:grpSpPr>
            <a:xfrm>
              <a:off x="6181617" y="2876556"/>
              <a:ext cx="1012392" cy="845741"/>
              <a:chOff x="6321425" y="6262687"/>
              <a:chExt cx="2189162" cy="1828801"/>
            </a:xfrm>
          </p:grpSpPr>
          <p:sp>
            <p:nvSpPr>
              <p:cNvPr id="438" name="Freeform 224">
                <a:extLst>
                  <a:ext uri="{FF2B5EF4-FFF2-40B4-BE49-F238E27FC236}">
                    <a16:creationId xmlns:a16="http://schemas.microsoft.com/office/drawing/2014/main" id="{A0DFA010-11EB-CAEF-77CE-2A2C89FDF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3575" y="6262687"/>
                <a:ext cx="803275" cy="377825"/>
              </a:xfrm>
              <a:custGeom>
                <a:avLst/>
                <a:gdLst>
                  <a:gd name="T0" fmla="*/ 0 w 506"/>
                  <a:gd name="T1" fmla="*/ 238 h 238"/>
                  <a:gd name="T2" fmla="*/ 0 w 506"/>
                  <a:gd name="T3" fmla="*/ 42 h 238"/>
                  <a:gd name="T4" fmla="*/ 0 w 506"/>
                  <a:gd name="T5" fmla="*/ 0 h 238"/>
                  <a:gd name="T6" fmla="*/ 42 w 506"/>
                  <a:gd name="T7" fmla="*/ 0 h 238"/>
                  <a:gd name="T8" fmla="*/ 465 w 506"/>
                  <a:gd name="T9" fmla="*/ 0 h 238"/>
                  <a:gd name="T10" fmla="*/ 506 w 506"/>
                  <a:gd name="T11" fmla="*/ 0 h 238"/>
                  <a:gd name="T12" fmla="*/ 506 w 506"/>
                  <a:gd name="T13" fmla="*/ 42 h 238"/>
                  <a:gd name="T14" fmla="*/ 506 w 506"/>
                  <a:gd name="T15" fmla="*/ 238 h 238"/>
                  <a:gd name="T16" fmla="*/ 423 w 506"/>
                  <a:gd name="T17" fmla="*/ 238 h 238"/>
                  <a:gd name="T18" fmla="*/ 423 w 506"/>
                  <a:gd name="T19" fmla="*/ 84 h 238"/>
                  <a:gd name="T20" fmla="*/ 83 w 506"/>
                  <a:gd name="T21" fmla="*/ 84 h 238"/>
                  <a:gd name="T22" fmla="*/ 83 w 506"/>
                  <a:gd name="T23" fmla="*/ 238 h 238"/>
                  <a:gd name="T24" fmla="*/ 0 w 506"/>
                  <a:gd name="T25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6" h="238">
                    <a:moveTo>
                      <a:pt x="0" y="238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465" y="0"/>
                    </a:lnTo>
                    <a:lnTo>
                      <a:pt x="506" y="0"/>
                    </a:lnTo>
                    <a:lnTo>
                      <a:pt x="506" y="42"/>
                    </a:lnTo>
                    <a:lnTo>
                      <a:pt x="506" y="238"/>
                    </a:lnTo>
                    <a:lnTo>
                      <a:pt x="423" y="238"/>
                    </a:lnTo>
                    <a:lnTo>
                      <a:pt x="423" y="84"/>
                    </a:lnTo>
                    <a:lnTo>
                      <a:pt x="83" y="84"/>
                    </a:lnTo>
                    <a:lnTo>
                      <a:pt x="83" y="238"/>
                    </a:lnTo>
                    <a:lnTo>
                      <a:pt x="0" y="238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25">
                <a:extLst>
                  <a:ext uri="{FF2B5EF4-FFF2-40B4-BE49-F238E27FC236}">
                    <a16:creationId xmlns:a16="http://schemas.microsoft.com/office/drawing/2014/main" id="{DAE50F80-0820-9DD6-2E7F-ADC3C5C032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425" y="6607175"/>
                <a:ext cx="2189162" cy="1484313"/>
              </a:xfrm>
              <a:custGeom>
                <a:avLst/>
                <a:gdLst>
                  <a:gd name="T0" fmla="*/ 72 w 959"/>
                  <a:gd name="T1" fmla="*/ 0 h 650"/>
                  <a:gd name="T2" fmla="*/ 886 w 959"/>
                  <a:gd name="T3" fmla="*/ 0 h 650"/>
                  <a:gd name="T4" fmla="*/ 959 w 959"/>
                  <a:gd name="T5" fmla="*/ 76 h 650"/>
                  <a:gd name="T6" fmla="*/ 959 w 959"/>
                  <a:gd name="T7" fmla="*/ 574 h 650"/>
                  <a:gd name="T8" fmla="*/ 886 w 959"/>
                  <a:gd name="T9" fmla="*/ 650 h 650"/>
                  <a:gd name="T10" fmla="*/ 72 w 959"/>
                  <a:gd name="T11" fmla="*/ 650 h 650"/>
                  <a:gd name="T12" fmla="*/ 0 w 959"/>
                  <a:gd name="T13" fmla="*/ 574 h 650"/>
                  <a:gd name="T14" fmla="*/ 0 w 959"/>
                  <a:gd name="T15" fmla="*/ 76 h 650"/>
                  <a:gd name="T16" fmla="*/ 72 w 959"/>
                  <a:gd name="T17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9" h="650">
                    <a:moveTo>
                      <a:pt x="72" y="0"/>
                    </a:moveTo>
                    <a:cubicBezTo>
                      <a:pt x="886" y="0"/>
                      <a:pt x="886" y="0"/>
                      <a:pt x="886" y="0"/>
                    </a:cubicBezTo>
                    <a:cubicBezTo>
                      <a:pt x="926" y="0"/>
                      <a:pt x="959" y="34"/>
                      <a:pt x="959" y="76"/>
                    </a:cubicBezTo>
                    <a:cubicBezTo>
                      <a:pt x="959" y="574"/>
                      <a:pt x="959" y="574"/>
                      <a:pt x="959" y="574"/>
                    </a:cubicBezTo>
                    <a:cubicBezTo>
                      <a:pt x="959" y="616"/>
                      <a:pt x="926" y="650"/>
                      <a:pt x="886" y="650"/>
                    </a:cubicBezTo>
                    <a:cubicBezTo>
                      <a:pt x="72" y="650"/>
                      <a:pt x="72" y="650"/>
                      <a:pt x="72" y="650"/>
                    </a:cubicBezTo>
                    <a:cubicBezTo>
                      <a:pt x="32" y="650"/>
                      <a:pt x="0" y="616"/>
                      <a:pt x="0" y="57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2" y="0"/>
                      <a:pt x="72" y="0"/>
                    </a:cubicBezTo>
                    <a:close/>
                  </a:path>
                </a:pathLst>
              </a:cu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Oval 226">
                <a:extLst>
                  <a:ext uri="{FF2B5EF4-FFF2-40B4-BE49-F238E27FC236}">
                    <a16:creationId xmlns:a16="http://schemas.microsoft.com/office/drawing/2014/main" id="{814CDAC3-126F-E230-8089-390888A43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8475" y="6783387"/>
                <a:ext cx="1133475" cy="11334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27">
                <a:extLst>
                  <a:ext uri="{FF2B5EF4-FFF2-40B4-BE49-F238E27FC236}">
                    <a16:creationId xmlns:a16="http://schemas.microsoft.com/office/drawing/2014/main" id="{5EBB8F1A-7765-175F-ABC5-5D9A6638A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3575" y="6948487"/>
                <a:ext cx="803275" cy="803275"/>
              </a:xfrm>
              <a:custGeom>
                <a:avLst/>
                <a:gdLst>
                  <a:gd name="T0" fmla="*/ 0 w 506"/>
                  <a:gd name="T1" fmla="*/ 164 h 506"/>
                  <a:gd name="T2" fmla="*/ 164 w 506"/>
                  <a:gd name="T3" fmla="*/ 164 h 506"/>
                  <a:gd name="T4" fmla="*/ 164 w 506"/>
                  <a:gd name="T5" fmla="*/ 0 h 506"/>
                  <a:gd name="T6" fmla="*/ 342 w 506"/>
                  <a:gd name="T7" fmla="*/ 0 h 506"/>
                  <a:gd name="T8" fmla="*/ 342 w 506"/>
                  <a:gd name="T9" fmla="*/ 164 h 506"/>
                  <a:gd name="T10" fmla="*/ 506 w 506"/>
                  <a:gd name="T11" fmla="*/ 164 h 506"/>
                  <a:gd name="T12" fmla="*/ 506 w 506"/>
                  <a:gd name="T13" fmla="*/ 342 h 506"/>
                  <a:gd name="T14" fmla="*/ 342 w 506"/>
                  <a:gd name="T15" fmla="*/ 342 h 506"/>
                  <a:gd name="T16" fmla="*/ 342 w 506"/>
                  <a:gd name="T17" fmla="*/ 506 h 506"/>
                  <a:gd name="T18" fmla="*/ 164 w 506"/>
                  <a:gd name="T19" fmla="*/ 506 h 506"/>
                  <a:gd name="T20" fmla="*/ 164 w 506"/>
                  <a:gd name="T21" fmla="*/ 342 h 506"/>
                  <a:gd name="T22" fmla="*/ 0 w 506"/>
                  <a:gd name="T23" fmla="*/ 342 h 506"/>
                  <a:gd name="T24" fmla="*/ 0 w 506"/>
                  <a:gd name="T25" fmla="*/ 16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6" h="506">
                    <a:moveTo>
                      <a:pt x="0" y="164"/>
                    </a:moveTo>
                    <a:lnTo>
                      <a:pt x="164" y="164"/>
                    </a:lnTo>
                    <a:lnTo>
                      <a:pt x="164" y="0"/>
                    </a:lnTo>
                    <a:lnTo>
                      <a:pt x="342" y="0"/>
                    </a:lnTo>
                    <a:lnTo>
                      <a:pt x="342" y="164"/>
                    </a:lnTo>
                    <a:lnTo>
                      <a:pt x="506" y="164"/>
                    </a:lnTo>
                    <a:lnTo>
                      <a:pt x="506" y="342"/>
                    </a:lnTo>
                    <a:lnTo>
                      <a:pt x="342" y="342"/>
                    </a:lnTo>
                    <a:lnTo>
                      <a:pt x="342" y="506"/>
                    </a:lnTo>
                    <a:lnTo>
                      <a:pt x="164" y="506"/>
                    </a:lnTo>
                    <a:lnTo>
                      <a:pt x="164" y="342"/>
                    </a:lnTo>
                    <a:lnTo>
                      <a:pt x="0" y="342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3" name="Freeform 228">
              <a:extLst>
                <a:ext uri="{FF2B5EF4-FFF2-40B4-BE49-F238E27FC236}">
                  <a16:creationId xmlns:a16="http://schemas.microsoft.com/office/drawing/2014/main" id="{F641C92F-385A-3C19-3636-65817048AA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4614" y="1176939"/>
              <a:ext cx="817562" cy="968375"/>
            </a:xfrm>
            <a:custGeom>
              <a:avLst/>
              <a:gdLst>
                <a:gd name="T0" fmla="*/ 174 w 358"/>
                <a:gd name="T1" fmla="*/ 12 h 424"/>
                <a:gd name="T2" fmla="*/ 186 w 358"/>
                <a:gd name="T3" fmla="*/ 358 h 424"/>
                <a:gd name="T4" fmla="*/ 215 w 358"/>
                <a:gd name="T5" fmla="*/ 356 h 424"/>
                <a:gd name="T6" fmla="*/ 223 w 358"/>
                <a:gd name="T7" fmla="*/ 346 h 424"/>
                <a:gd name="T8" fmla="*/ 286 w 358"/>
                <a:gd name="T9" fmla="*/ 207 h 424"/>
                <a:gd name="T10" fmla="*/ 288 w 358"/>
                <a:gd name="T11" fmla="*/ 198 h 424"/>
                <a:gd name="T12" fmla="*/ 198 w 358"/>
                <a:gd name="T13" fmla="*/ 12 h 424"/>
                <a:gd name="T14" fmla="*/ 174 w 358"/>
                <a:gd name="T15" fmla="*/ 12 h 424"/>
                <a:gd name="T16" fmla="*/ 295 w 358"/>
                <a:gd name="T17" fmla="*/ 236 h 424"/>
                <a:gd name="T18" fmla="*/ 306 w 358"/>
                <a:gd name="T19" fmla="*/ 235 h 424"/>
                <a:gd name="T20" fmla="*/ 358 w 358"/>
                <a:gd name="T21" fmla="*/ 369 h 424"/>
                <a:gd name="T22" fmla="*/ 352 w 358"/>
                <a:gd name="T23" fmla="*/ 398 h 424"/>
                <a:gd name="T24" fmla="*/ 337 w 358"/>
                <a:gd name="T25" fmla="*/ 414 h 424"/>
                <a:gd name="T26" fmla="*/ 301 w 358"/>
                <a:gd name="T27" fmla="*/ 424 h 424"/>
                <a:gd name="T28" fmla="*/ 265 w 358"/>
                <a:gd name="T29" fmla="*/ 414 h 424"/>
                <a:gd name="T30" fmla="*/ 250 w 358"/>
                <a:gd name="T31" fmla="*/ 398 h 424"/>
                <a:gd name="T32" fmla="*/ 244 w 358"/>
                <a:gd name="T33" fmla="*/ 369 h 424"/>
                <a:gd name="T34" fmla="*/ 295 w 358"/>
                <a:gd name="T35" fmla="*/ 236 h 424"/>
                <a:gd name="T36" fmla="*/ 280 w 358"/>
                <a:gd name="T37" fmla="*/ 336 h 424"/>
                <a:gd name="T38" fmla="*/ 293 w 358"/>
                <a:gd name="T39" fmla="*/ 364 h 424"/>
                <a:gd name="T40" fmla="*/ 280 w 358"/>
                <a:gd name="T41" fmla="*/ 392 h 424"/>
                <a:gd name="T42" fmla="*/ 267 w 358"/>
                <a:gd name="T43" fmla="*/ 364 h 424"/>
                <a:gd name="T44" fmla="*/ 280 w 358"/>
                <a:gd name="T45" fmla="*/ 336 h 424"/>
                <a:gd name="T46" fmla="*/ 126 w 358"/>
                <a:gd name="T47" fmla="*/ 196 h 424"/>
                <a:gd name="T48" fmla="*/ 147 w 358"/>
                <a:gd name="T49" fmla="*/ 241 h 424"/>
                <a:gd name="T50" fmla="*/ 126 w 358"/>
                <a:gd name="T51" fmla="*/ 286 h 424"/>
                <a:gd name="T52" fmla="*/ 105 w 358"/>
                <a:gd name="T53" fmla="*/ 241 h 424"/>
                <a:gd name="T54" fmla="*/ 126 w 358"/>
                <a:gd name="T55" fmla="*/ 19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424">
                  <a:moveTo>
                    <a:pt x="174" y="12"/>
                  </a:moveTo>
                  <a:cubicBezTo>
                    <a:pt x="0" y="278"/>
                    <a:pt x="93" y="358"/>
                    <a:pt x="186" y="358"/>
                  </a:cubicBezTo>
                  <a:cubicBezTo>
                    <a:pt x="196" y="358"/>
                    <a:pt x="206" y="357"/>
                    <a:pt x="215" y="356"/>
                  </a:cubicBezTo>
                  <a:cubicBezTo>
                    <a:pt x="223" y="354"/>
                    <a:pt x="221" y="353"/>
                    <a:pt x="223" y="346"/>
                  </a:cubicBezTo>
                  <a:cubicBezTo>
                    <a:pt x="230" y="298"/>
                    <a:pt x="257" y="246"/>
                    <a:pt x="286" y="207"/>
                  </a:cubicBezTo>
                  <a:cubicBezTo>
                    <a:pt x="289" y="203"/>
                    <a:pt x="289" y="203"/>
                    <a:pt x="288" y="198"/>
                  </a:cubicBezTo>
                  <a:cubicBezTo>
                    <a:pt x="276" y="150"/>
                    <a:pt x="248" y="89"/>
                    <a:pt x="198" y="12"/>
                  </a:cubicBezTo>
                  <a:cubicBezTo>
                    <a:pt x="192" y="0"/>
                    <a:pt x="180" y="0"/>
                    <a:pt x="174" y="12"/>
                  </a:cubicBezTo>
                  <a:close/>
                  <a:moveTo>
                    <a:pt x="295" y="236"/>
                  </a:moveTo>
                  <a:cubicBezTo>
                    <a:pt x="298" y="232"/>
                    <a:pt x="303" y="231"/>
                    <a:pt x="306" y="235"/>
                  </a:cubicBezTo>
                  <a:cubicBezTo>
                    <a:pt x="344" y="296"/>
                    <a:pt x="358" y="339"/>
                    <a:pt x="358" y="369"/>
                  </a:cubicBezTo>
                  <a:cubicBezTo>
                    <a:pt x="358" y="381"/>
                    <a:pt x="356" y="390"/>
                    <a:pt x="352" y="398"/>
                  </a:cubicBezTo>
                  <a:cubicBezTo>
                    <a:pt x="349" y="405"/>
                    <a:pt x="343" y="410"/>
                    <a:pt x="337" y="414"/>
                  </a:cubicBezTo>
                  <a:cubicBezTo>
                    <a:pt x="327" y="421"/>
                    <a:pt x="314" y="424"/>
                    <a:pt x="301" y="424"/>
                  </a:cubicBezTo>
                  <a:cubicBezTo>
                    <a:pt x="288" y="424"/>
                    <a:pt x="275" y="421"/>
                    <a:pt x="265" y="414"/>
                  </a:cubicBezTo>
                  <a:cubicBezTo>
                    <a:pt x="258" y="410"/>
                    <a:pt x="253" y="405"/>
                    <a:pt x="250" y="398"/>
                  </a:cubicBezTo>
                  <a:cubicBezTo>
                    <a:pt x="246" y="390"/>
                    <a:pt x="244" y="381"/>
                    <a:pt x="244" y="369"/>
                  </a:cubicBezTo>
                  <a:cubicBezTo>
                    <a:pt x="244" y="339"/>
                    <a:pt x="258" y="296"/>
                    <a:pt x="295" y="236"/>
                  </a:cubicBezTo>
                  <a:close/>
                  <a:moveTo>
                    <a:pt x="280" y="336"/>
                  </a:moveTo>
                  <a:cubicBezTo>
                    <a:pt x="287" y="336"/>
                    <a:pt x="293" y="349"/>
                    <a:pt x="293" y="364"/>
                  </a:cubicBezTo>
                  <a:cubicBezTo>
                    <a:pt x="293" y="379"/>
                    <a:pt x="287" y="392"/>
                    <a:pt x="280" y="392"/>
                  </a:cubicBezTo>
                  <a:cubicBezTo>
                    <a:pt x="273" y="392"/>
                    <a:pt x="267" y="379"/>
                    <a:pt x="267" y="364"/>
                  </a:cubicBezTo>
                  <a:cubicBezTo>
                    <a:pt x="267" y="349"/>
                    <a:pt x="273" y="336"/>
                    <a:pt x="280" y="336"/>
                  </a:cubicBezTo>
                  <a:close/>
                  <a:moveTo>
                    <a:pt x="126" y="196"/>
                  </a:moveTo>
                  <a:cubicBezTo>
                    <a:pt x="138" y="196"/>
                    <a:pt x="147" y="216"/>
                    <a:pt x="147" y="241"/>
                  </a:cubicBezTo>
                  <a:cubicBezTo>
                    <a:pt x="147" y="266"/>
                    <a:pt x="138" y="286"/>
                    <a:pt x="126" y="286"/>
                  </a:cubicBezTo>
                  <a:cubicBezTo>
                    <a:pt x="114" y="286"/>
                    <a:pt x="105" y="266"/>
                    <a:pt x="105" y="241"/>
                  </a:cubicBezTo>
                  <a:cubicBezTo>
                    <a:pt x="105" y="216"/>
                    <a:pt x="114" y="196"/>
                    <a:pt x="126" y="196"/>
                  </a:cubicBezTo>
                  <a:close/>
                </a:path>
              </a:pathLst>
            </a:custGeom>
            <a:solidFill>
              <a:srgbClr val="BD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E1FF3F12-03A2-62CB-49EA-7AEFDE5726D6}"/>
                </a:ext>
              </a:extLst>
            </p:cNvPr>
            <p:cNvGrpSpPr/>
            <p:nvPr/>
          </p:nvGrpSpPr>
          <p:grpSpPr>
            <a:xfrm>
              <a:off x="8538609" y="3234339"/>
              <a:ext cx="1149350" cy="463550"/>
              <a:chOff x="1511300" y="9601200"/>
              <a:chExt cx="1149350" cy="463550"/>
            </a:xfrm>
          </p:grpSpPr>
          <p:sp>
            <p:nvSpPr>
              <p:cNvPr id="427" name="Freeform 232">
                <a:extLst>
                  <a:ext uri="{FF2B5EF4-FFF2-40B4-BE49-F238E27FC236}">
                    <a16:creationId xmlns:a16="http://schemas.microsoft.com/office/drawing/2014/main" id="{6A6DF161-41B9-A7AB-10EF-6D83223BF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1300" y="9601200"/>
                <a:ext cx="1149350" cy="463550"/>
              </a:xfrm>
              <a:custGeom>
                <a:avLst/>
                <a:gdLst>
                  <a:gd name="T0" fmla="*/ 33 w 503"/>
                  <a:gd name="T1" fmla="*/ 0 h 203"/>
                  <a:gd name="T2" fmla="*/ 470 w 503"/>
                  <a:gd name="T3" fmla="*/ 0 h 203"/>
                  <a:gd name="T4" fmla="*/ 503 w 503"/>
                  <a:gd name="T5" fmla="*/ 23 h 203"/>
                  <a:gd name="T6" fmla="*/ 503 w 503"/>
                  <a:gd name="T7" fmla="*/ 180 h 203"/>
                  <a:gd name="T8" fmla="*/ 470 w 503"/>
                  <a:gd name="T9" fmla="*/ 203 h 203"/>
                  <a:gd name="T10" fmla="*/ 33 w 503"/>
                  <a:gd name="T11" fmla="*/ 203 h 203"/>
                  <a:gd name="T12" fmla="*/ 0 w 503"/>
                  <a:gd name="T13" fmla="*/ 180 h 203"/>
                  <a:gd name="T14" fmla="*/ 0 w 503"/>
                  <a:gd name="T15" fmla="*/ 23 h 203"/>
                  <a:gd name="T16" fmla="*/ 33 w 503"/>
                  <a:gd name="T1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203">
                    <a:moveTo>
                      <a:pt x="33" y="0"/>
                    </a:moveTo>
                    <a:cubicBezTo>
                      <a:pt x="470" y="0"/>
                      <a:pt x="470" y="0"/>
                      <a:pt x="470" y="0"/>
                    </a:cubicBezTo>
                    <a:cubicBezTo>
                      <a:pt x="488" y="0"/>
                      <a:pt x="503" y="11"/>
                      <a:pt x="503" y="23"/>
                    </a:cubicBezTo>
                    <a:cubicBezTo>
                      <a:pt x="503" y="180"/>
                      <a:pt x="503" y="180"/>
                      <a:pt x="503" y="180"/>
                    </a:cubicBezTo>
                    <a:cubicBezTo>
                      <a:pt x="503" y="193"/>
                      <a:pt x="488" y="203"/>
                      <a:pt x="470" y="203"/>
                    </a:cubicBezTo>
                    <a:cubicBezTo>
                      <a:pt x="33" y="203"/>
                      <a:pt x="33" y="203"/>
                      <a:pt x="33" y="203"/>
                    </a:cubicBezTo>
                    <a:cubicBezTo>
                      <a:pt x="15" y="203"/>
                      <a:pt x="0" y="193"/>
                      <a:pt x="0" y="18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1"/>
                      <a:pt x="15" y="0"/>
                      <a:pt x="33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Oval 233">
                <a:extLst>
                  <a:ext uri="{FF2B5EF4-FFF2-40B4-BE49-F238E27FC236}">
                    <a16:creationId xmlns:a16="http://schemas.microsoft.com/office/drawing/2014/main" id="{12F7E43C-280E-6FA0-1C42-F7D7C2814B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5538" y="9858375"/>
                <a:ext cx="120650" cy="1222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Oval 234">
                <a:extLst>
                  <a:ext uri="{FF2B5EF4-FFF2-40B4-BE49-F238E27FC236}">
                    <a16:creationId xmlns:a16="http://schemas.microsoft.com/office/drawing/2014/main" id="{4FAB7CEA-8435-F5A4-1CBA-2DAEB58C6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9800" y="9858375"/>
                <a:ext cx="122237" cy="1222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Oval 235">
                <a:extLst>
                  <a:ext uri="{FF2B5EF4-FFF2-40B4-BE49-F238E27FC236}">
                    <a16:creationId xmlns:a16="http://schemas.microsoft.com/office/drawing/2014/main" id="{D2F22766-3CD8-39EC-0F23-262A4D1C7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5650" y="9858375"/>
                <a:ext cx="120650" cy="1222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Oval 236">
                <a:extLst>
                  <a:ext uri="{FF2B5EF4-FFF2-40B4-BE49-F238E27FC236}">
                    <a16:creationId xmlns:a16="http://schemas.microsoft.com/office/drawing/2014/main" id="{12FA2207-D2AD-4EA8-64D1-57B6575F45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9858375"/>
                <a:ext cx="122237" cy="1222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Oval 237">
                <a:extLst>
                  <a:ext uri="{FF2B5EF4-FFF2-40B4-BE49-F238E27FC236}">
                    <a16:creationId xmlns:a16="http://schemas.microsoft.com/office/drawing/2014/main" id="{29473535-C3F3-7588-4506-9CD7E41A3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763" y="9858375"/>
                <a:ext cx="120650" cy="1222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Oval 238">
                <a:extLst>
                  <a:ext uri="{FF2B5EF4-FFF2-40B4-BE49-F238E27FC236}">
                    <a16:creationId xmlns:a16="http://schemas.microsoft.com/office/drawing/2014/main" id="{BD01722E-2FDE-B785-7772-E0EB0063D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5538" y="9688512"/>
                <a:ext cx="120650" cy="1206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Oval 239">
                <a:extLst>
                  <a:ext uri="{FF2B5EF4-FFF2-40B4-BE49-F238E27FC236}">
                    <a16:creationId xmlns:a16="http://schemas.microsoft.com/office/drawing/2014/main" id="{9B341F71-FE53-2564-5501-19D3D406FE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9800" y="9688512"/>
                <a:ext cx="122237" cy="1206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Oval 240">
                <a:extLst>
                  <a:ext uri="{FF2B5EF4-FFF2-40B4-BE49-F238E27FC236}">
                    <a16:creationId xmlns:a16="http://schemas.microsoft.com/office/drawing/2014/main" id="{8801BC4D-69BA-6595-7940-5D781B9DC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25650" y="9688512"/>
                <a:ext cx="120650" cy="1206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Oval 241">
                <a:extLst>
                  <a:ext uri="{FF2B5EF4-FFF2-40B4-BE49-F238E27FC236}">
                    <a16:creationId xmlns:a16="http://schemas.microsoft.com/office/drawing/2014/main" id="{9D657C5F-03E4-6A66-190C-0F3994BF4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9688512"/>
                <a:ext cx="122237" cy="1206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Oval 242">
                <a:extLst>
                  <a:ext uri="{FF2B5EF4-FFF2-40B4-BE49-F238E27FC236}">
                    <a16:creationId xmlns:a16="http://schemas.microsoft.com/office/drawing/2014/main" id="{9066B006-71C2-8003-CEE6-4DEE948B4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763" y="9688512"/>
                <a:ext cx="120650" cy="1206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5" name="Freeform 243">
              <a:extLst>
                <a:ext uri="{FF2B5EF4-FFF2-40B4-BE49-F238E27FC236}">
                  <a16:creationId xmlns:a16="http://schemas.microsoft.com/office/drawing/2014/main" id="{E43A0E36-C1DC-EADC-9F74-819DCD620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8650" y="3010300"/>
              <a:ext cx="1163637" cy="536575"/>
            </a:xfrm>
            <a:custGeom>
              <a:avLst/>
              <a:gdLst>
                <a:gd name="T0" fmla="*/ 0 w 733"/>
                <a:gd name="T1" fmla="*/ 246 h 338"/>
                <a:gd name="T2" fmla="*/ 138 w 733"/>
                <a:gd name="T3" fmla="*/ 246 h 338"/>
                <a:gd name="T4" fmla="*/ 152 w 733"/>
                <a:gd name="T5" fmla="*/ 206 h 338"/>
                <a:gd name="T6" fmla="*/ 168 w 733"/>
                <a:gd name="T7" fmla="*/ 167 h 338"/>
                <a:gd name="T8" fmla="*/ 183 w 733"/>
                <a:gd name="T9" fmla="*/ 206 h 338"/>
                <a:gd name="T10" fmla="*/ 203 w 733"/>
                <a:gd name="T11" fmla="*/ 257 h 338"/>
                <a:gd name="T12" fmla="*/ 233 w 733"/>
                <a:gd name="T13" fmla="*/ 189 h 338"/>
                <a:gd name="T14" fmla="*/ 246 w 733"/>
                <a:gd name="T15" fmla="*/ 160 h 338"/>
                <a:gd name="T16" fmla="*/ 262 w 733"/>
                <a:gd name="T17" fmla="*/ 187 h 338"/>
                <a:gd name="T18" fmla="*/ 266 w 733"/>
                <a:gd name="T19" fmla="*/ 198 h 338"/>
                <a:gd name="T20" fmla="*/ 309 w 733"/>
                <a:gd name="T21" fmla="*/ 72 h 338"/>
                <a:gd name="T22" fmla="*/ 332 w 733"/>
                <a:gd name="T23" fmla="*/ 0 h 338"/>
                <a:gd name="T24" fmla="*/ 339 w 733"/>
                <a:gd name="T25" fmla="*/ 77 h 338"/>
                <a:gd name="T26" fmla="*/ 352 w 733"/>
                <a:gd name="T27" fmla="*/ 213 h 338"/>
                <a:gd name="T28" fmla="*/ 360 w 733"/>
                <a:gd name="T29" fmla="*/ 198 h 338"/>
                <a:gd name="T30" fmla="*/ 374 w 733"/>
                <a:gd name="T31" fmla="*/ 173 h 338"/>
                <a:gd name="T32" fmla="*/ 388 w 733"/>
                <a:gd name="T33" fmla="*/ 199 h 338"/>
                <a:gd name="T34" fmla="*/ 420 w 733"/>
                <a:gd name="T35" fmla="*/ 258 h 338"/>
                <a:gd name="T36" fmla="*/ 450 w 733"/>
                <a:gd name="T37" fmla="*/ 206 h 338"/>
                <a:gd name="T38" fmla="*/ 463 w 733"/>
                <a:gd name="T39" fmla="*/ 186 h 338"/>
                <a:gd name="T40" fmla="*/ 477 w 733"/>
                <a:gd name="T41" fmla="*/ 206 h 338"/>
                <a:gd name="T42" fmla="*/ 496 w 733"/>
                <a:gd name="T43" fmla="*/ 233 h 338"/>
                <a:gd name="T44" fmla="*/ 506 w 733"/>
                <a:gd name="T45" fmla="*/ 223 h 338"/>
                <a:gd name="T46" fmla="*/ 518 w 733"/>
                <a:gd name="T47" fmla="*/ 213 h 338"/>
                <a:gd name="T48" fmla="*/ 529 w 733"/>
                <a:gd name="T49" fmla="*/ 223 h 338"/>
                <a:gd name="T50" fmla="*/ 552 w 733"/>
                <a:gd name="T51" fmla="*/ 245 h 338"/>
                <a:gd name="T52" fmla="*/ 733 w 733"/>
                <a:gd name="T53" fmla="*/ 245 h 338"/>
                <a:gd name="T54" fmla="*/ 733 w 733"/>
                <a:gd name="T55" fmla="*/ 278 h 338"/>
                <a:gd name="T56" fmla="*/ 545 w 733"/>
                <a:gd name="T57" fmla="*/ 278 h 338"/>
                <a:gd name="T58" fmla="*/ 539 w 733"/>
                <a:gd name="T59" fmla="*/ 278 h 338"/>
                <a:gd name="T60" fmla="*/ 535 w 733"/>
                <a:gd name="T61" fmla="*/ 272 h 338"/>
                <a:gd name="T62" fmla="*/ 518 w 733"/>
                <a:gd name="T63" fmla="*/ 257 h 338"/>
                <a:gd name="T64" fmla="*/ 503 w 733"/>
                <a:gd name="T65" fmla="*/ 269 h 338"/>
                <a:gd name="T66" fmla="*/ 490 w 733"/>
                <a:gd name="T67" fmla="*/ 282 h 338"/>
                <a:gd name="T68" fmla="*/ 480 w 733"/>
                <a:gd name="T69" fmla="*/ 267 h 338"/>
                <a:gd name="T70" fmla="*/ 465 w 733"/>
                <a:gd name="T71" fmla="*/ 245 h 338"/>
                <a:gd name="T72" fmla="*/ 431 w 733"/>
                <a:gd name="T73" fmla="*/ 298 h 338"/>
                <a:gd name="T74" fmla="*/ 417 w 733"/>
                <a:gd name="T75" fmla="*/ 321 h 338"/>
                <a:gd name="T76" fmla="*/ 404 w 733"/>
                <a:gd name="T77" fmla="*/ 297 h 338"/>
                <a:gd name="T78" fmla="*/ 374 w 733"/>
                <a:gd name="T79" fmla="*/ 239 h 338"/>
                <a:gd name="T80" fmla="*/ 354 w 733"/>
                <a:gd name="T81" fmla="*/ 274 h 338"/>
                <a:gd name="T82" fmla="*/ 329 w 733"/>
                <a:gd name="T83" fmla="*/ 318 h 338"/>
                <a:gd name="T84" fmla="*/ 325 w 733"/>
                <a:gd name="T85" fmla="*/ 267 h 338"/>
                <a:gd name="T86" fmla="*/ 315 w 733"/>
                <a:gd name="T87" fmla="*/ 154 h 338"/>
                <a:gd name="T88" fmla="*/ 285 w 733"/>
                <a:gd name="T89" fmla="*/ 244 h 338"/>
                <a:gd name="T90" fmla="*/ 273 w 733"/>
                <a:gd name="T91" fmla="*/ 278 h 338"/>
                <a:gd name="T92" fmla="*/ 256 w 733"/>
                <a:gd name="T93" fmla="*/ 245 h 338"/>
                <a:gd name="T94" fmla="*/ 249 w 733"/>
                <a:gd name="T95" fmla="*/ 232 h 338"/>
                <a:gd name="T96" fmla="*/ 216 w 733"/>
                <a:gd name="T97" fmla="*/ 304 h 338"/>
                <a:gd name="T98" fmla="*/ 201 w 733"/>
                <a:gd name="T99" fmla="*/ 338 h 338"/>
                <a:gd name="T100" fmla="*/ 187 w 733"/>
                <a:gd name="T101" fmla="*/ 304 h 338"/>
                <a:gd name="T102" fmla="*/ 168 w 733"/>
                <a:gd name="T103" fmla="*/ 255 h 338"/>
                <a:gd name="T104" fmla="*/ 164 w 733"/>
                <a:gd name="T105" fmla="*/ 267 h 338"/>
                <a:gd name="T106" fmla="*/ 160 w 733"/>
                <a:gd name="T107" fmla="*/ 278 h 338"/>
                <a:gd name="T108" fmla="*/ 150 w 733"/>
                <a:gd name="T109" fmla="*/ 278 h 338"/>
                <a:gd name="T110" fmla="*/ 0 w 733"/>
                <a:gd name="T111" fmla="*/ 278 h 338"/>
                <a:gd name="T112" fmla="*/ 0 w 733"/>
                <a:gd name="T113" fmla="*/ 246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3" h="338">
                  <a:moveTo>
                    <a:pt x="0" y="246"/>
                  </a:moveTo>
                  <a:lnTo>
                    <a:pt x="138" y="246"/>
                  </a:lnTo>
                  <a:lnTo>
                    <a:pt x="152" y="206"/>
                  </a:lnTo>
                  <a:lnTo>
                    <a:pt x="168" y="167"/>
                  </a:lnTo>
                  <a:lnTo>
                    <a:pt x="183" y="206"/>
                  </a:lnTo>
                  <a:lnTo>
                    <a:pt x="203" y="257"/>
                  </a:lnTo>
                  <a:lnTo>
                    <a:pt x="233" y="189"/>
                  </a:lnTo>
                  <a:lnTo>
                    <a:pt x="246" y="160"/>
                  </a:lnTo>
                  <a:lnTo>
                    <a:pt x="262" y="187"/>
                  </a:lnTo>
                  <a:lnTo>
                    <a:pt x="266" y="198"/>
                  </a:lnTo>
                  <a:lnTo>
                    <a:pt x="309" y="72"/>
                  </a:lnTo>
                  <a:lnTo>
                    <a:pt x="332" y="0"/>
                  </a:lnTo>
                  <a:lnTo>
                    <a:pt x="339" y="77"/>
                  </a:lnTo>
                  <a:lnTo>
                    <a:pt x="352" y="213"/>
                  </a:lnTo>
                  <a:lnTo>
                    <a:pt x="360" y="198"/>
                  </a:lnTo>
                  <a:lnTo>
                    <a:pt x="374" y="173"/>
                  </a:lnTo>
                  <a:lnTo>
                    <a:pt x="388" y="199"/>
                  </a:lnTo>
                  <a:lnTo>
                    <a:pt x="420" y="258"/>
                  </a:lnTo>
                  <a:lnTo>
                    <a:pt x="450" y="206"/>
                  </a:lnTo>
                  <a:lnTo>
                    <a:pt x="463" y="186"/>
                  </a:lnTo>
                  <a:lnTo>
                    <a:pt x="477" y="206"/>
                  </a:lnTo>
                  <a:lnTo>
                    <a:pt x="496" y="233"/>
                  </a:lnTo>
                  <a:lnTo>
                    <a:pt x="506" y="223"/>
                  </a:lnTo>
                  <a:lnTo>
                    <a:pt x="518" y="213"/>
                  </a:lnTo>
                  <a:lnTo>
                    <a:pt x="529" y="223"/>
                  </a:lnTo>
                  <a:lnTo>
                    <a:pt x="552" y="245"/>
                  </a:lnTo>
                  <a:lnTo>
                    <a:pt x="733" y="245"/>
                  </a:lnTo>
                  <a:lnTo>
                    <a:pt x="733" y="278"/>
                  </a:lnTo>
                  <a:lnTo>
                    <a:pt x="545" y="278"/>
                  </a:lnTo>
                  <a:lnTo>
                    <a:pt x="539" y="278"/>
                  </a:lnTo>
                  <a:lnTo>
                    <a:pt x="535" y="272"/>
                  </a:lnTo>
                  <a:lnTo>
                    <a:pt x="518" y="257"/>
                  </a:lnTo>
                  <a:lnTo>
                    <a:pt x="503" y="269"/>
                  </a:lnTo>
                  <a:lnTo>
                    <a:pt x="490" y="282"/>
                  </a:lnTo>
                  <a:lnTo>
                    <a:pt x="480" y="267"/>
                  </a:lnTo>
                  <a:lnTo>
                    <a:pt x="465" y="245"/>
                  </a:lnTo>
                  <a:lnTo>
                    <a:pt x="431" y="298"/>
                  </a:lnTo>
                  <a:lnTo>
                    <a:pt x="417" y="321"/>
                  </a:lnTo>
                  <a:lnTo>
                    <a:pt x="404" y="297"/>
                  </a:lnTo>
                  <a:lnTo>
                    <a:pt x="374" y="239"/>
                  </a:lnTo>
                  <a:lnTo>
                    <a:pt x="354" y="274"/>
                  </a:lnTo>
                  <a:lnTo>
                    <a:pt x="329" y="318"/>
                  </a:lnTo>
                  <a:lnTo>
                    <a:pt x="325" y="267"/>
                  </a:lnTo>
                  <a:lnTo>
                    <a:pt x="315" y="154"/>
                  </a:lnTo>
                  <a:lnTo>
                    <a:pt x="285" y="244"/>
                  </a:lnTo>
                  <a:lnTo>
                    <a:pt x="273" y="278"/>
                  </a:lnTo>
                  <a:lnTo>
                    <a:pt x="256" y="245"/>
                  </a:lnTo>
                  <a:lnTo>
                    <a:pt x="249" y="232"/>
                  </a:lnTo>
                  <a:lnTo>
                    <a:pt x="216" y="304"/>
                  </a:lnTo>
                  <a:lnTo>
                    <a:pt x="201" y="338"/>
                  </a:lnTo>
                  <a:lnTo>
                    <a:pt x="187" y="304"/>
                  </a:lnTo>
                  <a:lnTo>
                    <a:pt x="168" y="255"/>
                  </a:lnTo>
                  <a:lnTo>
                    <a:pt x="164" y="267"/>
                  </a:lnTo>
                  <a:lnTo>
                    <a:pt x="160" y="278"/>
                  </a:lnTo>
                  <a:lnTo>
                    <a:pt x="150" y="278"/>
                  </a:lnTo>
                  <a:lnTo>
                    <a:pt x="0" y="278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5353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47">
              <a:extLst>
                <a:ext uri="{FF2B5EF4-FFF2-40B4-BE49-F238E27FC236}">
                  <a16:creationId xmlns:a16="http://schemas.microsoft.com/office/drawing/2014/main" id="{5ADDEE19-AF5E-2A06-66BE-82FB69487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3299" y="2849389"/>
              <a:ext cx="1089025" cy="1089025"/>
            </a:xfrm>
            <a:custGeom>
              <a:avLst/>
              <a:gdLst>
                <a:gd name="T0" fmla="*/ 358 w 477"/>
                <a:gd name="T1" fmla="*/ 0 h 477"/>
                <a:gd name="T2" fmla="*/ 434 w 477"/>
                <a:gd name="T3" fmla="*/ 253 h 477"/>
                <a:gd name="T4" fmla="*/ 307 w 477"/>
                <a:gd name="T5" fmla="*/ 241 h 477"/>
                <a:gd name="T6" fmla="*/ 295 w 477"/>
                <a:gd name="T7" fmla="*/ 241 h 477"/>
                <a:gd name="T8" fmla="*/ 279 w 477"/>
                <a:gd name="T9" fmla="*/ 232 h 477"/>
                <a:gd name="T10" fmla="*/ 265 w 477"/>
                <a:gd name="T11" fmla="*/ 232 h 477"/>
                <a:gd name="T12" fmla="*/ 232 w 477"/>
                <a:gd name="T13" fmla="*/ 228 h 477"/>
                <a:gd name="T14" fmla="*/ 217 w 477"/>
                <a:gd name="T15" fmla="*/ 227 h 477"/>
                <a:gd name="T16" fmla="*/ 206 w 477"/>
                <a:gd name="T17" fmla="*/ 162 h 477"/>
                <a:gd name="T18" fmla="*/ 189 w 477"/>
                <a:gd name="T19" fmla="*/ 160 h 477"/>
                <a:gd name="T20" fmla="*/ 164 w 477"/>
                <a:gd name="T21" fmla="*/ 222 h 477"/>
                <a:gd name="T22" fmla="*/ 149 w 477"/>
                <a:gd name="T23" fmla="*/ 223 h 477"/>
                <a:gd name="T24" fmla="*/ 122 w 477"/>
                <a:gd name="T25" fmla="*/ 232 h 477"/>
                <a:gd name="T26" fmla="*/ 106 w 477"/>
                <a:gd name="T27" fmla="*/ 232 h 477"/>
                <a:gd name="T28" fmla="*/ 44 w 477"/>
                <a:gd name="T29" fmla="*/ 253 h 477"/>
                <a:gd name="T30" fmla="*/ 119 w 477"/>
                <a:gd name="T31" fmla="*/ 0 h 477"/>
                <a:gd name="T32" fmla="*/ 423 w 477"/>
                <a:gd name="T33" fmla="*/ 270 h 477"/>
                <a:gd name="T34" fmla="*/ 312 w 477"/>
                <a:gd name="T35" fmla="*/ 270 h 477"/>
                <a:gd name="T36" fmla="*/ 301 w 477"/>
                <a:gd name="T37" fmla="*/ 259 h 477"/>
                <a:gd name="T38" fmla="*/ 286 w 477"/>
                <a:gd name="T39" fmla="*/ 273 h 477"/>
                <a:gd name="T40" fmla="*/ 273 w 477"/>
                <a:gd name="T41" fmla="*/ 252 h 477"/>
                <a:gd name="T42" fmla="*/ 247 w 477"/>
                <a:gd name="T43" fmla="*/ 293 h 477"/>
                <a:gd name="T44" fmla="*/ 224 w 477"/>
                <a:gd name="T45" fmla="*/ 249 h 477"/>
                <a:gd name="T46" fmla="*/ 200 w 477"/>
                <a:gd name="T47" fmla="*/ 292 h 477"/>
                <a:gd name="T48" fmla="*/ 192 w 477"/>
                <a:gd name="T49" fmla="*/ 204 h 477"/>
                <a:gd name="T50" fmla="*/ 170 w 477"/>
                <a:gd name="T51" fmla="*/ 270 h 477"/>
                <a:gd name="T52" fmla="*/ 157 w 477"/>
                <a:gd name="T53" fmla="*/ 245 h 477"/>
                <a:gd name="T54" fmla="*/ 132 w 477"/>
                <a:gd name="T55" fmla="*/ 302 h 477"/>
                <a:gd name="T56" fmla="*/ 114 w 477"/>
                <a:gd name="T57" fmla="*/ 258 h 477"/>
                <a:gd name="T58" fmla="*/ 110 w 477"/>
                <a:gd name="T59" fmla="*/ 270 h 477"/>
                <a:gd name="T60" fmla="*/ 55 w 477"/>
                <a:gd name="T61" fmla="*/ 270 h 477"/>
                <a:gd name="T62" fmla="*/ 423 w 477"/>
                <a:gd name="T63" fmla="*/ 27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7" h="477">
                  <a:moveTo>
                    <a:pt x="239" y="89"/>
                  </a:moveTo>
                  <a:cubicBezTo>
                    <a:pt x="268" y="30"/>
                    <a:pt x="298" y="0"/>
                    <a:pt x="358" y="0"/>
                  </a:cubicBezTo>
                  <a:cubicBezTo>
                    <a:pt x="424" y="0"/>
                    <a:pt x="477" y="53"/>
                    <a:pt x="477" y="119"/>
                  </a:cubicBezTo>
                  <a:cubicBezTo>
                    <a:pt x="477" y="164"/>
                    <a:pt x="461" y="208"/>
                    <a:pt x="434" y="253"/>
                  </a:cubicBezTo>
                  <a:cubicBezTo>
                    <a:pt x="319" y="253"/>
                    <a:pt x="319" y="253"/>
                    <a:pt x="319" y="253"/>
                  </a:cubicBezTo>
                  <a:cubicBezTo>
                    <a:pt x="307" y="241"/>
                    <a:pt x="307" y="241"/>
                    <a:pt x="307" y="24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89" y="246"/>
                    <a:pt x="289" y="246"/>
                    <a:pt x="289" y="246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2" y="221"/>
                    <a:pt x="272" y="221"/>
                    <a:pt x="272" y="221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48" y="259"/>
                    <a:pt x="248" y="259"/>
                    <a:pt x="248" y="259"/>
                  </a:cubicBezTo>
                  <a:cubicBezTo>
                    <a:pt x="232" y="228"/>
                    <a:pt x="232" y="228"/>
                    <a:pt x="232" y="228"/>
                  </a:cubicBezTo>
                  <a:cubicBezTo>
                    <a:pt x="224" y="214"/>
                    <a:pt x="224" y="214"/>
                    <a:pt x="224" y="214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212" y="235"/>
                    <a:pt x="212" y="235"/>
                    <a:pt x="212" y="235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2" y="122"/>
                    <a:pt x="202" y="122"/>
                    <a:pt x="202" y="122"/>
                  </a:cubicBezTo>
                  <a:cubicBezTo>
                    <a:pt x="189" y="160"/>
                    <a:pt x="189" y="160"/>
                    <a:pt x="189" y="160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4" y="222"/>
                    <a:pt x="164" y="222"/>
                    <a:pt x="164" y="222"/>
                  </a:cubicBezTo>
                  <a:cubicBezTo>
                    <a:pt x="156" y="207"/>
                    <a:pt x="156" y="207"/>
                    <a:pt x="156" y="207"/>
                  </a:cubicBezTo>
                  <a:cubicBezTo>
                    <a:pt x="149" y="223"/>
                    <a:pt x="149" y="223"/>
                    <a:pt x="149" y="223"/>
                  </a:cubicBezTo>
                  <a:cubicBezTo>
                    <a:pt x="133" y="259"/>
                    <a:pt x="133" y="259"/>
                    <a:pt x="133" y="259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06" y="232"/>
                    <a:pt x="106" y="232"/>
                    <a:pt x="106" y="232"/>
                  </a:cubicBezTo>
                  <a:cubicBezTo>
                    <a:pt x="98" y="253"/>
                    <a:pt x="98" y="253"/>
                    <a:pt x="98" y="253"/>
                  </a:cubicBezTo>
                  <a:cubicBezTo>
                    <a:pt x="44" y="253"/>
                    <a:pt x="44" y="253"/>
                    <a:pt x="44" y="253"/>
                  </a:cubicBezTo>
                  <a:cubicBezTo>
                    <a:pt x="17" y="208"/>
                    <a:pt x="0" y="164"/>
                    <a:pt x="0" y="119"/>
                  </a:cubicBezTo>
                  <a:cubicBezTo>
                    <a:pt x="0" y="53"/>
                    <a:pt x="53" y="0"/>
                    <a:pt x="119" y="0"/>
                  </a:cubicBezTo>
                  <a:cubicBezTo>
                    <a:pt x="179" y="0"/>
                    <a:pt x="209" y="30"/>
                    <a:pt x="239" y="89"/>
                  </a:cubicBezTo>
                  <a:close/>
                  <a:moveTo>
                    <a:pt x="423" y="270"/>
                  </a:moveTo>
                  <a:cubicBezTo>
                    <a:pt x="316" y="270"/>
                    <a:pt x="316" y="270"/>
                    <a:pt x="316" y="270"/>
                  </a:cubicBezTo>
                  <a:cubicBezTo>
                    <a:pt x="312" y="270"/>
                    <a:pt x="312" y="270"/>
                    <a:pt x="312" y="270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294" y="266"/>
                    <a:pt x="294" y="266"/>
                    <a:pt x="294" y="266"/>
                  </a:cubicBezTo>
                  <a:cubicBezTo>
                    <a:pt x="286" y="273"/>
                    <a:pt x="286" y="273"/>
                    <a:pt x="286" y="273"/>
                  </a:cubicBezTo>
                  <a:cubicBezTo>
                    <a:pt x="281" y="264"/>
                    <a:pt x="281" y="264"/>
                    <a:pt x="281" y="264"/>
                  </a:cubicBezTo>
                  <a:cubicBezTo>
                    <a:pt x="273" y="252"/>
                    <a:pt x="273" y="252"/>
                    <a:pt x="273" y="252"/>
                  </a:cubicBezTo>
                  <a:cubicBezTo>
                    <a:pt x="255" y="281"/>
                    <a:pt x="255" y="281"/>
                    <a:pt x="255" y="281"/>
                  </a:cubicBezTo>
                  <a:cubicBezTo>
                    <a:pt x="247" y="293"/>
                    <a:pt x="247" y="293"/>
                    <a:pt x="247" y="293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24" y="249"/>
                    <a:pt x="224" y="249"/>
                    <a:pt x="224" y="249"/>
                  </a:cubicBezTo>
                  <a:cubicBezTo>
                    <a:pt x="214" y="268"/>
                    <a:pt x="214" y="268"/>
                    <a:pt x="214" y="268"/>
                  </a:cubicBezTo>
                  <a:cubicBezTo>
                    <a:pt x="200" y="292"/>
                    <a:pt x="200" y="292"/>
                    <a:pt x="200" y="292"/>
                  </a:cubicBezTo>
                  <a:cubicBezTo>
                    <a:pt x="198" y="264"/>
                    <a:pt x="198" y="264"/>
                    <a:pt x="198" y="264"/>
                  </a:cubicBezTo>
                  <a:cubicBezTo>
                    <a:pt x="192" y="204"/>
                    <a:pt x="192" y="204"/>
                    <a:pt x="192" y="204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0" y="270"/>
                    <a:pt x="170" y="270"/>
                    <a:pt x="170" y="270"/>
                  </a:cubicBezTo>
                  <a:cubicBezTo>
                    <a:pt x="161" y="253"/>
                    <a:pt x="161" y="253"/>
                    <a:pt x="161" y="253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40" y="284"/>
                    <a:pt x="140" y="284"/>
                    <a:pt x="140" y="284"/>
                  </a:cubicBezTo>
                  <a:cubicBezTo>
                    <a:pt x="132" y="302"/>
                    <a:pt x="132" y="302"/>
                    <a:pt x="132" y="302"/>
                  </a:cubicBezTo>
                  <a:cubicBezTo>
                    <a:pt x="124" y="284"/>
                    <a:pt x="124" y="284"/>
                    <a:pt x="124" y="284"/>
                  </a:cubicBezTo>
                  <a:cubicBezTo>
                    <a:pt x="114" y="258"/>
                    <a:pt x="114" y="258"/>
                    <a:pt x="114" y="258"/>
                  </a:cubicBezTo>
                  <a:cubicBezTo>
                    <a:pt x="112" y="264"/>
                    <a:pt x="112" y="264"/>
                    <a:pt x="112" y="264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04" y="270"/>
                    <a:pt x="104" y="270"/>
                    <a:pt x="104" y="270"/>
                  </a:cubicBezTo>
                  <a:cubicBezTo>
                    <a:pt x="55" y="270"/>
                    <a:pt x="55" y="270"/>
                    <a:pt x="55" y="270"/>
                  </a:cubicBezTo>
                  <a:cubicBezTo>
                    <a:pt x="100" y="339"/>
                    <a:pt x="170" y="408"/>
                    <a:pt x="239" y="477"/>
                  </a:cubicBezTo>
                  <a:cubicBezTo>
                    <a:pt x="308" y="408"/>
                    <a:pt x="377" y="339"/>
                    <a:pt x="423" y="270"/>
                  </a:cubicBezTo>
                  <a:close/>
                </a:path>
              </a:pathLst>
            </a:custGeom>
            <a:solidFill>
              <a:srgbClr val="BD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D99F871A-DB03-FACA-55BA-6B90E1069B0E}"/>
                </a:ext>
              </a:extLst>
            </p:cNvPr>
            <p:cNvGrpSpPr/>
            <p:nvPr/>
          </p:nvGrpSpPr>
          <p:grpSpPr>
            <a:xfrm>
              <a:off x="4362840" y="4385641"/>
              <a:ext cx="543334" cy="1115061"/>
              <a:chOff x="4338638" y="8699500"/>
              <a:chExt cx="668337" cy="1371600"/>
            </a:xfrm>
          </p:grpSpPr>
          <p:sp>
            <p:nvSpPr>
              <p:cNvPr id="423" name="Freeform 250">
                <a:extLst>
                  <a:ext uri="{FF2B5EF4-FFF2-40B4-BE49-F238E27FC236}">
                    <a16:creationId xmlns:a16="http://schemas.microsoft.com/office/drawing/2014/main" id="{EB71F592-98C2-6179-AA52-0E39D17DE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8488" y="9248775"/>
                <a:ext cx="525462" cy="561975"/>
              </a:xfrm>
              <a:custGeom>
                <a:avLst/>
                <a:gdLst>
                  <a:gd name="T0" fmla="*/ 0 w 230"/>
                  <a:gd name="T1" fmla="*/ 0 h 246"/>
                  <a:gd name="T2" fmla="*/ 0 w 230"/>
                  <a:gd name="T3" fmla="*/ 225 h 246"/>
                  <a:gd name="T4" fmla="*/ 29 w 230"/>
                  <a:gd name="T5" fmla="*/ 235 h 246"/>
                  <a:gd name="T6" fmla="*/ 115 w 230"/>
                  <a:gd name="T7" fmla="*/ 246 h 246"/>
                  <a:gd name="T8" fmla="*/ 201 w 230"/>
                  <a:gd name="T9" fmla="*/ 235 h 246"/>
                  <a:gd name="T10" fmla="*/ 230 w 230"/>
                  <a:gd name="T11" fmla="*/ 224 h 246"/>
                  <a:gd name="T12" fmla="*/ 230 w 230"/>
                  <a:gd name="T13" fmla="*/ 0 h 246"/>
                  <a:gd name="T14" fmla="*/ 0 w 230"/>
                  <a:gd name="T1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0" h="246">
                    <a:moveTo>
                      <a:pt x="0" y="0"/>
                    </a:moveTo>
                    <a:cubicBezTo>
                      <a:pt x="0" y="225"/>
                      <a:pt x="0" y="225"/>
                      <a:pt x="0" y="225"/>
                    </a:cubicBezTo>
                    <a:cubicBezTo>
                      <a:pt x="7" y="229"/>
                      <a:pt x="19" y="232"/>
                      <a:pt x="29" y="235"/>
                    </a:cubicBezTo>
                    <a:cubicBezTo>
                      <a:pt x="51" y="242"/>
                      <a:pt x="82" y="246"/>
                      <a:pt x="115" y="246"/>
                    </a:cubicBezTo>
                    <a:cubicBezTo>
                      <a:pt x="149" y="246"/>
                      <a:pt x="179" y="242"/>
                      <a:pt x="201" y="235"/>
                    </a:cubicBezTo>
                    <a:cubicBezTo>
                      <a:pt x="211" y="232"/>
                      <a:pt x="224" y="229"/>
                      <a:pt x="230" y="224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169" y="6"/>
                      <a:pt x="60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51">
                <a:extLst>
                  <a:ext uri="{FF2B5EF4-FFF2-40B4-BE49-F238E27FC236}">
                    <a16:creationId xmlns:a16="http://schemas.microsoft.com/office/drawing/2014/main" id="{B7EBED9B-C152-7288-C409-4E535232F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6750" y="8863012"/>
                <a:ext cx="390525" cy="50800"/>
              </a:xfrm>
              <a:custGeom>
                <a:avLst/>
                <a:gdLst>
                  <a:gd name="T0" fmla="*/ 85 w 171"/>
                  <a:gd name="T1" fmla="*/ 2 h 22"/>
                  <a:gd name="T2" fmla="*/ 0 w 171"/>
                  <a:gd name="T3" fmla="*/ 0 h 22"/>
                  <a:gd name="T4" fmla="*/ 0 w 171"/>
                  <a:gd name="T5" fmla="*/ 20 h 22"/>
                  <a:gd name="T6" fmla="*/ 85 w 171"/>
                  <a:gd name="T7" fmla="*/ 22 h 22"/>
                  <a:gd name="T8" fmla="*/ 171 w 171"/>
                  <a:gd name="T9" fmla="*/ 20 h 22"/>
                  <a:gd name="T10" fmla="*/ 171 w 171"/>
                  <a:gd name="T11" fmla="*/ 0 h 22"/>
                  <a:gd name="T12" fmla="*/ 85 w 171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2">
                    <a:moveTo>
                      <a:pt x="85" y="2"/>
                    </a:moveTo>
                    <a:cubicBezTo>
                      <a:pt x="55" y="2"/>
                      <a:pt x="27" y="1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7" y="21"/>
                      <a:pt x="56" y="22"/>
                      <a:pt x="85" y="22"/>
                    </a:cubicBezTo>
                    <a:cubicBezTo>
                      <a:pt x="115" y="22"/>
                      <a:pt x="144" y="21"/>
                      <a:pt x="171" y="20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44" y="1"/>
                      <a:pt x="115" y="2"/>
                      <a:pt x="85" y="2"/>
                    </a:cubicBezTo>
                    <a:close/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252">
                <a:extLst>
                  <a:ext uri="{FF2B5EF4-FFF2-40B4-BE49-F238E27FC236}">
                    <a16:creationId xmlns:a16="http://schemas.microsoft.com/office/drawing/2014/main" id="{3845E93A-9274-62DC-A327-741ECE238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9763" y="8699500"/>
                <a:ext cx="442912" cy="168275"/>
              </a:xfrm>
              <a:custGeom>
                <a:avLst/>
                <a:gdLst>
                  <a:gd name="T0" fmla="*/ 1 w 194"/>
                  <a:gd name="T1" fmla="*/ 71 h 74"/>
                  <a:gd name="T2" fmla="*/ 97 w 194"/>
                  <a:gd name="T3" fmla="*/ 74 h 74"/>
                  <a:gd name="T4" fmla="*/ 194 w 194"/>
                  <a:gd name="T5" fmla="*/ 71 h 74"/>
                  <a:gd name="T6" fmla="*/ 194 w 194"/>
                  <a:gd name="T7" fmla="*/ 12 h 74"/>
                  <a:gd name="T8" fmla="*/ 194 w 194"/>
                  <a:gd name="T9" fmla="*/ 12 h 74"/>
                  <a:gd name="T10" fmla="*/ 97 w 194"/>
                  <a:gd name="T11" fmla="*/ 0 h 74"/>
                  <a:gd name="T12" fmla="*/ 0 w 194"/>
                  <a:gd name="T13" fmla="*/ 12 h 74"/>
                  <a:gd name="T14" fmla="*/ 1 w 194"/>
                  <a:gd name="T15" fmla="*/ 12 h 74"/>
                  <a:gd name="T16" fmla="*/ 1 w 194"/>
                  <a:gd name="T17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74">
                    <a:moveTo>
                      <a:pt x="1" y="71"/>
                    </a:moveTo>
                    <a:cubicBezTo>
                      <a:pt x="31" y="73"/>
                      <a:pt x="63" y="74"/>
                      <a:pt x="97" y="74"/>
                    </a:cubicBezTo>
                    <a:cubicBezTo>
                      <a:pt x="131" y="74"/>
                      <a:pt x="164" y="73"/>
                      <a:pt x="194" y="71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12"/>
                      <a:pt x="194" y="12"/>
                      <a:pt x="194" y="12"/>
                    </a:cubicBezTo>
                    <a:cubicBezTo>
                      <a:pt x="194" y="5"/>
                      <a:pt x="151" y="0"/>
                      <a:pt x="97" y="0"/>
                    </a:cubicBezTo>
                    <a:cubicBezTo>
                      <a:pt x="44" y="0"/>
                      <a:pt x="0" y="5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lnTo>
                      <a:pt x="1" y="71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53">
                <a:extLst>
                  <a:ext uri="{FF2B5EF4-FFF2-40B4-BE49-F238E27FC236}">
                    <a16:creationId xmlns:a16="http://schemas.microsoft.com/office/drawing/2014/main" id="{A021C2E8-4606-B4DF-30AA-A5ED4BF492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38638" y="8909050"/>
                <a:ext cx="668337" cy="1162050"/>
              </a:xfrm>
              <a:custGeom>
                <a:avLst/>
                <a:gdLst>
                  <a:gd name="T0" fmla="*/ 293 w 293"/>
                  <a:gd name="T1" fmla="*/ 68 h 509"/>
                  <a:gd name="T2" fmla="*/ 232 w 293"/>
                  <a:gd name="T3" fmla="*/ 19 h 509"/>
                  <a:gd name="T4" fmla="*/ 232 w 293"/>
                  <a:gd name="T5" fmla="*/ 0 h 509"/>
                  <a:gd name="T6" fmla="*/ 146 w 293"/>
                  <a:gd name="T7" fmla="*/ 2 h 509"/>
                  <a:gd name="T8" fmla="*/ 61 w 293"/>
                  <a:gd name="T9" fmla="*/ 0 h 509"/>
                  <a:gd name="T10" fmla="*/ 61 w 293"/>
                  <a:gd name="T11" fmla="*/ 19 h 509"/>
                  <a:gd name="T12" fmla="*/ 0 w 293"/>
                  <a:gd name="T13" fmla="*/ 68 h 509"/>
                  <a:gd name="T14" fmla="*/ 0 w 293"/>
                  <a:gd name="T15" fmla="*/ 68 h 509"/>
                  <a:gd name="T16" fmla="*/ 0 w 293"/>
                  <a:gd name="T17" fmla="*/ 70 h 509"/>
                  <a:gd name="T18" fmla="*/ 0 w 293"/>
                  <a:gd name="T19" fmla="*/ 452 h 509"/>
                  <a:gd name="T20" fmla="*/ 146 w 293"/>
                  <a:gd name="T21" fmla="*/ 509 h 509"/>
                  <a:gd name="T22" fmla="*/ 293 w 293"/>
                  <a:gd name="T23" fmla="*/ 452 h 509"/>
                  <a:gd name="T24" fmla="*/ 293 w 293"/>
                  <a:gd name="T25" fmla="*/ 70 h 509"/>
                  <a:gd name="T26" fmla="*/ 293 w 293"/>
                  <a:gd name="T27" fmla="*/ 68 h 509"/>
                  <a:gd name="T28" fmla="*/ 261 w 293"/>
                  <a:gd name="T29" fmla="*/ 373 h 509"/>
                  <a:gd name="T30" fmla="*/ 232 w 293"/>
                  <a:gd name="T31" fmla="*/ 384 h 509"/>
                  <a:gd name="T32" fmla="*/ 146 w 293"/>
                  <a:gd name="T33" fmla="*/ 395 h 509"/>
                  <a:gd name="T34" fmla="*/ 60 w 293"/>
                  <a:gd name="T35" fmla="*/ 384 h 509"/>
                  <a:gd name="T36" fmla="*/ 31 w 293"/>
                  <a:gd name="T37" fmla="*/ 374 h 509"/>
                  <a:gd name="T38" fmla="*/ 31 w 293"/>
                  <a:gd name="T39" fmla="*/ 149 h 509"/>
                  <a:gd name="T40" fmla="*/ 261 w 293"/>
                  <a:gd name="T41" fmla="*/ 149 h 509"/>
                  <a:gd name="T42" fmla="*/ 261 w 293"/>
                  <a:gd name="T43" fmla="*/ 373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3" h="509">
                    <a:moveTo>
                      <a:pt x="293" y="68"/>
                    </a:moveTo>
                    <a:cubicBezTo>
                      <a:pt x="291" y="48"/>
                      <a:pt x="268" y="30"/>
                      <a:pt x="232" y="19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205" y="1"/>
                      <a:pt x="176" y="2"/>
                      <a:pt x="146" y="2"/>
                    </a:cubicBezTo>
                    <a:cubicBezTo>
                      <a:pt x="117" y="2"/>
                      <a:pt x="88" y="1"/>
                      <a:pt x="61" y="0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25" y="30"/>
                      <a:pt x="1" y="4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0" y="484"/>
                      <a:pt x="65" y="509"/>
                      <a:pt x="146" y="509"/>
                    </a:cubicBezTo>
                    <a:cubicBezTo>
                      <a:pt x="227" y="509"/>
                      <a:pt x="293" y="484"/>
                      <a:pt x="293" y="452"/>
                    </a:cubicBezTo>
                    <a:cubicBezTo>
                      <a:pt x="293" y="70"/>
                      <a:pt x="293" y="70"/>
                      <a:pt x="293" y="70"/>
                    </a:cubicBezTo>
                    <a:cubicBezTo>
                      <a:pt x="293" y="68"/>
                      <a:pt x="293" y="68"/>
                      <a:pt x="293" y="68"/>
                    </a:cubicBezTo>
                    <a:close/>
                    <a:moveTo>
                      <a:pt x="261" y="373"/>
                    </a:moveTo>
                    <a:cubicBezTo>
                      <a:pt x="255" y="378"/>
                      <a:pt x="242" y="381"/>
                      <a:pt x="232" y="384"/>
                    </a:cubicBezTo>
                    <a:cubicBezTo>
                      <a:pt x="210" y="391"/>
                      <a:pt x="180" y="395"/>
                      <a:pt x="146" y="395"/>
                    </a:cubicBezTo>
                    <a:cubicBezTo>
                      <a:pt x="113" y="395"/>
                      <a:pt x="82" y="391"/>
                      <a:pt x="60" y="384"/>
                    </a:cubicBezTo>
                    <a:cubicBezTo>
                      <a:pt x="50" y="381"/>
                      <a:pt x="38" y="378"/>
                      <a:pt x="31" y="374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91" y="155"/>
                      <a:pt x="200" y="155"/>
                      <a:pt x="261" y="149"/>
                    </a:cubicBezTo>
                    <a:lnTo>
                      <a:pt x="261" y="373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B13D2349-F064-90A7-46FA-85447E5654E7}"/>
                </a:ext>
              </a:extLst>
            </p:cNvPr>
            <p:cNvGrpSpPr/>
            <p:nvPr/>
          </p:nvGrpSpPr>
          <p:grpSpPr>
            <a:xfrm>
              <a:off x="11093396" y="4478621"/>
              <a:ext cx="550446" cy="1090266"/>
              <a:chOff x="5173663" y="8477250"/>
              <a:chExt cx="822325" cy="1628775"/>
            </a:xfrm>
          </p:grpSpPr>
          <p:sp>
            <p:nvSpPr>
              <p:cNvPr id="416" name="Freeform 254">
                <a:extLst>
                  <a:ext uri="{FF2B5EF4-FFF2-40B4-BE49-F238E27FC236}">
                    <a16:creationId xmlns:a16="http://schemas.microsoft.com/office/drawing/2014/main" id="{5752EF6D-9FB5-1233-F7A3-793D09150A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3663" y="8477250"/>
                <a:ext cx="822325" cy="1628775"/>
              </a:xfrm>
              <a:custGeom>
                <a:avLst/>
                <a:gdLst>
                  <a:gd name="T0" fmla="*/ 360 w 360"/>
                  <a:gd name="T1" fmla="*/ 636 h 713"/>
                  <a:gd name="T2" fmla="*/ 303 w 360"/>
                  <a:gd name="T3" fmla="*/ 693 h 713"/>
                  <a:gd name="T4" fmla="*/ 180 w 360"/>
                  <a:gd name="T5" fmla="*/ 713 h 713"/>
                  <a:gd name="T6" fmla="*/ 57 w 360"/>
                  <a:gd name="T7" fmla="*/ 693 h 713"/>
                  <a:gd name="T8" fmla="*/ 0 w 360"/>
                  <a:gd name="T9" fmla="*/ 636 h 713"/>
                  <a:gd name="T10" fmla="*/ 0 w 360"/>
                  <a:gd name="T11" fmla="*/ 198 h 713"/>
                  <a:gd name="T12" fmla="*/ 0 w 360"/>
                  <a:gd name="T13" fmla="*/ 196 h 713"/>
                  <a:gd name="T14" fmla="*/ 24 w 360"/>
                  <a:gd name="T15" fmla="*/ 155 h 713"/>
                  <a:gd name="T16" fmla="*/ 70 w 360"/>
                  <a:gd name="T17" fmla="*/ 131 h 713"/>
                  <a:gd name="T18" fmla="*/ 70 w 360"/>
                  <a:gd name="T19" fmla="*/ 106 h 713"/>
                  <a:gd name="T20" fmla="*/ 69 w 360"/>
                  <a:gd name="T21" fmla="*/ 106 h 713"/>
                  <a:gd name="T22" fmla="*/ 57 w 360"/>
                  <a:gd name="T23" fmla="*/ 106 h 713"/>
                  <a:gd name="T24" fmla="*/ 57 w 360"/>
                  <a:gd name="T25" fmla="*/ 94 h 713"/>
                  <a:gd name="T26" fmla="*/ 57 w 360"/>
                  <a:gd name="T27" fmla="*/ 28 h 713"/>
                  <a:gd name="T28" fmla="*/ 57 w 360"/>
                  <a:gd name="T29" fmla="*/ 26 h 713"/>
                  <a:gd name="T30" fmla="*/ 100 w 360"/>
                  <a:gd name="T31" fmla="*/ 4 h 713"/>
                  <a:gd name="T32" fmla="*/ 180 w 360"/>
                  <a:gd name="T33" fmla="*/ 0 h 713"/>
                  <a:gd name="T34" fmla="*/ 260 w 360"/>
                  <a:gd name="T35" fmla="*/ 4 h 713"/>
                  <a:gd name="T36" fmla="*/ 303 w 360"/>
                  <a:gd name="T37" fmla="*/ 26 h 713"/>
                  <a:gd name="T38" fmla="*/ 303 w 360"/>
                  <a:gd name="T39" fmla="*/ 28 h 713"/>
                  <a:gd name="T40" fmla="*/ 303 w 360"/>
                  <a:gd name="T41" fmla="*/ 94 h 713"/>
                  <a:gd name="T42" fmla="*/ 303 w 360"/>
                  <a:gd name="T43" fmla="*/ 106 h 713"/>
                  <a:gd name="T44" fmla="*/ 291 w 360"/>
                  <a:gd name="T45" fmla="*/ 106 h 713"/>
                  <a:gd name="T46" fmla="*/ 290 w 360"/>
                  <a:gd name="T47" fmla="*/ 106 h 713"/>
                  <a:gd name="T48" fmla="*/ 290 w 360"/>
                  <a:gd name="T49" fmla="*/ 131 h 713"/>
                  <a:gd name="T50" fmla="*/ 335 w 360"/>
                  <a:gd name="T51" fmla="*/ 155 h 713"/>
                  <a:gd name="T52" fmla="*/ 360 w 360"/>
                  <a:gd name="T53" fmla="*/ 196 h 713"/>
                  <a:gd name="T54" fmla="*/ 360 w 360"/>
                  <a:gd name="T55" fmla="*/ 198 h 713"/>
                  <a:gd name="T56" fmla="*/ 360 w 360"/>
                  <a:gd name="T57" fmla="*/ 636 h 713"/>
                  <a:gd name="T58" fmla="*/ 294 w 360"/>
                  <a:gd name="T59" fmla="*/ 671 h 713"/>
                  <a:gd name="T60" fmla="*/ 336 w 360"/>
                  <a:gd name="T61" fmla="*/ 636 h 713"/>
                  <a:gd name="T62" fmla="*/ 336 w 360"/>
                  <a:gd name="T63" fmla="*/ 198 h 713"/>
                  <a:gd name="T64" fmla="*/ 336 w 360"/>
                  <a:gd name="T65" fmla="*/ 197 h 713"/>
                  <a:gd name="T66" fmla="*/ 336 w 360"/>
                  <a:gd name="T67" fmla="*/ 196 h 713"/>
                  <a:gd name="T68" fmla="*/ 320 w 360"/>
                  <a:gd name="T69" fmla="*/ 173 h 713"/>
                  <a:gd name="T70" fmla="*/ 274 w 360"/>
                  <a:gd name="T71" fmla="*/ 151 h 713"/>
                  <a:gd name="T72" fmla="*/ 266 w 360"/>
                  <a:gd name="T73" fmla="*/ 148 h 713"/>
                  <a:gd name="T74" fmla="*/ 266 w 360"/>
                  <a:gd name="T75" fmla="*/ 139 h 713"/>
                  <a:gd name="T76" fmla="*/ 266 w 360"/>
                  <a:gd name="T77" fmla="*/ 94 h 713"/>
                  <a:gd name="T78" fmla="*/ 266 w 360"/>
                  <a:gd name="T79" fmla="*/ 82 h 713"/>
                  <a:gd name="T80" fmla="*/ 278 w 360"/>
                  <a:gd name="T81" fmla="*/ 82 h 713"/>
                  <a:gd name="T82" fmla="*/ 279 w 360"/>
                  <a:gd name="T83" fmla="*/ 82 h 713"/>
                  <a:gd name="T84" fmla="*/ 279 w 360"/>
                  <a:gd name="T85" fmla="*/ 27 h 713"/>
                  <a:gd name="T86" fmla="*/ 279 w 360"/>
                  <a:gd name="T87" fmla="*/ 25 h 713"/>
                  <a:gd name="T88" fmla="*/ 180 w 360"/>
                  <a:gd name="T89" fmla="*/ 24 h 713"/>
                  <a:gd name="T90" fmla="*/ 81 w 360"/>
                  <a:gd name="T91" fmla="*/ 25 h 713"/>
                  <a:gd name="T92" fmla="*/ 81 w 360"/>
                  <a:gd name="T93" fmla="*/ 27 h 713"/>
                  <a:gd name="T94" fmla="*/ 81 w 360"/>
                  <a:gd name="T95" fmla="*/ 82 h 713"/>
                  <a:gd name="T96" fmla="*/ 82 w 360"/>
                  <a:gd name="T97" fmla="*/ 82 h 713"/>
                  <a:gd name="T98" fmla="*/ 94 w 360"/>
                  <a:gd name="T99" fmla="*/ 82 h 713"/>
                  <a:gd name="T100" fmla="*/ 94 w 360"/>
                  <a:gd name="T101" fmla="*/ 94 h 713"/>
                  <a:gd name="T102" fmla="*/ 94 w 360"/>
                  <a:gd name="T103" fmla="*/ 139 h 713"/>
                  <a:gd name="T104" fmla="*/ 94 w 360"/>
                  <a:gd name="T105" fmla="*/ 148 h 713"/>
                  <a:gd name="T106" fmla="*/ 85 w 360"/>
                  <a:gd name="T107" fmla="*/ 151 h 713"/>
                  <a:gd name="T108" fmla="*/ 39 w 360"/>
                  <a:gd name="T109" fmla="*/ 173 h 713"/>
                  <a:gd name="T110" fmla="*/ 24 w 360"/>
                  <a:gd name="T111" fmla="*/ 196 h 713"/>
                  <a:gd name="T112" fmla="*/ 24 w 360"/>
                  <a:gd name="T113" fmla="*/ 197 h 713"/>
                  <a:gd name="T114" fmla="*/ 24 w 360"/>
                  <a:gd name="T115" fmla="*/ 198 h 713"/>
                  <a:gd name="T116" fmla="*/ 24 w 360"/>
                  <a:gd name="T117" fmla="*/ 636 h 713"/>
                  <a:gd name="T118" fmla="*/ 65 w 360"/>
                  <a:gd name="T119" fmla="*/ 671 h 713"/>
                  <a:gd name="T120" fmla="*/ 180 w 360"/>
                  <a:gd name="T121" fmla="*/ 689 h 713"/>
                  <a:gd name="T122" fmla="*/ 294 w 360"/>
                  <a:gd name="T123" fmla="*/ 671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0" h="713">
                    <a:moveTo>
                      <a:pt x="360" y="636"/>
                    </a:moveTo>
                    <a:cubicBezTo>
                      <a:pt x="360" y="659"/>
                      <a:pt x="338" y="679"/>
                      <a:pt x="303" y="693"/>
                    </a:cubicBezTo>
                    <a:cubicBezTo>
                      <a:pt x="271" y="705"/>
                      <a:pt x="228" y="713"/>
                      <a:pt x="180" y="713"/>
                    </a:cubicBezTo>
                    <a:cubicBezTo>
                      <a:pt x="132" y="713"/>
                      <a:pt x="89" y="705"/>
                      <a:pt x="57" y="693"/>
                    </a:cubicBezTo>
                    <a:cubicBezTo>
                      <a:pt x="22" y="679"/>
                      <a:pt x="0" y="659"/>
                      <a:pt x="0" y="636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179"/>
                      <a:pt x="9" y="167"/>
                      <a:pt x="24" y="155"/>
                    </a:cubicBezTo>
                    <a:cubicBezTo>
                      <a:pt x="36" y="145"/>
                      <a:pt x="51" y="137"/>
                      <a:pt x="70" y="131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7"/>
                      <a:pt x="57" y="27"/>
                      <a:pt x="57" y="26"/>
                    </a:cubicBezTo>
                    <a:cubicBezTo>
                      <a:pt x="57" y="15"/>
                      <a:pt x="73" y="7"/>
                      <a:pt x="100" y="4"/>
                    </a:cubicBezTo>
                    <a:cubicBezTo>
                      <a:pt x="120" y="2"/>
                      <a:pt x="149" y="0"/>
                      <a:pt x="180" y="0"/>
                    </a:cubicBezTo>
                    <a:cubicBezTo>
                      <a:pt x="211" y="0"/>
                      <a:pt x="239" y="2"/>
                      <a:pt x="260" y="4"/>
                    </a:cubicBezTo>
                    <a:cubicBezTo>
                      <a:pt x="286" y="7"/>
                      <a:pt x="303" y="15"/>
                      <a:pt x="303" y="26"/>
                    </a:cubicBezTo>
                    <a:cubicBezTo>
                      <a:pt x="303" y="26"/>
                      <a:pt x="303" y="27"/>
                      <a:pt x="303" y="28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106"/>
                      <a:pt x="303" y="106"/>
                      <a:pt x="303" y="106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90" y="106"/>
                      <a:pt x="290" y="106"/>
                      <a:pt x="290" y="106"/>
                    </a:cubicBezTo>
                    <a:cubicBezTo>
                      <a:pt x="290" y="131"/>
                      <a:pt x="290" y="131"/>
                      <a:pt x="290" y="131"/>
                    </a:cubicBezTo>
                    <a:cubicBezTo>
                      <a:pt x="308" y="137"/>
                      <a:pt x="324" y="145"/>
                      <a:pt x="335" y="155"/>
                    </a:cubicBezTo>
                    <a:cubicBezTo>
                      <a:pt x="350" y="167"/>
                      <a:pt x="360" y="179"/>
                      <a:pt x="360" y="196"/>
                    </a:cubicBezTo>
                    <a:cubicBezTo>
                      <a:pt x="360" y="198"/>
                      <a:pt x="360" y="198"/>
                      <a:pt x="360" y="198"/>
                    </a:cubicBezTo>
                    <a:cubicBezTo>
                      <a:pt x="360" y="636"/>
                      <a:pt x="360" y="636"/>
                      <a:pt x="360" y="636"/>
                    </a:cubicBezTo>
                    <a:close/>
                    <a:moveTo>
                      <a:pt x="294" y="671"/>
                    </a:moveTo>
                    <a:cubicBezTo>
                      <a:pt x="320" y="661"/>
                      <a:pt x="336" y="648"/>
                      <a:pt x="336" y="636"/>
                    </a:cubicBezTo>
                    <a:cubicBezTo>
                      <a:pt x="336" y="198"/>
                      <a:pt x="336" y="198"/>
                      <a:pt x="336" y="198"/>
                    </a:cubicBezTo>
                    <a:cubicBezTo>
                      <a:pt x="336" y="197"/>
                      <a:pt x="336" y="197"/>
                      <a:pt x="336" y="197"/>
                    </a:cubicBezTo>
                    <a:cubicBezTo>
                      <a:pt x="336" y="196"/>
                      <a:pt x="336" y="196"/>
                      <a:pt x="336" y="196"/>
                    </a:cubicBezTo>
                    <a:cubicBezTo>
                      <a:pt x="335" y="189"/>
                      <a:pt x="330" y="181"/>
                      <a:pt x="320" y="173"/>
                    </a:cubicBezTo>
                    <a:cubicBezTo>
                      <a:pt x="309" y="164"/>
                      <a:pt x="294" y="157"/>
                      <a:pt x="274" y="151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39"/>
                      <a:pt x="266" y="139"/>
                      <a:pt x="266" y="139"/>
                    </a:cubicBezTo>
                    <a:cubicBezTo>
                      <a:pt x="266" y="94"/>
                      <a:pt x="266" y="94"/>
                      <a:pt x="266" y="94"/>
                    </a:cubicBezTo>
                    <a:cubicBezTo>
                      <a:pt x="266" y="82"/>
                      <a:pt x="266" y="82"/>
                      <a:pt x="266" y="82"/>
                    </a:cubicBezTo>
                    <a:cubicBezTo>
                      <a:pt x="278" y="82"/>
                      <a:pt x="278" y="82"/>
                      <a:pt x="278" y="82"/>
                    </a:cubicBezTo>
                    <a:cubicBezTo>
                      <a:pt x="279" y="82"/>
                      <a:pt x="279" y="82"/>
                      <a:pt x="279" y="82"/>
                    </a:cubicBezTo>
                    <a:cubicBezTo>
                      <a:pt x="279" y="27"/>
                      <a:pt x="279" y="27"/>
                      <a:pt x="279" y="27"/>
                    </a:cubicBezTo>
                    <a:cubicBezTo>
                      <a:pt x="279" y="25"/>
                      <a:pt x="279" y="25"/>
                      <a:pt x="279" y="25"/>
                    </a:cubicBezTo>
                    <a:cubicBezTo>
                      <a:pt x="277" y="24"/>
                      <a:pt x="191" y="24"/>
                      <a:pt x="180" y="24"/>
                    </a:cubicBezTo>
                    <a:cubicBezTo>
                      <a:pt x="172" y="24"/>
                      <a:pt x="83" y="24"/>
                      <a:pt x="81" y="25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139"/>
                      <a:pt x="94" y="139"/>
                      <a:pt x="94" y="139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85" y="151"/>
                      <a:pt x="85" y="151"/>
                      <a:pt x="85" y="151"/>
                    </a:cubicBezTo>
                    <a:cubicBezTo>
                      <a:pt x="66" y="157"/>
                      <a:pt x="50" y="164"/>
                      <a:pt x="39" y="173"/>
                    </a:cubicBezTo>
                    <a:cubicBezTo>
                      <a:pt x="30" y="181"/>
                      <a:pt x="25" y="189"/>
                      <a:pt x="24" y="196"/>
                    </a:cubicBezTo>
                    <a:cubicBezTo>
                      <a:pt x="24" y="197"/>
                      <a:pt x="24" y="197"/>
                      <a:pt x="24" y="197"/>
                    </a:cubicBezTo>
                    <a:cubicBezTo>
                      <a:pt x="24" y="198"/>
                      <a:pt x="24" y="198"/>
                      <a:pt x="24" y="198"/>
                    </a:cubicBezTo>
                    <a:cubicBezTo>
                      <a:pt x="24" y="636"/>
                      <a:pt x="24" y="636"/>
                      <a:pt x="24" y="636"/>
                    </a:cubicBezTo>
                    <a:cubicBezTo>
                      <a:pt x="24" y="648"/>
                      <a:pt x="40" y="661"/>
                      <a:pt x="65" y="671"/>
                    </a:cubicBezTo>
                    <a:cubicBezTo>
                      <a:pt x="95" y="682"/>
                      <a:pt x="135" y="689"/>
                      <a:pt x="180" y="689"/>
                    </a:cubicBezTo>
                    <a:cubicBezTo>
                      <a:pt x="225" y="689"/>
                      <a:pt x="265" y="682"/>
                      <a:pt x="294" y="671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55">
                <a:extLst>
                  <a:ext uri="{FF2B5EF4-FFF2-40B4-BE49-F238E27FC236}">
                    <a16:creationId xmlns:a16="http://schemas.microsoft.com/office/drawing/2014/main" id="{F3D3DF51-0531-3275-0674-9C189DAC1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8505825"/>
                <a:ext cx="766762" cy="1573213"/>
              </a:xfrm>
              <a:custGeom>
                <a:avLst/>
                <a:gdLst>
                  <a:gd name="T0" fmla="*/ 336 w 336"/>
                  <a:gd name="T1" fmla="*/ 624 h 689"/>
                  <a:gd name="T2" fmla="*/ 168 w 336"/>
                  <a:gd name="T3" fmla="*/ 689 h 689"/>
                  <a:gd name="T4" fmla="*/ 0 w 336"/>
                  <a:gd name="T5" fmla="*/ 624 h 689"/>
                  <a:gd name="T6" fmla="*/ 0 w 336"/>
                  <a:gd name="T7" fmla="*/ 186 h 689"/>
                  <a:gd name="T8" fmla="*/ 0 w 336"/>
                  <a:gd name="T9" fmla="*/ 184 h 689"/>
                  <a:gd name="T10" fmla="*/ 0 w 336"/>
                  <a:gd name="T11" fmla="*/ 184 h 689"/>
                  <a:gd name="T12" fmla="*/ 70 w 336"/>
                  <a:gd name="T13" fmla="*/ 127 h 689"/>
                  <a:gd name="T14" fmla="*/ 70 w 336"/>
                  <a:gd name="T15" fmla="*/ 82 h 689"/>
                  <a:gd name="T16" fmla="*/ 57 w 336"/>
                  <a:gd name="T17" fmla="*/ 82 h 689"/>
                  <a:gd name="T18" fmla="*/ 57 w 336"/>
                  <a:gd name="T19" fmla="*/ 15 h 689"/>
                  <a:gd name="T20" fmla="*/ 57 w 336"/>
                  <a:gd name="T21" fmla="*/ 14 h 689"/>
                  <a:gd name="T22" fmla="*/ 168 w 336"/>
                  <a:gd name="T23" fmla="*/ 0 h 689"/>
                  <a:gd name="T24" fmla="*/ 279 w 336"/>
                  <a:gd name="T25" fmla="*/ 14 h 689"/>
                  <a:gd name="T26" fmla="*/ 279 w 336"/>
                  <a:gd name="T27" fmla="*/ 15 h 689"/>
                  <a:gd name="T28" fmla="*/ 279 w 336"/>
                  <a:gd name="T29" fmla="*/ 82 h 689"/>
                  <a:gd name="T30" fmla="*/ 266 w 336"/>
                  <a:gd name="T31" fmla="*/ 82 h 689"/>
                  <a:gd name="T32" fmla="*/ 266 w 336"/>
                  <a:gd name="T33" fmla="*/ 127 h 689"/>
                  <a:gd name="T34" fmla="*/ 336 w 336"/>
                  <a:gd name="T35" fmla="*/ 184 h 689"/>
                  <a:gd name="T36" fmla="*/ 336 w 336"/>
                  <a:gd name="T37" fmla="*/ 184 h 689"/>
                  <a:gd name="T38" fmla="*/ 336 w 336"/>
                  <a:gd name="T39" fmla="*/ 186 h 689"/>
                  <a:gd name="T40" fmla="*/ 336 w 336"/>
                  <a:gd name="T41" fmla="*/ 624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6" h="689">
                    <a:moveTo>
                      <a:pt x="336" y="624"/>
                    </a:moveTo>
                    <a:cubicBezTo>
                      <a:pt x="336" y="660"/>
                      <a:pt x="261" y="689"/>
                      <a:pt x="168" y="689"/>
                    </a:cubicBezTo>
                    <a:cubicBezTo>
                      <a:pt x="75" y="689"/>
                      <a:pt x="0" y="660"/>
                      <a:pt x="0" y="62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2" y="160"/>
                      <a:pt x="29" y="140"/>
                      <a:pt x="70" y="127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6"/>
                      <a:pt x="107" y="0"/>
                      <a:pt x="168" y="0"/>
                    </a:cubicBezTo>
                    <a:cubicBezTo>
                      <a:pt x="229" y="0"/>
                      <a:pt x="279" y="6"/>
                      <a:pt x="279" y="14"/>
                    </a:cubicBezTo>
                    <a:cubicBezTo>
                      <a:pt x="279" y="14"/>
                      <a:pt x="279" y="14"/>
                      <a:pt x="279" y="15"/>
                    </a:cubicBezTo>
                    <a:cubicBezTo>
                      <a:pt x="279" y="82"/>
                      <a:pt x="279" y="82"/>
                      <a:pt x="279" y="82"/>
                    </a:cubicBezTo>
                    <a:cubicBezTo>
                      <a:pt x="266" y="82"/>
                      <a:pt x="266" y="82"/>
                      <a:pt x="266" y="82"/>
                    </a:cubicBezTo>
                    <a:cubicBezTo>
                      <a:pt x="266" y="127"/>
                      <a:pt x="266" y="127"/>
                      <a:pt x="266" y="127"/>
                    </a:cubicBezTo>
                    <a:cubicBezTo>
                      <a:pt x="307" y="140"/>
                      <a:pt x="334" y="160"/>
                      <a:pt x="336" y="184"/>
                    </a:cubicBezTo>
                    <a:cubicBezTo>
                      <a:pt x="336" y="184"/>
                      <a:pt x="336" y="184"/>
                      <a:pt x="336" y="184"/>
                    </a:cubicBezTo>
                    <a:cubicBezTo>
                      <a:pt x="336" y="186"/>
                      <a:pt x="336" y="186"/>
                      <a:pt x="336" y="186"/>
                    </a:cubicBezTo>
                    <a:lnTo>
                      <a:pt x="336" y="624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256">
                <a:extLst>
                  <a:ext uri="{FF2B5EF4-FFF2-40B4-BE49-F238E27FC236}">
                    <a16:creationId xmlns:a16="http://schemas.microsoft.com/office/drawing/2014/main" id="{30D709B0-CC1C-22DE-3CBE-636CD9CD0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0825" y="8505825"/>
                <a:ext cx="506412" cy="147638"/>
              </a:xfrm>
              <a:custGeom>
                <a:avLst/>
                <a:gdLst>
                  <a:gd name="T0" fmla="*/ 0 w 222"/>
                  <a:gd name="T1" fmla="*/ 61 h 65"/>
                  <a:gd name="T2" fmla="*/ 0 w 222"/>
                  <a:gd name="T3" fmla="*/ 15 h 65"/>
                  <a:gd name="T4" fmla="*/ 0 w 222"/>
                  <a:gd name="T5" fmla="*/ 14 h 65"/>
                  <a:gd name="T6" fmla="*/ 111 w 222"/>
                  <a:gd name="T7" fmla="*/ 0 h 65"/>
                  <a:gd name="T8" fmla="*/ 222 w 222"/>
                  <a:gd name="T9" fmla="*/ 14 h 65"/>
                  <a:gd name="T10" fmla="*/ 222 w 222"/>
                  <a:gd name="T11" fmla="*/ 15 h 65"/>
                  <a:gd name="T12" fmla="*/ 222 w 222"/>
                  <a:gd name="T13" fmla="*/ 61 h 65"/>
                  <a:gd name="T14" fmla="*/ 111 w 222"/>
                  <a:gd name="T15" fmla="*/ 65 h 65"/>
                  <a:gd name="T16" fmla="*/ 0 w 222"/>
                  <a:gd name="T17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65">
                    <a:moveTo>
                      <a:pt x="0" y="61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50" y="0"/>
                      <a:pt x="111" y="0"/>
                    </a:cubicBezTo>
                    <a:cubicBezTo>
                      <a:pt x="172" y="0"/>
                      <a:pt x="222" y="6"/>
                      <a:pt x="222" y="14"/>
                    </a:cubicBezTo>
                    <a:cubicBezTo>
                      <a:pt x="222" y="14"/>
                      <a:pt x="222" y="14"/>
                      <a:pt x="222" y="15"/>
                    </a:cubicBezTo>
                    <a:cubicBezTo>
                      <a:pt x="222" y="61"/>
                      <a:pt x="222" y="61"/>
                      <a:pt x="222" y="61"/>
                    </a:cubicBezTo>
                    <a:cubicBezTo>
                      <a:pt x="187" y="64"/>
                      <a:pt x="150" y="65"/>
                      <a:pt x="111" y="65"/>
                    </a:cubicBezTo>
                    <a:cubicBezTo>
                      <a:pt x="72" y="65"/>
                      <a:pt x="34" y="64"/>
                      <a:pt x="0" y="61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57">
                <a:extLst>
                  <a:ext uri="{FF2B5EF4-FFF2-40B4-BE49-F238E27FC236}">
                    <a16:creationId xmlns:a16="http://schemas.microsoft.com/office/drawing/2014/main" id="{32D7D114-6E6D-A19F-8E48-78D15A0BC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0988" y="8701087"/>
                <a:ext cx="447675" cy="68263"/>
              </a:xfrm>
              <a:custGeom>
                <a:avLst/>
                <a:gdLst>
                  <a:gd name="T0" fmla="*/ 0 w 196"/>
                  <a:gd name="T1" fmla="*/ 27 h 30"/>
                  <a:gd name="T2" fmla="*/ 0 w 196"/>
                  <a:gd name="T3" fmla="*/ 0 h 30"/>
                  <a:gd name="T4" fmla="*/ 98 w 196"/>
                  <a:gd name="T5" fmla="*/ 3 h 30"/>
                  <a:gd name="T6" fmla="*/ 196 w 196"/>
                  <a:gd name="T7" fmla="*/ 0 h 30"/>
                  <a:gd name="T8" fmla="*/ 196 w 196"/>
                  <a:gd name="T9" fmla="*/ 27 h 30"/>
                  <a:gd name="T10" fmla="*/ 98 w 196"/>
                  <a:gd name="T11" fmla="*/ 30 h 30"/>
                  <a:gd name="T12" fmla="*/ 0 w 196"/>
                  <a:gd name="T13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30">
                    <a:moveTo>
                      <a:pt x="0" y="2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1" y="2"/>
                      <a:pt x="64" y="3"/>
                      <a:pt x="98" y="3"/>
                    </a:cubicBezTo>
                    <a:cubicBezTo>
                      <a:pt x="132" y="3"/>
                      <a:pt x="165" y="2"/>
                      <a:pt x="196" y="0"/>
                    </a:cubicBezTo>
                    <a:cubicBezTo>
                      <a:pt x="196" y="27"/>
                      <a:pt x="196" y="27"/>
                      <a:pt x="196" y="27"/>
                    </a:cubicBezTo>
                    <a:cubicBezTo>
                      <a:pt x="165" y="29"/>
                      <a:pt x="132" y="30"/>
                      <a:pt x="98" y="30"/>
                    </a:cubicBezTo>
                    <a:cubicBezTo>
                      <a:pt x="64" y="30"/>
                      <a:pt x="31" y="29"/>
                      <a:pt x="0" y="27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58">
                <a:extLst>
                  <a:ext uri="{FF2B5EF4-FFF2-40B4-BE49-F238E27FC236}">
                    <a16:creationId xmlns:a16="http://schemas.microsoft.com/office/drawing/2014/main" id="{93E7CFE5-6429-AAE4-6F21-3584399A5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8815387"/>
                <a:ext cx="766762" cy="206375"/>
              </a:xfrm>
              <a:custGeom>
                <a:avLst/>
                <a:gdLst>
                  <a:gd name="T0" fmla="*/ 0 w 336"/>
                  <a:gd name="T1" fmla="*/ 68 h 90"/>
                  <a:gd name="T2" fmla="*/ 0 w 336"/>
                  <a:gd name="T3" fmla="*/ 50 h 90"/>
                  <a:gd name="T4" fmla="*/ 0 w 336"/>
                  <a:gd name="T5" fmla="*/ 48 h 90"/>
                  <a:gd name="T6" fmla="*/ 0 w 336"/>
                  <a:gd name="T7" fmla="*/ 48 h 90"/>
                  <a:gd name="T8" fmla="*/ 47 w 336"/>
                  <a:gd name="T9" fmla="*/ 0 h 90"/>
                  <a:gd name="T10" fmla="*/ 168 w 336"/>
                  <a:gd name="T11" fmla="*/ 4 h 90"/>
                  <a:gd name="T12" fmla="*/ 289 w 336"/>
                  <a:gd name="T13" fmla="*/ 0 h 90"/>
                  <a:gd name="T14" fmla="*/ 336 w 336"/>
                  <a:gd name="T15" fmla="*/ 48 h 90"/>
                  <a:gd name="T16" fmla="*/ 336 w 336"/>
                  <a:gd name="T17" fmla="*/ 48 h 90"/>
                  <a:gd name="T18" fmla="*/ 336 w 336"/>
                  <a:gd name="T19" fmla="*/ 50 h 90"/>
                  <a:gd name="T20" fmla="*/ 336 w 336"/>
                  <a:gd name="T21" fmla="*/ 68 h 90"/>
                  <a:gd name="T22" fmla="*/ 324 w 336"/>
                  <a:gd name="T23" fmla="*/ 72 h 90"/>
                  <a:gd name="T24" fmla="*/ 168 w 336"/>
                  <a:gd name="T25" fmla="*/ 90 h 90"/>
                  <a:gd name="T26" fmla="*/ 12 w 336"/>
                  <a:gd name="T27" fmla="*/ 72 h 90"/>
                  <a:gd name="T28" fmla="*/ 0 w 336"/>
                  <a:gd name="T29" fmla="*/ 6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6" h="90">
                    <a:moveTo>
                      <a:pt x="0" y="68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29"/>
                      <a:pt x="19" y="12"/>
                      <a:pt x="47" y="0"/>
                    </a:cubicBezTo>
                    <a:cubicBezTo>
                      <a:pt x="84" y="3"/>
                      <a:pt x="125" y="4"/>
                      <a:pt x="168" y="4"/>
                    </a:cubicBezTo>
                    <a:cubicBezTo>
                      <a:pt x="210" y="4"/>
                      <a:pt x="251" y="3"/>
                      <a:pt x="289" y="0"/>
                    </a:cubicBezTo>
                    <a:cubicBezTo>
                      <a:pt x="317" y="12"/>
                      <a:pt x="334" y="29"/>
                      <a:pt x="336" y="48"/>
                    </a:cubicBezTo>
                    <a:cubicBezTo>
                      <a:pt x="336" y="48"/>
                      <a:pt x="336" y="48"/>
                      <a:pt x="336" y="48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6" y="68"/>
                      <a:pt x="336" y="68"/>
                      <a:pt x="336" y="68"/>
                    </a:cubicBezTo>
                    <a:cubicBezTo>
                      <a:pt x="332" y="70"/>
                      <a:pt x="328" y="71"/>
                      <a:pt x="324" y="72"/>
                    </a:cubicBezTo>
                    <a:cubicBezTo>
                      <a:pt x="284" y="83"/>
                      <a:pt x="229" y="90"/>
                      <a:pt x="168" y="90"/>
                    </a:cubicBezTo>
                    <a:cubicBezTo>
                      <a:pt x="107" y="90"/>
                      <a:pt x="51" y="83"/>
                      <a:pt x="12" y="72"/>
                    </a:cubicBezTo>
                    <a:cubicBezTo>
                      <a:pt x="8" y="71"/>
                      <a:pt x="4" y="70"/>
                      <a:pt x="0" y="68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59">
                <a:extLst>
                  <a:ext uri="{FF2B5EF4-FFF2-40B4-BE49-F238E27FC236}">
                    <a16:creationId xmlns:a16="http://schemas.microsoft.com/office/drawing/2014/main" id="{1AA76144-6B1A-3274-21E3-8D0DE4741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9029700"/>
                <a:ext cx="766762" cy="882650"/>
              </a:xfrm>
              <a:custGeom>
                <a:avLst/>
                <a:gdLst>
                  <a:gd name="T0" fmla="*/ 0 w 336"/>
                  <a:gd name="T1" fmla="*/ 347 h 386"/>
                  <a:gd name="T2" fmla="*/ 0 w 336"/>
                  <a:gd name="T3" fmla="*/ 0 h 386"/>
                  <a:gd name="T4" fmla="*/ 5 w 336"/>
                  <a:gd name="T5" fmla="*/ 1 h 386"/>
                  <a:gd name="T6" fmla="*/ 168 w 336"/>
                  <a:gd name="T7" fmla="*/ 20 h 386"/>
                  <a:gd name="T8" fmla="*/ 330 w 336"/>
                  <a:gd name="T9" fmla="*/ 1 h 386"/>
                  <a:gd name="T10" fmla="*/ 336 w 336"/>
                  <a:gd name="T11" fmla="*/ 0 h 386"/>
                  <a:gd name="T12" fmla="*/ 336 w 336"/>
                  <a:gd name="T13" fmla="*/ 346 h 386"/>
                  <a:gd name="T14" fmla="*/ 293 w 336"/>
                  <a:gd name="T15" fmla="*/ 368 h 386"/>
                  <a:gd name="T16" fmla="*/ 168 w 336"/>
                  <a:gd name="T17" fmla="*/ 386 h 386"/>
                  <a:gd name="T18" fmla="*/ 42 w 336"/>
                  <a:gd name="T19" fmla="*/ 368 h 386"/>
                  <a:gd name="T20" fmla="*/ 0 w 336"/>
                  <a:gd name="T21" fmla="*/ 347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6" h="386">
                    <a:moveTo>
                      <a:pt x="0" y="34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5" y="1"/>
                    </a:cubicBezTo>
                    <a:cubicBezTo>
                      <a:pt x="47" y="13"/>
                      <a:pt x="105" y="20"/>
                      <a:pt x="168" y="20"/>
                    </a:cubicBezTo>
                    <a:cubicBezTo>
                      <a:pt x="231" y="20"/>
                      <a:pt x="288" y="13"/>
                      <a:pt x="330" y="1"/>
                    </a:cubicBezTo>
                    <a:cubicBezTo>
                      <a:pt x="332" y="1"/>
                      <a:pt x="334" y="0"/>
                      <a:pt x="336" y="0"/>
                    </a:cubicBezTo>
                    <a:cubicBezTo>
                      <a:pt x="336" y="346"/>
                      <a:pt x="336" y="346"/>
                      <a:pt x="336" y="346"/>
                    </a:cubicBezTo>
                    <a:cubicBezTo>
                      <a:pt x="326" y="353"/>
                      <a:pt x="307" y="363"/>
                      <a:pt x="293" y="368"/>
                    </a:cubicBezTo>
                    <a:cubicBezTo>
                      <a:pt x="261" y="379"/>
                      <a:pt x="217" y="386"/>
                      <a:pt x="168" y="386"/>
                    </a:cubicBezTo>
                    <a:cubicBezTo>
                      <a:pt x="119" y="386"/>
                      <a:pt x="74" y="379"/>
                      <a:pt x="42" y="368"/>
                    </a:cubicBezTo>
                    <a:cubicBezTo>
                      <a:pt x="28" y="363"/>
                      <a:pt x="9" y="353"/>
                      <a:pt x="0" y="347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60">
                <a:extLst>
                  <a:ext uri="{FF2B5EF4-FFF2-40B4-BE49-F238E27FC236}">
                    <a16:creationId xmlns:a16="http://schemas.microsoft.com/office/drawing/2014/main" id="{446A17C2-482B-120A-2003-8581DC6A2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0650" y="9882187"/>
                <a:ext cx="766762" cy="196850"/>
              </a:xfrm>
              <a:custGeom>
                <a:avLst/>
                <a:gdLst>
                  <a:gd name="T0" fmla="*/ 336 w 336"/>
                  <a:gd name="T1" fmla="*/ 21 h 86"/>
                  <a:gd name="T2" fmla="*/ 168 w 336"/>
                  <a:gd name="T3" fmla="*/ 86 h 86"/>
                  <a:gd name="T4" fmla="*/ 0 w 336"/>
                  <a:gd name="T5" fmla="*/ 21 h 86"/>
                  <a:gd name="T6" fmla="*/ 0 w 336"/>
                  <a:gd name="T7" fmla="*/ 0 h 86"/>
                  <a:gd name="T8" fmla="*/ 37 w 336"/>
                  <a:gd name="T9" fmla="*/ 18 h 86"/>
                  <a:gd name="T10" fmla="*/ 168 w 336"/>
                  <a:gd name="T11" fmla="*/ 37 h 86"/>
                  <a:gd name="T12" fmla="*/ 298 w 336"/>
                  <a:gd name="T13" fmla="*/ 18 h 86"/>
                  <a:gd name="T14" fmla="*/ 336 w 336"/>
                  <a:gd name="T15" fmla="*/ 0 h 86"/>
                  <a:gd name="T16" fmla="*/ 336 w 336"/>
                  <a:gd name="T17" fmla="*/ 2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86">
                    <a:moveTo>
                      <a:pt x="336" y="21"/>
                    </a:moveTo>
                    <a:cubicBezTo>
                      <a:pt x="336" y="57"/>
                      <a:pt x="261" y="86"/>
                      <a:pt x="168" y="86"/>
                    </a:cubicBezTo>
                    <a:cubicBezTo>
                      <a:pt x="75" y="86"/>
                      <a:pt x="0" y="57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7"/>
                      <a:pt x="22" y="13"/>
                      <a:pt x="37" y="18"/>
                    </a:cubicBezTo>
                    <a:cubicBezTo>
                      <a:pt x="71" y="30"/>
                      <a:pt x="117" y="37"/>
                      <a:pt x="168" y="37"/>
                    </a:cubicBezTo>
                    <a:cubicBezTo>
                      <a:pt x="219" y="37"/>
                      <a:pt x="265" y="30"/>
                      <a:pt x="298" y="18"/>
                    </a:cubicBezTo>
                    <a:cubicBezTo>
                      <a:pt x="313" y="13"/>
                      <a:pt x="326" y="7"/>
                      <a:pt x="336" y="0"/>
                    </a:cubicBezTo>
                    <a:lnTo>
                      <a:pt x="336" y="2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8B7BC078-3AB1-FDE4-42FC-4CCF5A9B3E31}"/>
                </a:ext>
              </a:extLst>
            </p:cNvPr>
            <p:cNvGrpSpPr/>
            <p:nvPr/>
          </p:nvGrpSpPr>
          <p:grpSpPr>
            <a:xfrm>
              <a:off x="7623735" y="2681347"/>
              <a:ext cx="531147" cy="1139172"/>
              <a:chOff x="9411325" y="3773489"/>
              <a:chExt cx="723900" cy="1552576"/>
            </a:xfrm>
          </p:grpSpPr>
          <p:sp>
            <p:nvSpPr>
              <p:cNvPr id="414" name="Freeform 261">
                <a:extLst>
                  <a:ext uri="{FF2B5EF4-FFF2-40B4-BE49-F238E27FC236}">
                    <a16:creationId xmlns:a16="http://schemas.microsoft.com/office/drawing/2014/main" id="{6F60F760-A46F-8749-7728-28674E7DD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9937" y="3773489"/>
                <a:ext cx="66675" cy="515938"/>
              </a:xfrm>
              <a:custGeom>
                <a:avLst/>
                <a:gdLst>
                  <a:gd name="T0" fmla="*/ 0 w 29"/>
                  <a:gd name="T1" fmla="*/ 226 h 226"/>
                  <a:gd name="T2" fmla="*/ 5 w 29"/>
                  <a:gd name="T3" fmla="*/ 8 h 226"/>
                  <a:gd name="T4" fmla="*/ 13 w 29"/>
                  <a:gd name="T5" fmla="*/ 0 h 226"/>
                  <a:gd name="T6" fmla="*/ 16 w 29"/>
                  <a:gd name="T7" fmla="*/ 0 h 226"/>
                  <a:gd name="T8" fmla="*/ 24 w 29"/>
                  <a:gd name="T9" fmla="*/ 8 h 226"/>
                  <a:gd name="T10" fmla="*/ 29 w 29"/>
                  <a:gd name="T11" fmla="*/ 226 h 226"/>
                  <a:gd name="T12" fmla="*/ 0 w 29"/>
                  <a:gd name="T13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26">
                    <a:moveTo>
                      <a:pt x="0" y="226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4"/>
                      <a:pt x="8" y="0"/>
                      <a:pt x="1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1" y="0"/>
                      <a:pt x="24" y="4"/>
                      <a:pt x="24" y="8"/>
                    </a:cubicBezTo>
                    <a:cubicBezTo>
                      <a:pt x="29" y="226"/>
                      <a:pt x="29" y="226"/>
                      <a:pt x="29" y="226"/>
                    </a:cubicBez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262">
                <a:extLst>
                  <a:ext uri="{FF2B5EF4-FFF2-40B4-BE49-F238E27FC236}">
                    <a16:creationId xmlns:a16="http://schemas.microsoft.com/office/drawing/2014/main" id="{946C8FCC-F5AC-37DB-D613-0E3F0BF8A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1325" y="4289427"/>
                <a:ext cx="723900" cy="1036638"/>
              </a:xfrm>
              <a:custGeom>
                <a:avLst/>
                <a:gdLst>
                  <a:gd name="T0" fmla="*/ 184 w 317"/>
                  <a:gd name="T1" fmla="*/ 0 h 454"/>
                  <a:gd name="T2" fmla="*/ 208 w 317"/>
                  <a:gd name="T3" fmla="*/ 17 h 454"/>
                  <a:gd name="T4" fmla="*/ 252 w 317"/>
                  <a:gd name="T5" fmla="*/ 170 h 454"/>
                  <a:gd name="T6" fmla="*/ 278 w 317"/>
                  <a:gd name="T7" fmla="*/ 216 h 454"/>
                  <a:gd name="T8" fmla="*/ 279 w 317"/>
                  <a:gd name="T9" fmla="*/ 389 h 454"/>
                  <a:gd name="T10" fmla="*/ 158 w 317"/>
                  <a:gd name="T11" fmla="*/ 454 h 454"/>
                  <a:gd name="T12" fmla="*/ 38 w 317"/>
                  <a:gd name="T13" fmla="*/ 389 h 454"/>
                  <a:gd name="T14" fmla="*/ 39 w 317"/>
                  <a:gd name="T15" fmla="*/ 216 h 454"/>
                  <a:gd name="T16" fmla="*/ 65 w 317"/>
                  <a:gd name="T17" fmla="*/ 170 h 454"/>
                  <a:gd name="T18" fmla="*/ 109 w 317"/>
                  <a:gd name="T19" fmla="*/ 17 h 454"/>
                  <a:gd name="T20" fmla="*/ 144 w 317"/>
                  <a:gd name="T21" fmla="*/ 0 h 454"/>
                  <a:gd name="T22" fmla="*/ 144 w 317"/>
                  <a:gd name="T23" fmla="*/ 0 h 454"/>
                  <a:gd name="T24" fmla="*/ 184 w 317"/>
                  <a:gd name="T25" fmla="*/ 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7" h="454">
                    <a:moveTo>
                      <a:pt x="184" y="0"/>
                    </a:moveTo>
                    <a:cubicBezTo>
                      <a:pt x="197" y="1"/>
                      <a:pt x="209" y="5"/>
                      <a:pt x="208" y="17"/>
                    </a:cubicBezTo>
                    <a:cubicBezTo>
                      <a:pt x="207" y="78"/>
                      <a:pt x="228" y="117"/>
                      <a:pt x="252" y="170"/>
                    </a:cubicBezTo>
                    <a:cubicBezTo>
                      <a:pt x="260" y="188"/>
                      <a:pt x="269" y="202"/>
                      <a:pt x="278" y="216"/>
                    </a:cubicBezTo>
                    <a:cubicBezTo>
                      <a:pt x="312" y="272"/>
                      <a:pt x="317" y="332"/>
                      <a:pt x="279" y="389"/>
                    </a:cubicBezTo>
                    <a:cubicBezTo>
                      <a:pt x="252" y="427"/>
                      <a:pt x="209" y="454"/>
                      <a:pt x="158" y="454"/>
                    </a:cubicBezTo>
                    <a:cubicBezTo>
                      <a:pt x="108" y="454"/>
                      <a:pt x="65" y="427"/>
                      <a:pt x="38" y="389"/>
                    </a:cubicBezTo>
                    <a:cubicBezTo>
                      <a:pt x="0" y="332"/>
                      <a:pt x="5" y="272"/>
                      <a:pt x="39" y="216"/>
                    </a:cubicBezTo>
                    <a:cubicBezTo>
                      <a:pt x="48" y="202"/>
                      <a:pt x="57" y="188"/>
                      <a:pt x="65" y="170"/>
                    </a:cubicBezTo>
                    <a:cubicBezTo>
                      <a:pt x="89" y="117"/>
                      <a:pt x="110" y="78"/>
                      <a:pt x="109" y="17"/>
                    </a:cubicBezTo>
                    <a:cubicBezTo>
                      <a:pt x="108" y="2"/>
                      <a:pt x="127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CDA3FC4B-B135-3A92-B659-0E6572E73CA7}"/>
                </a:ext>
              </a:extLst>
            </p:cNvPr>
            <p:cNvGrpSpPr/>
            <p:nvPr/>
          </p:nvGrpSpPr>
          <p:grpSpPr>
            <a:xfrm>
              <a:off x="8849263" y="1333274"/>
              <a:ext cx="338474" cy="960599"/>
              <a:chOff x="7689850" y="3130550"/>
              <a:chExt cx="901700" cy="2559050"/>
            </a:xfrm>
          </p:grpSpPr>
          <p:sp>
            <p:nvSpPr>
              <p:cNvPr id="411" name="Rectangle 263">
                <a:extLst>
                  <a:ext uri="{FF2B5EF4-FFF2-40B4-BE49-F238E27FC236}">
                    <a16:creationId xmlns:a16="http://schemas.microsoft.com/office/drawing/2014/main" id="{C0138270-879F-65AB-298C-3E5148FED0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8950" y="3344862"/>
                <a:ext cx="68262" cy="1020763"/>
              </a:xfrm>
              <a:prstGeom prst="rect">
                <a:avLst/>
              </a:pr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264">
                <a:extLst>
                  <a:ext uri="{FF2B5EF4-FFF2-40B4-BE49-F238E27FC236}">
                    <a16:creationId xmlns:a16="http://schemas.microsoft.com/office/drawing/2014/main" id="{DE52C2A7-EAB6-C49A-E3F8-4AD2464C5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9850" y="3130550"/>
                <a:ext cx="901700" cy="233363"/>
              </a:xfrm>
              <a:custGeom>
                <a:avLst/>
                <a:gdLst>
                  <a:gd name="T0" fmla="*/ 42 w 395"/>
                  <a:gd name="T1" fmla="*/ 14 h 102"/>
                  <a:gd name="T2" fmla="*/ 200 w 395"/>
                  <a:gd name="T3" fmla="*/ 0 h 102"/>
                  <a:gd name="T4" fmla="*/ 369 w 395"/>
                  <a:gd name="T5" fmla="*/ 14 h 102"/>
                  <a:gd name="T6" fmla="*/ 392 w 395"/>
                  <a:gd name="T7" fmla="*/ 64 h 102"/>
                  <a:gd name="T8" fmla="*/ 344 w 395"/>
                  <a:gd name="T9" fmla="*/ 101 h 102"/>
                  <a:gd name="T10" fmla="*/ 40 w 395"/>
                  <a:gd name="T11" fmla="*/ 102 h 102"/>
                  <a:gd name="T12" fmla="*/ 0 w 395"/>
                  <a:gd name="T13" fmla="*/ 64 h 102"/>
                  <a:gd name="T14" fmla="*/ 0 w 395"/>
                  <a:gd name="T15" fmla="*/ 56 h 102"/>
                  <a:gd name="T16" fmla="*/ 42 w 395"/>
                  <a:gd name="T17" fmla="*/ 1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5" h="102">
                    <a:moveTo>
                      <a:pt x="42" y="14"/>
                    </a:moveTo>
                    <a:cubicBezTo>
                      <a:pt x="95" y="14"/>
                      <a:pt x="147" y="0"/>
                      <a:pt x="200" y="0"/>
                    </a:cubicBezTo>
                    <a:cubicBezTo>
                      <a:pt x="247" y="0"/>
                      <a:pt x="321" y="14"/>
                      <a:pt x="369" y="14"/>
                    </a:cubicBezTo>
                    <a:cubicBezTo>
                      <a:pt x="395" y="14"/>
                      <a:pt x="392" y="48"/>
                      <a:pt x="392" y="64"/>
                    </a:cubicBezTo>
                    <a:cubicBezTo>
                      <a:pt x="392" y="88"/>
                      <a:pt x="367" y="101"/>
                      <a:pt x="344" y="101"/>
                    </a:cubicBezTo>
                    <a:cubicBezTo>
                      <a:pt x="244" y="101"/>
                      <a:pt x="140" y="102"/>
                      <a:pt x="40" y="102"/>
                    </a:cubicBezTo>
                    <a:cubicBezTo>
                      <a:pt x="16" y="102"/>
                      <a:pt x="0" y="88"/>
                      <a:pt x="0" y="64"/>
                    </a:cubicBezTo>
                    <a:cubicBezTo>
                      <a:pt x="0" y="62"/>
                      <a:pt x="0" y="59"/>
                      <a:pt x="0" y="56"/>
                    </a:cubicBezTo>
                    <a:cubicBezTo>
                      <a:pt x="0" y="33"/>
                      <a:pt x="19" y="14"/>
                      <a:pt x="42" y="14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265">
                <a:extLst>
                  <a:ext uri="{FF2B5EF4-FFF2-40B4-BE49-F238E27FC236}">
                    <a16:creationId xmlns:a16="http://schemas.microsoft.com/office/drawing/2014/main" id="{77831502-47D8-9BA7-7293-0C66EC80B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0" y="4283075"/>
                <a:ext cx="311150" cy="1406525"/>
              </a:xfrm>
              <a:custGeom>
                <a:avLst/>
                <a:gdLst>
                  <a:gd name="T0" fmla="*/ 136 w 136"/>
                  <a:gd name="T1" fmla="*/ 538 h 616"/>
                  <a:gd name="T2" fmla="*/ 99 w 136"/>
                  <a:gd name="T3" fmla="*/ 593 h 616"/>
                  <a:gd name="T4" fmla="*/ 37 w 136"/>
                  <a:gd name="T5" fmla="*/ 593 h 616"/>
                  <a:gd name="T6" fmla="*/ 0 w 136"/>
                  <a:gd name="T7" fmla="*/ 538 h 616"/>
                  <a:gd name="T8" fmla="*/ 23 w 136"/>
                  <a:gd name="T9" fmla="*/ 276 h 616"/>
                  <a:gd name="T10" fmla="*/ 12 w 136"/>
                  <a:gd name="T11" fmla="*/ 79 h 616"/>
                  <a:gd name="T12" fmla="*/ 124 w 136"/>
                  <a:gd name="T13" fmla="*/ 79 h 616"/>
                  <a:gd name="T14" fmla="*/ 111 w 136"/>
                  <a:gd name="T15" fmla="*/ 276 h 616"/>
                  <a:gd name="T16" fmla="*/ 136 w 136"/>
                  <a:gd name="T17" fmla="*/ 538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616">
                    <a:moveTo>
                      <a:pt x="136" y="538"/>
                    </a:moveTo>
                    <a:cubicBezTo>
                      <a:pt x="136" y="562"/>
                      <a:pt x="114" y="577"/>
                      <a:pt x="99" y="593"/>
                    </a:cubicBezTo>
                    <a:cubicBezTo>
                      <a:pt x="77" y="616"/>
                      <a:pt x="61" y="614"/>
                      <a:pt x="37" y="593"/>
                    </a:cubicBezTo>
                    <a:cubicBezTo>
                      <a:pt x="21" y="579"/>
                      <a:pt x="0" y="562"/>
                      <a:pt x="0" y="538"/>
                    </a:cubicBezTo>
                    <a:cubicBezTo>
                      <a:pt x="2" y="453"/>
                      <a:pt x="25" y="359"/>
                      <a:pt x="23" y="276"/>
                    </a:cubicBezTo>
                    <a:cubicBezTo>
                      <a:pt x="22" y="210"/>
                      <a:pt x="13" y="145"/>
                      <a:pt x="12" y="79"/>
                    </a:cubicBezTo>
                    <a:cubicBezTo>
                      <a:pt x="10" y="0"/>
                      <a:pt x="126" y="1"/>
                      <a:pt x="124" y="79"/>
                    </a:cubicBezTo>
                    <a:cubicBezTo>
                      <a:pt x="123" y="145"/>
                      <a:pt x="113" y="210"/>
                      <a:pt x="111" y="276"/>
                    </a:cubicBezTo>
                    <a:cubicBezTo>
                      <a:pt x="110" y="360"/>
                      <a:pt x="134" y="452"/>
                      <a:pt x="136" y="538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9087ACE4-446C-BAE6-FDB8-EF481D83F9FF}"/>
                </a:ext>
              </a:extLst>
            </p:cNvPr>
            <p:cNvGrpSpPr/>
            <p:nvPr/>
          </p:nvGrpSpPr>
          <p:grpSpPr>
            <a:xfrm>
              <a:off x="2843925" y="4322398"/>
              <a:ext cx="948527" cy="1204623"/>
              <a:chOff x="4048125" y="5684837"/>
              <a:chExt cx="2163762" cy="2747963"/>
            </a:xfrm>
          </p:grpSpPr>
          <p:sp>
            <p:nvSpPr>
              <p:cNvPr id="402" name="Freeform 266">
                <a:extLst>
                  <a:ext uri="{FF2B5EF4-FFF2-40B4-BE49-F238E27FC236}">
                    <a16:creationId xmlns:a16="http://schemas.microsoft.com/office/drawing/2014/main" id="{3BBE9108-52F3-1327-1DE5-F8E4D28C5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7738" y="7308850"/>
                <a:ext cx="534987" cy="371475"/>
              </a:xfrm>
              <a:custGeom>
                <a:avLst/>
                <a:gdLst>
                  <a:gd name="T0" fmla="*/ 17 w 234"/>
                  <a:gd name="T1" fmla="*/ 47 h 163"/>
                  <a:gd name="T2" fmla="*/ 217 w 234"/>
                  <a:gd name="T3" fmla="*/ 118 h 163"/>
                  <a:gd name="T4" fmla="*/ 17 w 234"/>
                  <a:gd name="T5" fmla="*/ 4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4" h="163">
                    <a:moveTo>
                      <a:pt x="17" y="47"/>
                    </a:moveTo>
                    <a:cubicBezTo>
                      <a:pt x="0" y="93"/>
                      <a:pt x="201" y="163"/>
                      <a:pt x="217" y="118"/>
                    </a:cubicBezTo>
                    <a:cubicBezTo>
                      <a:pt x="234" y="72"/>
                      <a:pt x="34" y="0"/>
                      <a:pt x="17" y="47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67">
                <a:extLst>
                  <a:ext uri="{FF2B5EF4-FFF2-40B4-BE49-F238E27FC236}">
                    <a16:creationId xmlns:a16="http://schemas.microsoft.com/office/drawing/2014/main" id="{888F4C19-87F5-D710-8A23-B80537F89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25" y="5811837"/>
                <a:ext cx="1193800" cy="938213"/>
              </a:xfrm>
              <a:custGeom>
                <a:avLst/>
                <a:gdLst>
                  <a:gd name="T0" fmla="*/ 94 w 523"/>
                  <a:gd name="T1" fmla="*/ 16 h 411"/>
                  <a:gd name="T2" fmla="*/ 55 w 523"/>
                  <a:gd name="T3" fmla="*/ 57 h 411"/>
                  <a:gd name="T4" fmla="*/ 71 w 523"/>
                  <a:gd name="T5" fmla="*/ 48 h 411"/>
                  <a:gd name="T6" fmla="*/ 243 w 523"/>
                  <a:gd name="T7" fmla="*/ 62 h 411"/>
                  <a:gd name="T8" fmla="*/ 285 w 523"/>
                  <a:gd name="T9" fmla="*/ 77 h 411"/>
                  <a:gd name="T10" fmla="*/ 430 w 523"/>
                  <a:gd name="T11" fmla="*/ 119 h 411"/>
                  <a:gd name="T12" fmla="*/ 523 w 523"/>
                  <a:gd name="T13" fmla="*/ 144 h 411"/>
                  <a:gd name="T14" fmla="*/ 516 w 523"/>
                  <a:gd name="T15" fmla="*/ 163 h 411"/>
                  <a:gd name="T16" fmla="*/ 424 w 523"/>
                  <a:gd name="T17" fmla="*/ 138 h 411"/>
                  <a:gd name="T18" fmla="*/ 279 w 523"/>
                  <a:gd name="T19" fmla="*/ 97 h 411"/>
                  <a:gd name="T20" fmla="*/ 235 w 523"/>
                  <a:gd name="T21" fmla="*/ 81 h 411"/>
                  <a:gd name="T22" fmla="*/ 79 w 523"/>
                  <a:gd name="T23" fmla="*/ 66 h 411"/>
                  <a:gd name="T24" fmla="*/ 41 w 523"/>
                  <a:gd name="T25" fmla="*/ 99 h 411"/>
                  <a:gd name="T26" fmla="*/ 42 w 523"/>
                  <a:gd name="T27" fmla="*/ 114 h 411"/>
                  <a:gd name="T28" fmla="*/ 64 w 523"/>
                  <a:gd name="T29" fmla="*/ 163 h 411"/>
                  <a:gd name="T30" fmla="*/ 161 w 523"/>
                  <a:gd name="T31" fmla="*/ 242 h 411"/>
                  <a:gd name="T32" fmla="*/ 295 w 523"/>
                  <a:gd name="T33" fmla="*/ 321 h 411"/>
                  <a:gd name="T34" fmla="*/ 395 w 523"/>
                  <a:gd name="T35" fmla="*/ 394 h 411"/>
                  <a:gd name="T36" fmla="*/ 384 w 523"/>
                  <a:gd name="T37" fmla="*/ 411 h 411"/>
                  <a:gd name="T38" fmla="*/ 284 w 523"/>
                  <a:gd name="T39" fmla="*/ 338 h 411"/>
                  <a:gd name="T40" fmla="*/ 152 w 523"/>
                  <a:gd name="T41" fmla="*/ 260 h 411"/>
                  <a:gd name="T42" fmla="*/ 48 w 523"/>
                  <a:gd name="T43" fmla="*/ 175 h 411"/>
                  <a:gd name="T44" fmla="*/ 26 w 523"/>
                  <a:gd name="T45" fmla="*/ 133 h 411"/>
                  <a:gd name="T46" fmla="*/ 24 w 523"/>
                  <a:gd name="T47" fmla="*/ 178 h 411"/>
                  <a:gd name="T48" fmla="*/ 4 w 523"/>
                  <a:gd name="T49" fmla="*/ 180 h 411"/>
                  <a:gd name="T50" fmla="*/ 15 w 523"/>
                  <a:gd name="T51" fmla="*/ 105 h 411"/>
                  <a:gd name="T52" fmla="*/ 21 w 523"/>
                  <a:gd name="T53" fmla="*/ 93 h 411"/>
                  <a:gd name="T54" fmla="*/ 34 w 523"/>
                  <a:gd name="T55" fmla="*/ 53 h 411"/>
                  <a:gd name="T56" fmla="*/ 81 w 523"/>
                  <a:gd name="T57" fmla="*/ 0 h 411"/>
                  <a:gd name="T58" fmla="*/ 94 w 523"/>
                  <a:gd name="T59" fmla="*/ 1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23" h="411">
                    <a:moveTo>
                      <a:pt x="94" y="16"/>
                    </a:moveTo>
                    <a:cubicBezTo>
                      <a:pt x="77" y="30"/>
                      <a:pt x="64" y="43"/>
                      <a:pt x="55" y="57"/>
                    </a:cubicBezTo>
                    <a:cubicBezTo>
                      <a:pt x="60" y="54"/>
                      <a:pt x="65" y="51"/>
                      <a:pt x="71" y="48"/>
                    </a:cubicBezTo>
                    <a:cubicBezTo>
                      <a:pt x="115" y="27"/>
                      <a:pt x="189" y="42"/>
                      <a:pt x="243" y="62"/>
                    </a:cubicBezTo>
                    <a:cubicBezTo>
                      <a:pt x="258" y="68"/>
                      <a:pt x="273" y="74"/>
                      <a:pt x="285" y="77"/>
                    </a:cubicBezTo>
                    <a:cubicBezTo>
                      <a:pt x="333" y="91"/>
                      <a:pt x="383" y="106"/>
                      <a:pt x="430" y="119"/>
                    </a:cubicBezTo>
                    <a:cubicBezTo>
                      <a:pt x="463" y="128"/>
                      <a:pt x="494" y="137"/>
                      <a:pt x="523" y="144"/>
                    </a:cubicBezTo>
                    <a:cubicBezTo>
                      <a:pt x="516" y="163"/>
                      <a:pt x="516" y="163"/>
                      <a:pt x="516" y="163"/>
                    </a:cubicBezTo>
                    <a:cubicBezTo>
                      <a:pt x="488" y="156"/>
                      <a:pt x="457" y="147"/>
                      <a:pt x="424" y="138"/>
                    </a:cubicBezTo>
                    <a:cubicBezTo>
                      <a:pt x="377" y="125"/>
                      <a:pt x="326" y="111"/>
                      <a:pt x="279" y="97"/>
                    </a:cubicBezTo>
                    <a:cubicBezTo>
                      <a:pt x="267" y="93"/>
                      <a:pt x="252" y="87"/>
                      <a:pt x="235" y="81"/>
                    </a:cubicBezTo>
                    <a:cubicBezTo>
                      <a:pt x="186" y="63"/>
                      <a:pt x="116" y="49"/>
                      <a:pt x="79" y="66"/>
                    </a:cubicBezTo>
                    <a:cubicBezTo>
                      <a:pt x="65" y="73"/>
                      <a:pt x="51" y="85"/>
                      <a:pt x="41" y="99"/>
                    </a:cubicBezTo>
                    <a:cubicBezTo>
                      <a:pt x="41" y="104"/>
                      <a:pt x="41" y="109"/>
                      <a:pt x="42" y="114"/>
                    </a:cubicBezTo>
                    <a:cubicBezTo>
                      <a:pt x="44" y="131"/>
                      <a:pt x="52" y="147"/>
                      <a:pt x="64" y="163"/>
                    </a:cubicBezTo>
                    <a:cubicBezTo>
                      <a:pt x="86" y="193"/>
                      <a:pt x="122" y="220"/>
                      <a:pt x="161" y="242"/>
                    </a:cubicBezTo>
                    <a:cubicBezTo>
                      <a:pt x="203" y="265"/>
                      <a:pt x="250" y="292"/>
                      <a:pt x="295" y="321"/>
                    </a:cubicBezTo>
                    <a:cubicBezTo>
                      <a:pt x="331" y="344"/>
                      <a:pt x="365" y="369"/>
                      <a:pt x="395" y="394"/>
                    </a:cubicBezTo>
                    <a:cubicBezTo>
                      <a:pt x="384" y="411"/>
                      <a:pt x="384" y="411"/>
                      <a:pt x="384" y="411"/>
                    </a:cubicBezTo>
                    <a:cubicBezTo>
                      <a:pt x="355" y="386"/>
                      <a:pt x="320" y="361"/>
                      <a:pt x="284" y="338"/>
                    </a:cubicBezTo>
                    <a:cubicBezTo>
                      <a:pt x="239" y="309"/>
                      <a:pt x="193" y="282"/>
                      <a:pt x="152" y="260"/>
                    </a:cubicBezTo>
                    <a:cubicBezTo>
                      <a:pt x="110" y="237"/>
                      <a:pt x="72" y="208"/>
                      <a:pt x="48" y="175"/>
                    </a:cubicBezTo>
                    <a:cubicBezTo>
                      <a:pt x="38" y="162"/>
                      <a:pt x="30" y="148"/>
                      <a:pt x="26" y="133"/>
                    </a:cubicBezTo>
                    <a:cubicBezTo>
                      <a:pt x="22" y="147"/>
                      <a:pt x="21" y="162"/>
                      <a:pt x="24" y="178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0" y="153"/>
                      <a:pt x="4" y="127"/>
                      <a:pt x="15" y="105"/>
                    </a:cubicBezTo>
                    <a:cubicBezTo>
                      <a:pt x="17" y="101"/>
                      <a:pt x="19" y="97"/>
                      <a:pt x="21" y="93"/>
                    </a:cubicBezTo>
                    <a:cubicBezTo>
                      <a:pt x="23" y="80"/>
                      <a:pt x="27" y="66"/>
                      <a:pt x="34" y="53"/>
                    </a:cubicBezTo>
                    <a:cubicBezTo>
                      <a:pt x="44" y="35"/>
                      <a:pt x="59" y="17"/>
                      <a:pt x="81" y="0"/>
                    </a:cubicBezTo>
                    <a:lnTo>
                      <a:pt x="94" y="16"/>
                    </a:ln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68">
                <a:extLst>
                  <a:ext uri="{FF2B5EF4-FFF2-40B4-BE49-F238E27FC236}">
                    <a16:creationId xmlns:a16="http://schemas.microsoft.com/office/drawing/2014/main" id="{FB6E1795-699E-E8DC-483B-16543F149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25" y="6794500"/>
                <a:ext cx="2100262" cy="1638300"/>
              </a:xfrm>
              <a:custGeom>
                <a:avLst/>
                <a:gdLst>
                  <a:gd name="T0" fmla="*/ 723 w 920"/>
                  <a:gd name="T1" fmla="*/ 0 h 717"/>
                  <a:gd name="T2" fmla="*/ 906 w 920"/>
                  <a:gd name="T3" fmla="*/ 246 h 717"/>
                  <a:gd name="T4" fmla="*/ 878 w 920"/>
                  <a:gd name="T5" fmla="*/ 443 h 717"/>
                  <a:gd name="T6" fmla="*/ 740 w 920"/>
                  <a:gd name="T7" fmla="*/ 600 h 717"/>
                  <a:gd name="T8" fmla="*/ 353 w 920"/>
                  <a:gd name="T9" fmla="*/ 699 h 717"/>
                  <a:gd name="T10" fmla="*/ 20 w 920"/>
                  <a:gd name="T11" fmla="*/ 467 h 717"/>
                  <a:gd name="T12" fmla="*/ 18 w 920"/>
                  <a:gd name="T13" fmla="*/ 293 h 717"/>
                  <a:gd name="T14" fmla="*/ 123 w 920"/>
                  <a:gd name="T15" fmla="*/ 169 h 717"/>
                  <a:gd name="T16" fmla="*/ 425 w 920"/>
                  <a:gd name="T17" fmla="*/ 232 h 717"/>
                  <a:gd name="T18" fmla="*/ 401 w 920"/>
                  <a:gd name="T19" fmla="*/ 265 h 717"/>
                  <a:gd name="T20" fmla="*/ 141 w 920"/>
                  <a:gd name="T21" fmla="*/ 205 h 717"/>
                  <a:gd name="T22" fmla="*/ 56 w 920"/>
                  <a:gd name="T23" fmla="*/ 305 h 717"/>
                  <a:gd name="T24" fmla="*/ 59 w 920"/>
                  <a:gd name="T25" fmla="*/ 454 h 717"/>
                  <a:gd name="T26" fmla="*/ 358 w 920"/>
                  <a:gd name="T27" fmla="*/ 659 h 717"/>
                  <a:gd name="T28" fmla="*/ 716 w 920"/>
                  <a:gd name="T29" fmla="*/ 568 h 717"/>
                  <a:gd name="T30" fmla="*/ 842 w 920"/>
                  <a:gd name="T31" fmla="*/ 425 h 717"/>
                  <a:gd name="T32" fmla="*/ 867 w 920"/>
                  <a:gd name="T33" fmla="*/ 254 h 717"/>
                  <a:gd name="T34" fmla="*/ 700 w 920"/>
                  <a:gd name="T35" fmla="*/ 33 h 717"/>
                  <a:gd name="T36" fmla="*/ 723 w 920"/>
                  <a:gd name="T37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0" h="717">
                    <a:moveTo>
                      <a:pt x="723" y="0"/>
                    </a:moveTo>
                    <a:cubicBezTo>
                      <a:pt x="823" y="73"/>
                      <a:pt x="890" y="165"/>
                      <a:pt x="906" y="246"/>
                    </a:cubicBezTo>
                    <a:cubicBezTo>
                      <a:pt x="920" y="314"/>
                      <a:pt x="909" y="381"/>
                      <a:pt x="878" y="443"/>
                    </a:cubicBezTo>
                    <a:cubicBezTo>
                      <a:pt x="848" y="503"/>
                      <a:pt x="800" y="557"/>
                      <a:pt x="740" y="600"/>
                    </a:cubicBezTo>
                    <a:cubicBezTo>
                      <a:pt x="636" y="675"/>
                      <a:pt x="495" y="717"/>
                      <a:pt x="353" y="699"/>
                    </a:cubicBezTo>
                    <a:cubicBezTo>
                      <a:pt x="162" y="674"/>
                      <a:pt x="57" y="575"/>
                      <a:pt x="20" y="467"/>
                    </a:cubicBezTo>
                    <a:cubicBezTo>
                      <a:pt x="0" y="408"/>
                      <a:pt x="0" y="346"/>
                      <a:pt x="18" y="293"/>
                    </a:cubicBezTo>
                    <a:cubicBezTo>
                      <a:pt x="36" y="238"/>
                      <a:pt x="73" y="193"/>
                      <a:pt x="123" y="169"/>
                    </a:cubicBezTo>
                    <a:cubicBezTo>
                      <a:pt x="198" y="133"/>
                      <a:pt x="302" y="142"/>
                      <a:pt x="425" y="232"/>
                    </a:cubicBezTo>
                    <a:cubicBezTo>
                      <a:pt x="401" y="265"/>
                      <a:pt x="401" y="265"/>
                      <a:pt x="401" y="265"/>
                    </a:cubicBezTo>
                    <a:cubicBezTo>
                      <a:pt x="292" y="185"/>
                      <a:pt x="203" y="176"/>
                      <a:pt x="141" y="205"/>
                    </a:cubicBezTo>
                    <a:cubicBezTo>
                      <a:pt x="100" y="225"/>
                      <a:pt x="71" y="261"/>
                      <a:pt x="56" y="305"/>
                    </a:cubicBezTo>
                    <a:cubicBezTo>
                      <a:pt x="41" y="350"/>
                      <a:pt x="41" y="403"/>
                      <a:pt x="59" y="454"/>
                    </a:cubicBezTo>
                    <a:cubicBezTo>
                      <a:pt x="91" y="549"/>
                      <a:pt x="185" y="637"/>
                      <a:pt x="358" y="659"/>
                    </a:cubicBezTo>
                    <a:cubicBezTo>
                      <a:pt x="490" y="676"/>
                      <a:pt x="620" y="637"/>
                      <a:pt x="716" y="568"/>
                    </a:cubicBezTo>
                    <a:cubicBezTo>
                      <a:pt x="771" y="528"/>
                      <a:pt x="815" y="479"/>
                      <a:pt x="842" y="425"/>
                    </a:cubicBezTo>
                    <a:cubicBezTo>
                      <a:pt x="869" y="371"/>
                      <a:pt x="879" y="313"/>
                      <a:pt x="867" y="254"/>
                    </a:cubicBezTo>
                    <a:cubicBezTo>
                      <a:pt x="852" y="182"/>
                      <a:pt x="790" y="100"/>
                      <a:pt x="700" y="33"/>
                    </a:cubicBezTo>
                    <a:lnTo>
                      <a:pt x="723" y="0"/>
                    </a:lnTo>
                    <a:close/>
                  </a:path>
                </a:pathLst>
              </a:custGeom>
              <a:solidFill>
                <a:srgbClr val="535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269">
                <a:extLst>
                  <a:ext uri="{FF2B5EF4-FFF2-40B4-BE49-F238E27FC236}">
                    <a16:creationId xmlns:a16="http://schemas.microsoft.com/office/drawing/2014/main" id="{0E03939D-7171-80A9-F544-E620142B3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9650" y="7432675"/>
                <a:ext cx="390525" cy="173038"/>
              </a:xfrm>
              <a:custGeom>
                <a:avLst/>
                <a:gdLst>
                  <a:gd name="T0" fmla="*/ 154 w 171"/>
                  <a:gd name="T1" fmla="*/ 46 h 76"/>
                  <a:gd name="T2" fmla="*/ 95 w 171"/>
                  <a:gd name="T3" fmla="*/ 13 h 76"/>
                  <a:gd name="T4" fmla="*/ 28 w 171"/>
                  <a:gd name="T5" fmla="*/ 0 h 76"/>
                  <a:gd name="T6" fmla="*/ 2 w 171"/>
                  <a:gd name="T7" fmla="*/ 8 h 76"/>
                  <a:gd name="T8" fmla="*/ 17 w 171"/>
                  <a:gd name="T9" fmla="*/ 31 h 76"/>
                  <a:gd name="T10" fmla="*/ 77 w 171"/>
                  <a:gd name="T11" fmla="*/ 63 h 76"/>
                  <a:gd name="T12" fmla="*/ 143 w 171"/>
                  <a:gd name="T13" fmla="*/ 76 h 76"/>
                  <a:gd name="T14" fmla="*/ 170 w 171"/>
                  <a:gd name="T15" fmla="*/ 69 h 76"/>
                  <a:gd name="T16" fmla="*/ 154 w 171"/>
                  <a:gd name="T17" fmla="*/ 4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1" h="76">
                    <a:moveTo>
                      <a:pt x="154" y="46"/>
                    </a:moveTo>
                    <a:cubicBezTo>
                      <a:pt x="140" y="34"/>
                      <a:pt x="119" y="22"/>
                      <a:pt x="95" y="13"/>
                    </a:cubicBezTo>
                    <a:cubicBezTo>
                      <a:pt x="70" y="5"/>
                      <a:pt x="46" y="0"/>
                      <a:pt x="28" y="0"/>
                    </a:cubicBezTo>
                    <a:cubicBezTo>
                      <a:pt x="14" y="0"/>
                      <a:pt x="4" y="3"/>
                      <a:pt x="2" y="8"/>
                    </a:cubicBezTo>
                    <a:cubicBezTo>
                      <a:pt x="0" y="13"/>
                      <a:pt x="6" y="22"/>
                      <a:pt x="17" y="31"/>
                    </a:cubicBezTo>
                    <a:cubicBezTo>
                      <a:pt x="31" y="43"/>
                      <a:pt x="52" y="54"/>
                      <a:pt x="77" y="63"/>
                    </a:cubicBezTo>
                    <a:cubicBezTo>
                      <a:pt x="101" y="72"/>
                      <a:pt x="125" y="76"/>
                      <a:pt x="143" y="76"/>
                    </a:cubicBezTo>
                    <a:cubicBezTo>
                      <a:pt x="158" y="76"/>
                      <a:pt x="168" y="74"/>
                      <a:pt x="170" y="69"/>
                    </a:cubicBezTo>
                    <a:cubicBezTo>
                      <a:pt x="171" y="63"/>
                      <a:pt x="165" y="55"/>
                      <a:pt x="154" y="46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270">
                <a:extLst>
                  <a:ext uri="{FF2B5EF4-FFF2-40B4-BE49-F238E27FC236}">
                    <a16:creationId xmlns:a16="http://schemas.microsoft.com/office/drawing/2014/main" id="{34ABD5B4-B191-9113-E24D-A1F9F168E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013" y="7278687"/>
                <a:ext cx="473075" cy="292100"/>
              </a:xfrm>
              <a:custGeom>
                <a:avLst/>
                <a:gdLst>
                  <a:gd name="T0" fmla="*/ 126 w 207"/>
                  <a:gd name="T1" fmla="*/ 19 h 128"/>
                  <a:gd name="T2" fmla="*/ 200 w 207"/>
                  <a:gd name="T3" fmla="*/ 123 h 128"/>
                  <a:gd name="T4" fmla="*/ 198 w 207"/>
                  <a:gd name="T5" fmla="*/ 128 h 128"/>
                  <a:gd name="T6" fmla="*/ 176 w 207"/>
                  <a:gd name="T7" fmla="*/ 97 h 128"/>
                  <a:gd name="T8" fmla="*/ 110 w 207"/>
                  <a:gd name="T9" fmla="*/ 61 h 128"/>
                  <a:gd name="T10" fmla="*/ 37 w 207"/>
                  <a:gd name="T11" fmla="*/ 47 h 128"/>
                  <a:gd name="T12" fmla="*/ 0 w 207"/>
                  <a:gd name="T13" fmla="*/ 57 h 128"/>
                  <a:gd name="T14" fmla="*/ 2 w 207"/>
                  <a:gd name="T15" fmla="*/ 52 h 128"/>
                  <a:gd name="T16" fmla="*/ 126 w 207"/>
                  <a:gd name="T17" fmla="*/ 1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128">
                    <a:moveTo>
                      <a:pt x="126" y="19"/>
                    </a:moveTo>
                    <a:cubicBezTo>
                      <a:pt x="180" y="39"/>
                      <a:pt x="207" y="105"/>
                      <a:pt x="200" y="123"/>
                    </a:cubicBezTo>
                    <a:cubicBezTo>
                      <a:pt x="200" y="125"/>
                      <a:pt x="199" y="127"/>
                      <a:pt x="198" y="128"/>
                    </a:cubicBezTo>
                    <a:cubicBezTo>
                      <a:pt x="196" y="118"/>
                      <a:pt x="188" y="107"/>
                      <a:pt x="176" y="97"/>
                    </a:cubicBezTo>
                    <a:cubicBezTo>
                      <a:pt x="160" y="84"/>
                      <a:pt x="137" y="71"/>
                      <a:pt x="110" y="61"/>
                    </a:cubicBezTo>
                    <a:cubicBezTo>
                      <a:pt x="84" y="52"/>
                      <a:pt x="58" y="47"/>
                      <a:pt x="37" y="47"/>
                    </a:cubicBezTo>
                    <a:cubicBezTo>
                      <a:pt x="21" y="47"/>
                      <a:pt x="8" y="51"/>
                      <a:pt x="0" y="57"/>
                    </a:cubicBezTo>
                    <a:cubicBezTo>
                      <a:pt x="1" y="55"/>
                      <a:pt x="1" y="54"/>
                      <a:pt x="2" y="52"/>
                    </a:cubicBezTo>
                    <a:cubicBezTo>
                      <a:pt x="8" y="34"/>
                      <a:pt x="71" y="0"/>
                      <a:pt x="126" y="19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271">
                <a:extLst>
                  <a:ext uri="{FF2B5EF4-FFF2-40B4-BE49-F238E27FC236}">
                    <a16:creationId xmlns:a16="http://schemas.microsoft.com/office/drawing/2014/main" id="{ED209E03-E5ED-2EC6-7016-7BDBE9403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038" y="6640512"/>
                <a:ext cx="257175" cy="234950"/>
              </a:xfrm>
              <a:custGeom>
                <a:avLst/>
                <a:gdLst>
                  <a:gd name="T0" fmla="*/ 76 w 113"/>
                  <a:gd name="T1" fmla="*/ 100 h 103"/>
                  <a:gd name="T2" fmla="*/ 6 w 113"/>
                  <a:gd name="T3" fmla="*/ 65 h 103"/>
                  <a:gd name="T4" fmla="*/ 4 w 113"/>
                  <a:gd name="T5" fmla="*/ 48 h 103"/>
                  <a:gd name="T6" fmla="*/ 32 w 113"/>
                  <a:gd name="T7" fmla="*/ 8 h 103"/>
                  <a:gd name="T8" fmla="*/ 50 w 113"/>
                  <a:gd name="T9" fmla="*/ 5 h 103"/>
                  <a:gd name="T10" fmla="*/ 107 w 113"/>
                  <a:gd name="T11" fmla="*/ 58 h 103"/>
                  <a:gd name="T12" fmla="*/ 109 w 113"/>
                  <a:gd name="T13" fmla="*/ 75 h 103"/>
                  <a:gd name="T14" fmla="*/ 93 w 113"/>
                  <a:gd name="T15" fmla="*/ 97 h 103"/>
                  <a:gd name="T16" fmla="*/ 76 w 113"/>
                  <a:gd name="T17" fmla="*/ 10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103">
                    <a:moveTo>
                      <a:pt x="76" y="100"/>
                    </a:moveTo>
                    <a:cubicBezTo>
                      <a:pt x="6" y="65"/>
                      <a:pt x="6" y="65"/>
                      <a:pt x="6" y="65"/>
                    </a:cubicBezTo>
                    <a:cubicBezTo>
                      <a:pt x="0" y="62"/>
                      <a:pt x="0" y="54"/>
                      <a:pt x="4" y="4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6" y="2"/>
                      <a:pt x="45" y="0"/>
                      <a:pt x="50" y="5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112" y="62"/>
                      <a:pt x="113" y="69"/>
                      <a:pt x="109" y="75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89" y="102"/>
                      <a:pt x="82" y="103"/>
                      <a:pt x="76" y="100"/>
                    </a:cubicBezTo>
                    <a:close/>
                  </a:path>
                </a:pathLst>
              </a:custGeom>
              <a:solidFill>
                <a:srgbClr val="535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272">
                <a:extLst>
                  <a:ext uri="{FF2B5EF4-FFF2-40B4-BE49-F238E27FC236}">
                    <a16:creationId xmlns:a16="http://schemas.microsoft.com/office/drawing/2014/main" id="{48A00C80-562C-D34C-8604-69EDAC4D6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8713" y="6115050"/>
                <a:ext cx="692150" cy="781050"/>
              </a:xfrm>
              <a:custGeom>
                <a:avLst/>
                <a:gdLst>
                  <a:gd name="T0" fmla="*/ 143 w 303"/>
                  <a:gd name="T1" fmla="*/ 5 h 342"/>
                  <a:gd name="T2" fmla="*/ 162 w 303"/>
                  <a:gd name="T3" fmla="*/ 8 h 342"/>
                  <a:gd name="T4" fmla="*/ 244 w 303"/>
                  <a:gd name="T5" fmla="*/ 51 h 342"/>
                  <a:gd name="T6" fmla="*/ 303 w 303"/>
                  <a:gd name="T7" fmla="*/ 198 h 342"/>
                  <a:gd name="T8" fmla="*/ 291 w 303"/>
                  <a:gd name="T9" fmla="*/ 257 h 342"/>
                  <a:gd name="T10" fmla="*/ 251 w 303"/>
                  <a:gd name="T11" fmla="*/ 304 h 342"/>
                  <a:gd name="T12" fmla="*/ 101 w 303"/>
                  <a:gd name="T13" fmla="*/ 339 h 342"/>
                  <a:gd name="T14" fmla="*/ 19 w 303"/>
                  <a:gd name="T15" fmla="*/ 298 h 342"/>
                  <a:gd name="T16" fmla="*/ 0 w 303"/>
                  <a:gd name="T17" fmla="*/ 283 h 342"/>
                  <a:gd name="T18" fmla="*/ 19 w 303"/>
                  <a:gd name="T19" fmla="*/ 254 h 342"/>
                  <a:gd name="T20" fmla="*/ 42 w 303"/>
                  <a:gd name="T21" fmla="*/ 268 h 342"/>
                  <a:gd name="T22" fmla="*/ 101 w 303"/>
                  <a:gd name="T23" fmla="*/ 300 h 342"/>
                  <a:gd name="T24" fmla="*/ 226 w 303"/>
                  <a:gd name="T25" fmla="*/ 273 h 342"/>
                  <a:gd name="T26" fmla="*/ 254 w 303"/>
                  <a:gd name="T27" fmla="*/ 240 h 342"/>
                  <a:gd name="T28" fmla="*/ 263 w 303"/>
                  <a:gd name="T29" fmla="*/ 197 h 342"/>
                  <a:gd name="T30" fmla="*/ 213 w 303"/>
                  <a:gd name="T31" fmla="*/ 74 h 342"/>
                  <a:gd name="T32" fmla="*/ 151 w 303"/>
                  <a:gd name="T33" fmla="*/ 45 h 342"/>
                  <a:gd name="T34" fmla="*/ 133 w 303"/>
                  <a:gd name="T35" fmla="*/ 34 h 342"/>
                  <a:gd name="T36" fmla="*/ 143 w 303"/>
                  <a:gd name="T37" fmla="*/ 5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3" h="342">
                    <a:moveTo>
                      <a:pt x="143" y="5"/>
                    </a:moveTo>
                    <a:cubicBezTo>
                      <a:pt x="146" y="0"/>
                      <a:pt x="151" y="4"/>
                      <a:pt x="162" y="8"/>
                    </a:cubicBezTo>
                    <a:cubicBezTo>
                      <a:pt x="191" y="16"/>
                      <a:pt x="224" y="27"/>
                      <a:pt x="244" y="51"/>
                    </a:cubicBezTo>
                    <a:cubicBezTo>
                      <a:pt x="282" y="99"/>
                      <a:pt x="303" y="152"/>
                      <a:pt x="303" y="198"/>
                    </a:cubicBezTo>
                    <a:cubicBezTo>
                      <a:pt x="303" y="219"/>
                      <a:pt x="299" y="239"/>
                      <a:pt x="291" y="257"/>
                    </a:cubicBezTo>
                    <a:cubicBezTo>
                      <a:pt x="282" y="275"/>
                      <a:pt x="269" y="291"/>
                      <a:pt x="251" y="304"/>
                    </a:cubicBezTo>
                    <a:cubicBezTo>
                      <a:pt x="218" y="328"/>
                      <a:pt x="169" y="342"/>
                      <a:pt x="101" y="339"/>
                    </a:cubicBezTo>
                    <a:cubicBezTo>
                      <a:pt x="70" y="338"/>
                      <a:pt x="43" y="317"/>
                      <a:pt x="19" y="298"/>
                    </a:cubicBezTo>
                    <a:cubicBezTo>
                      <a:pt x="10" y="292"/>
                      <a:pt x="0" y="289"/>
                      <a:pt x="0" y="283"/>
                    </a:cubicBezTo>
                    <a:cubicBezTo>
                      <a:pt x="19" y="254"/>
                      <a:pt x="19" y="254"/>
                      <a:pt x="19" y="254"/>
                    </a:cubicBezTo>
                    <a:cubicBezTo>
                      <a:pt x="26" y="251"/>
                      <a:pt x="33" y="262"/>
                      <a:pt x="42" y="268"/>
                    </a:cubicBezTo>
                    <a:cubicBezTo>
                      <a:pt x="62" y="283"/>
                      <a:pt x="83" y="299"/>
                      <a:pt x="101" y="300"/>
                    </a:cubicBezTo>
                    <a:cubicBezTo>
                      <a:pt x="159" y="303"/>
                      <a:pt x="200" y="292"/>
                      <a:pt x="226" y="273"/>
                    </a:cubicBezTo>
                    <a:cubicBezTo>
                      <a:pt x="239" y="263"/>
                      <a:pt x="248" y="252"/>
                      <a:pt x="254" y="240"/>
                    </a:cubicBezTo>
                    <a:cubicBezTo>
                      <a:pt x="260" y="227"/>
                      <a:pt x="263" y="212"/>
                      <a:pt x="263" y="197"/>
                    </a:cubicBezTo>
                    <a:cubicBezTo>
                      <a:pt x="263" y="158"/>
                      <a:pt x="245" y="115"/>
                      <a:pt x="213" y="74"/>
                    </a:cubicBezTo>
                    <a:cubicBezTo>
                      <a:pt x="201" y="60"/>
                      <a:pt x="174" y="51"/>
                      <a:pt x="151" y="45"/>
                    </a:cubicBezTo>
                    <a:cubicBezTo>
                      <a:pt x="141" y="42"/>
                      <a:pt x="131" y="43"/>
                      <a:pt x="133" y="34"/>
                    </a:cubicBez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535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273">
                <a:extLst>
                  <a:ext uri="{FF2B5EF4-FFF2-40B4-BE49-F238E27FC236}">
                    <a16:creationId xmlns:a16="http://schemas.microsoft.com/office/drawing/2014/main" id="{8F0B9BDA-702A-2F63-4BAB-C8254EDF1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8125" y="6215062"/>
                <a:ext cx="131762" cy="161925"/>
              </a:xfrm>
              <a:custGeom>
                <a:avLst/>
                <a:gdLst>
                  <a:gd name="T0" fmla="*/ 40 w 58"/>
                  <a:gd name="T1" fmla="*/ 0 h 71"/>
                  <a:gd name="T2" fmla="*/ 56 w 58"/>
                  <a:gd name="T3" fmla="*/ 54 h 71"/>
                  <a:gd name="T4" fmla="*/ 8 w 58"/>
                  <a:gd name="T5" fmla="*/ 59 h 71"/>
                  <a:gd name="T6" fmla="*/ 12 w 58"/>
                  <a:gd name="T7" fmla="*/ 3 h 71"/>
                  <a:gd name="T8" fmla="*/ 40 w 58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71">
                    <a:moveTo>
                      <a:pt x="40" y="0"/>
                    </a:moveTo>
                    <a:cubicBezTo>
                      <a:pt x="53" y="5"/>
                      <a:pt x="54" y="46"/>
                      <a:pt x="56" y="54"/>
                    </a:cubicBezTo>
                    <a:cubicBezTo>
                      <a:pt x="58" y="69"/>
                      <a:pt x="8" y="71"/>
                      <a:pt x="8" y="59"/>
                    </a:cubicBezTo>
                    <a:cubicBezTo>
                      <a:pt x="7" y="50"/>
                      <a:pt x="0" y="11"/>
                      <a:pt x="12" y="3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535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274">
                <a:extLst>
                  <a:ext uri="{FF2B5EF4-FFF2-40B4-BE49-F238E27FC236}">
                    <a16:creationId xmlns:a16="http://schemas.microsoft.com/office/drawing/2014/main" id="{7AA8678E-FA61-DB3F-27F4-2B1B90A8E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800" y="5684837"/>
                <a:ext cx="187325" cy="179388"/>
              </a:xfrm>
              <a:custGeom>
                <a:avLst/>
                <a:gdLst>
                  <a:gd name="T0" fmla="*/ 43 w 82"/>
                  <a:gd name="T1" fmla="*/ 10 h 78"/>
                  <a:gd name="T2" fmla="*/ 72 w 82"/>
                  <a:gd name="T3" fmla="*/ 49 h 78"/>
                  <a:gd name="T4" fmla="*/ 23 w 82"/>
                  <a:gd name="T5" fmla="*/ 75 h 78"/>
                  <a:gd name="T6" fmla="*/ 6 w 82"/>
                  <a:gd name="T7" fmla="*/ 54 h 78"/>
                  <a:gd name="T8" fmla="*/ 43 w 82"/>
                  <a:gd name="T9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8">
                    <a:moveTo>
                      <a:pt x="43" y="10"/>
                    </a:moveTo>
                    <a:cubicBezTo>
                      <a:pt x="53" y="0"/>
                      <a:pt x="82" y="42"/>
                      <a:pt x="72" y="49"/>
                    </a:cubicBezTo>
                    <a:cubicBezTo>
                      <a:pt x="65" y="53"/>
                      <a:pt x="36" y="78"/>
                      <a:pt x="23" y="75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0" y="40"/>
                      <a:pt x="36" y="16"/>
                      <a:pt x="43" y="10"/>
                    </a:cubicBezTo>
                    <a:close/>
                  </a:path>
                </a:pathLst>
              </a:custGeom>
              <a:solidFill>
                <a:srgbClr val="5353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2" name="组合 281">
              <a:extLst>
                <a:ext uri="{FF2B5EF4-FFF2-40B4-BE49-F238E27FC236}">
                  <a16:creationId xmlns:a16="http://schemas.microsoft.com/office/drawing/2014/main" id="{903ADC79-75EA-3DE5-2198-6DEB8119312C}"/>
                </a:ext>
              </a:extLst>
            </p:cNvPr>
            <p:cNvGrpSpPr/>
            <p:nvPr/>
          </p:nvGrpSpPr>
          <p:grpSpPr>
            <a:xfrm>
              <a:off x="2082800" y="1030890"/>
              <a:ext cx="847225" cy="1198563"/>
              <a:chOff x="2973388" y="3011487"/>
              <a:chExt cx="1339850" cy="1895475"/>
            </a:xfrm>
          </p:grpSpPr>
          <p:sp>
            <p:nvSpPr>
              <p:cNvPr id="396" name="Freeform 275">
                <a:extLst>
                  <a:ext uri="{FF2B5EF4-FFF2-40B4-BE49-F238E27FC236}">
                    <a16:creationId xmlns:a16="http://schemas.microsoft.com/office/drawing/2014/main" id="{105E215A-F75A-75F1-E1B5-D44A6EE63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350" y="3230562"/>
                <a:ext cx="923925" cy="1468438"/>
              </a:xfrm>
              <a:custGeom>
                <a:avLst/>
                <a:gdLst>
                  <a:gd name="T0" fmla="*/ 23 w 405"/>
                  <a:gd name="T1" fmla="*/ 643 h 643"/>
                  <a:gd name="T2" fmla="*/ 382 w 405"/>
                  <a:gd name="T3" fmla="*/ 643 h 643"/>
                  <a:gd name="T4" fmla="*/ 405 w 405"/>
                  <a:gd name="T5" fmla="*/ 617 h 643"/>
                  <a:gd name="T6" fmla="*/ 405 w 405"/>
                  <a:gd name="T7" fmla="*/ 26 h 643"/>
                  <a:gd name="T8" fmla="*/ 382 w 405"/>
                  <a:gd name="T9" fmla="*/ 0 h 643"/>
                  <a:gd name="T10" fmla="*/ 23 w 405"/>
                  <a:gd name="T11" fmla="*/ 0 h 643"/>
                  <a:gd name="T12" fmla="*/ 0 w 405"/>
                  <a:gd name="T13" fmla="*/ 26 h 643"/>
                  <a:gd name="T14" fmla="*/ 0 w 405"/>
                  <a:gd name="T15" fmla="*/ 617 h 643"/>
                  <a:gd name="T16" fmla="*/ 23 w 405"/>
                  <a:gd name="T17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5" h="643">
                    <a:moveTo>
                      <a:pt x="23" y="643"/>
                    </a:moveTo>
                    <a:cubicBezTo>
                      <a:pt x="382" y="643"/>
                      <a:pt x="382" y="643"/>
                      <a:pt x="382" y="643"/>
                    </a:cubicBezTo>
                    <a:cubicBezTo>
                      <a:pt x="395" y="643"/>
                      <a:pt x="405" y="631"/>
                      <a:pt x="405" y="617"/>
                    </a:cubicBezTo>
                    <a:cubicBezTo>
                      <a:pt x="405" y="26"/>
                      <a:pt x="405" y="26"/>
                      <a:pt x="405" y="26"/>
                    </a:cubicBezTo>
                    <a:cubicBezTo>
                      <a:pt x="405" y="12"/>
                      <a:pt x="395" y="0"/>
                      <a:pt x="38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2"/>
                      <a:pt x="0" y="26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0" y="631"/>
                      <a:pt x="10" y="643"/>
                      <a:pt x="23" y="6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276">
                <a:extLst>
                  <a:ext uri="{FF2B5EF4-FFF2-40B4-BE49-F238E27FC236}">
                    <a16:creationId xmlns:a16="http://schemas.microsoft.com/office/drawing/2014/main" id="{A64BCD32-23E5-26A0-9571-B88B7B08D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0900" y="3011487"/>
                <a:ext cx="504825" cy="552450"/>
              </a:xfrm>
              <a:custGeom>
                <a:avLst/>
                <a:gdLst>
                  <a:gd name="T0" fmla="*/ 110 w 221"/>
                  <a:gd name="T1" fmla="*/ 0 h 242"/>
                  <a:gd name="T2" fmla="*/ 184 w 221"/>
                  <a:gd name="T3" fmla="*/ 73 h 242"/>
                  <a:gd name="T4" fmla="*/ 182 w 221"/>
                  <a:gd name="T5" fmla="*/ 90 h 242"/>
                  <a:gd name="T6" fmla="*/ 221 w 221"/>
                  <a:gd name="T7" fmla="*/ 90 h 242"/>
                  <a:gd name="T8" fmla="*/ 221 w 221"/>
                  <a:gd name="T9" fmla="*/ 96 h 242"/>
                  <a:gd name="T10" fmla="*/ 221 w 221"/>
                  <a:gd name="T11" fmla="*/ 187 h 242"/>
                  <a:gd name="T12" fmla="*/ 221 w 221"/>
                  <a:gd name="T13" fmla="*/ 242 h 242"/>
                  <a:gd name="T14" fmla="*/ 0 w 221"/>
                  <a:gd name="T15" fmla="*/ 242 h 242"/>
                  <a:gd name="T16" fmla="*/ 0 w 221"/>
                  <a:gd name="T17" fmla="*/ 187 h 242"/>
                  <a:gd name="T18" fmla="*/ 0 w 221"/>
                  <a:gd name="T19" fmla="*/ 96 h 242"/>
                  <a:gd name="T20" fmla="*/ 0 w 221"/>
                  <a:gd name="T21" fmla="*/ 90 h 242"/>
                  <a:gd name="T22" fmla="*/ 39 w 221"/>
                  <a:gd name="T23" fmla="*/ 90 h 242"/>
                  <a:gd name="T24" fmla="*/ 37 w 221"/>
                  <a:gd name="T25" fmla="*/ 73 h 242"/>
                  <a:gd name="T26" fmla="*/ 110 w 221"/>
                  <a:gd name="T2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242">
                    <a:moveTo>
                      <a:pt x="110" y="0"/>
                    </a:moveTo>
                    <a:cubicBezTo>
                      <a:pt x="151" y="0"/>
                      <a:pt x="184" y="33"/>
                      <a:pt x="184" y="73"/>
                    </a:cubicBezTo>
                    <a:cubicBezTo>
                      <a:pt x="184" y="79"/>
                      <a:pt x="183" y="85"/>
                      <a:pt x="182" y="90"/>
                    </a:cubicBezTo>
                    <a:cubicBezTo>
                      <a:pt x="221" y="90"/>
                      <a:pt x="221" y="90"/>
                      <a:pt x="221" y="90"/>
                    </a:cubicBezTo>
                    <a:cubicBezTo>
                      <a:pt x="221" y="96"/>
                      <a:pt x="221" y="96"/>
                      <a:pt x="221" y="96"/>
                    </a:cubicBezTo>
                    <a:cubicBezTo>
                      <a:pt x="221" y="187"/>
                      <a:pt x="221" y="187"/>
                      <a:pt x="221" y="187"/>
                    </a:cubicBezTo>
                    <a:cubicBezTo>
                      <a:pt x="221" y="242"/>
                      <a:pt x="221" y="242"/>
                      <a:pt x="221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8" y="85"/>
                      <a:pt x="37" y="79"/>
                      <a:pt x="37" y="73"/>
                    </a:cubicBezTo>
                    <a:cubicBezTo>
                      <a:pt x="37" y="33"/>
                      <a:pt x="70" y="0"/>
                      <a:pt x="110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277">
                <a:extLst>
                  <a:ext uri="{FF2B5EF4-FFF2-40B4-BE49-F238E27FC236}">
                    <a16:creationId xmlns:a16="http://schemas.microsoft.com/office/drawing/2014/main" id="{9167402B-4378-B24C-A880-6D626B8A1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250" y="3713162"/>
                <a:ext cx="314325" cy="358775"/>
              </a:xfrm>
              <a:custGeom>
                <a:avLst/>
                <a:gdLst>
                  <a:gd name="T0" fmla="*/ 42 w 138"/>
                  <a:gd name="T1" fmla="*/ 14 h 157"/>
                  <a:gd name="T2" fmla="*/ 68 w 138"/>
                  <a:gd name="T3" fmla="*/ 72 h 157"/>
                  <a:gd name="T4" fmla="*/ 70 w 138"/>
                  <a:gd name="T5" fmla="*/ 72 h 157"/>
                  <a:gd name="T6" fmla="*/ 96 w 138"/>
                  <a:gd name="T7" fmla="*/ 14 h 157"/>
                  <a:gd name="T8" fmla="*/ 130 w 138"/>
                  <a:gd name="T9" fmla="*/ 31 h 157"/>
                  <a:gd name="T10" fmla="*/ 87 w 138"/>
                  <a:gd name="T11" fmla="*/ 124 h 157"/>
                  <a:gd name="T12" fmla="*/ 69 w 138"/>
                  <a:gd name="T13" fmla="*/ 154 h 157"/>
                  <a:gd name="T14" fmla="*/ 51 w 138"/>
                  <a:gd name="T15" fmla="*/ 124 h 157"/>
                  <a:gd name="T16" fmla="*/ 8 w 138"/>
                  <a:gd name="T17" fmla="*/ 31 h 157"/>
                  <a:gd name="T18" fmla="*/ 42 w 138"/>
                  <a:gd name="T19" fmla="*/ 1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57">
                    <a:moveTo>
                      <a:pt x="42" y="14"/>
                    </a:moveTo>
                    <a:cubicBezTo>
                      <a:pt x="51" y="33"/>
                      <a:pt x="59" y="53"/>
                      <a:pt x="68" y="72"/>
                    </a:cubicBezTo>
                    <a:cubicBezTo>
                      <a:pt x="69" y="73"/>
                      <a:pt x="69" y="73"/>
                      <a:pt x="70" y="72"/>
                    </a:cubicBezTo>
                    <a:cubicBezTo>
                      <a:pt x="79" y="53"/>
                      <a:pt x="87" y="33"/>
                      <a:pt x="96" y="14"/>
                    </a:cubicBezTo>
                    <a:cubicBezTo>
                      <a:pt x="103" y="0"/>
                      <a:pt x="138" y="15"/>
                      <a:pt x="130" y="31"/>
                    </a:cubicBezTo>
                    <a:cubicBezTo>
                      <a:pt x="116" y="62"/>
                      <a:pt x="101" y="93"/>
                      <a:pt x="87" y="124"/>
                    </a:cubicBezTo>
                    <a:cubicBezTo>
                      <a:pt x="76" y="147"/>
                      <a:pt x="73" y="157"/>
                      <a:pt x="69" y="154"/>
                    </a:cubicBezTo>
                    <a:cubicBezTo>
                      <a:pt x="65" y="157"/>
                      <a:pt x="62" y="147"/>
                      <a:pt x="51" y="124"/>
                    </a:cubicBezTo>
                    <a:cubicBezTo>
                      <a:pt x="37" y="93"/>
                      <a:pt x="22" y="62"/>
                      <a:pt x="8" y="31"/>
                    </a:cubicBezTo>
                    <a:cubicBezTo>
                      <a:pt x="0" y="15"/>
                      <a:pt x="35" y="0"/>
                      <a:pt x="42" y="14"/>
                    </a:cubicBezTo>
                    <a:close/>
                  </a:path>
                </a:pathLst>
              </a:cu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278">
                <a:extLst>
                  <a:ext uri="{FF2B5EF4-FFF2-40B4-BE49-F238E27FC236}">
                    <a16:creationId xmlns:a16="http://schemas.microsoft.com/office/drawing/2014/main" id="{3F80F1D9-8886-99C5-B2B7-3E0151AD7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250" y="4197350"/>
                <a:ext cx="314325" cy="357188"/>
              </a:xfrm>
              <a:custGeom>
                <a:avLst/>
                <a:gdLst>
                  <a:gd name="T0" fmla="*/ 42 w 138"/>
                  <a:gd name="T1" fmla="*/ 14 h 157"/>
                  <a:gd name="T2" fmla="*/ 68 w 138"/>
                  <a:gd name="T3" fmla="*/ 72 h 157"/>
                  <a:gd name="T4" fmla="*/ 70 w 138"/>
                  <a:gd name="T5" fmla="*/ 72 h 157"/>
                  <a:gd name="T6" fmla="*/ 96 w 138"/>
                  <a:gd name="T7" fmla="*/ 14 h 157"/>
                  <a:gd name="T8" fmla="*/ 130 w 138"/>
                  <a:gd name="T9" fmla="*/ 31 h 157"/>
                  <a:gd name="T10" fmla="*/ 87 w 138"/>
                  <a:gd name="T11" fmla="*/ 124 h 157"/>
                  <a:gd name="T12" fmla="*/ 69 w 138"/>
                  <a:gd name="T13" fmla="*/ 154 h 157"/>
                  <a:gd name="T14" fmla="*/ 51 w 138"/>
                  <a:gd name="T15" fmla="*/ 124 h 157"/>
                  <a:gd name="T16" fmla="*/ 8 w 138"/>
                  <a:gd name="T17" fmla="*/ 31 h 157"/>
                  <a:gd name="T18" fmla="*/ 42 w 138"/>
                  <a:gd name="T19" fmla="*/ 1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57">
                    <a:moveTo>
                      <a:pt x="42" y="14"/>
                    </a:moveTo>
                    <a:cubicBezTo>
                      <a:pt x="51" y="34"/>
                      <a:pt x="59" y="53"/>
                      <a:pt x="68" y="72"/>
                    </a:cubicBezTo>
                    <a:cubicBezTo>
                      <a:pt x="69" y="73"/>
                      <a:pt x="69" y="73"/>
                      <a:pt x="70" y="72"/>
                    </a:cubicBezTo>
                    <a:cubicBezTo>
                      <a:pt x="79" y="53"/>
                      <a:pt x="87" y="34"/>
                      <a:pt x="96" y="14"/>
                    </a:cubicBezTo>
                    <a:cubicBezTo>
                      <a:pt x="103" y="0"/>
                      <a:pt x="138" y="15"/>
                      <a:pt x="130" y="31"/>
                    </a:cubicBezTo>
                    <a:cubicBezTo>
                      <a:pt x="116" y="62"/>
                      <a:pt x="101" y="93"/>
                      <a:pt x="87" y="124"/>
                    </a:cubicBezTo>
                    <a:cubicBezTo>
                      <a:pt x="76" y="147"/>
                      <a:pt x="73" y="157"/>
                      <a:pt x="69" y="154"/>
                    </a:cubicBezTo>
                    <a:cubicBezTo>
                      <a:pt x="65" y="157"/>
                      <a:pt x="62" y="147"/>
                      <a:pt x="51" y="124"/>
                    </a:cubicBezTo>
                    <a:cubicBezTo>
                      <a:pt x="37" y="93"/>
                      <a:pt x="22" y="62"/>
                      <a:pt x="8" y="31"/>
                    </a:cubicBezTo>
                    <a:cubicBezTo>
                      <a:pt x="0" y="15"/>
                      <a:pt x="35" y="0"/>
                      <a:pt x="42" y="14"/>
                    </a:cubicBezTo>
                    <a:close/>
                  </a:path>
                </a:pathLst>
              </a:cu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79">
                <a:extLst>
                  <a:ext uri="{FF2B5EF4-FFF2-40B4-BE49-F238E27FC236}">
                    <a16:creationId xmlns:a16="http://schemas.microsoft.com/office/drawing/2014/main" id="{8CD5CEC1-E342-3A38-D74A-3E1DFAA83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3388" y="3230562"/>
                <a:ext cx="1339850" cy="1676400"/>
              </a:xfrm>
              <a:custGeom>
                <a:avLst/>
                <a:gdLst>
                  <a:gd name="T0" fmla="*/ 112 w 587"/>
                  <a:gd name="T1" fmla="*/ 0 h 734"/>
                  <a:gd name="T2" fmla="*/ 139 w 587"/>
                  <a:gd name="T3" fmla="*/ 0 h 734"/>
                  <a:gd name="T4" fmla="*/ 139 w 587"/>
                  <a:gd name="T5" fmla="*/ 91 h 734"/>
                  <a:gd name="T6" fmla="*/ 112 w 587"/>
                  <a:gd name="T7" fmla="*/ 91 h 734"/>
                  <a:gd name="T8" fmla="*/ 98 w 587"/>
                  <a:gd name="T9" fmla="*/ 98 h 734"/>
                  <a:gd name="T10" fmla="*/ 91 w 587"/>
                  <a:gd name="T11" fmla="*/ 118 h 734"/>
                  <a:gd name="T12" fmla="*/ 91 w 587"/>
                  <a:gd name="T13" fmla="*/ 616 h 734"/>
                  <a:gd name="T14" fmla="*/ 98 w 587"/>
                  <a:gd name="T15" fmla="*/ 636 h 734"/>
                  <a:gd name="T16" fmla="*/ 112 w 587"/>
                  <a:gd name="T17" fmla="*/ 643 h 734"/>
                  <a:gd name="T18" fmla="*/ 475 w 587"/>
                  <a:gd name="T19" fmla="*/ 643 h 734"/>
                  <a:gd name="T20" fmla="*/ 489 w 587"/>
                  <a:gd name="T21" fmla="*/ 636 h 734"/>
                  <a:gd name="T22" fmla="*/ 496 w 587"/>
                  <a:gd name="T23" fmla="*/ 616 h 734"/>
                  <a:gd name="T24" fmla="*/ 496 w 587"/>
                  <a:gd name="T25" fmla="*/ 552 h 734"/>
                  <a:gd name="T26" fmla="*/ 328 w 587"/>
                  <a:gd name="T27" fmla="*/ 552 h 734"/>
                  <a:gd name="T28" fmla="*/ 328 w 587"/>
                  <a:gd name="T29" fmla="*/ 513 h 734"/>
                  <a:gd name="T30" fmla="*/ 496 w 587"/>
                  <a:gd name="T31" fmla="*/ 513 h 734"/>
                  <a:gd name="T32" fmla="*/ 496 w 587"/>
                  <a:gd name="T33" fmla="*/ 339 h 734"/>
                  <a:gd name="T34" fmla="*/ 328 w 587"/>
                  <a:gd name="T35" fmla="*/ 339 h 734"/>
                  <a:gd name="T36" fmla="*/ 328 w 587"/>
                  <a:gd name="T37" fmla="*/ 301 h 734"/>
                  <a:gd name="T38" fmla="*/ 496 w 587"/>
                  <a:gd name="T39" fmla="*/ 301 h 734"/>
                  <a:gd name="T40" fmla="*/ 496 w 587"/>
                  <a:gd name="T41" fmla="*/ 118 h 734"/>
                  <a:gd name="T42" fmla="*/ 489 w 587"/>
                  <a:gd name="T43" fmla="*/ 98 h 734"/>
                  <a:gd name="T44" fmla="*/ 475 w 587"/>
                  <a:gd name="T45" fmla="*/ 91 h 734"/>
                  <a:gd name="T46" fmla="*/ 448 w 587"/>
                  <a:gd name="T47" fmla="*/ 91 h 734"/>
                  <a:gd name="T48" fmla="*/ 448 w 587"/>
                  <a:gd name="T49" fmla="*/ 0 h 734"/>
                  <a:gd name="T50" fmla="*/ 475 w 587"/>
                  <a:gd name="T51" fmla="*/ 0 h 734"/>
                  <a:gd name="T52" fmla="*/ 555 w 587"/>
                  <a:gd name="T53" fmla="*/ 36 h 734"/>
                  <a:gd name="T54" fmla="*/ 587 w 587"/>
                  <a:gd name="T55" fmla="*/ 118 h 734"/>
                  <a:gd name="T56" fmla="*/ 587 w 587"/>
                  <a:gd name="T57" fmla="*/ 616 h 734"/>
                  <a:gd name="T58" fmla="*/ 555 w 587"/>
                  <a:gd name="T59" fmla="*/ 698 h 734"/>
                  <a:gd name="T60" fmla="*/ 475 w 587"/>
                  <a:gd name="T61" fmla="*/ 734 h 734"/>
                  <a:gd name="T62" fmla="*/ 112 w 587"/>
                  <a:gd name="T63" fmla="*/ 734 h 734"/>
                  <a:gd name="T64" fmla="*/ 32 w 587"/>
                  <a:gd name="T65" fmla="*/ 698 h 734"/>
                  <a:gd name="T66" fmla="*/ 0 w 587"/>
                  <a:gd name="T67" fmla="*/ 616 h 734"/>
                  <a:gd name="T68" fmla="*/ 0 w 587"/>
                  <a:gd name="T69" fmla="*/ 118 h 734"/>
                  <a:gd name="T70" fmla="*/ 32 w 587"/>
                  <a:gd name="T71" fmla="*/ 36 h 734"/>
                  <a:gd name="T72" fmla="*/ 112 w 587"/>
                  <a:gd name="T73" fmla="*/ 0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87" h="734">
                    <a:moveTo>
                      <a:pt x="112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91"/>
                      <a:pt x="139" y="91"/>
                      <a:pt x="139" y="91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07" y="91"/>
                      <a:pt x="102" y="93"/>
                      <a:pt x="98" y="98"/>
                    </a:cubicBezTo>
                    <a:cubicBezTo>
                      <a:pt x="93" y="103"/>
                      <a:pt x="91" y="110"/>
                      <a:pt x="91" y="118"/>
                    </a:cubicBezTo>
                    <a:cubicBezTo>
                      <a:pt x="91" y="616"/>
                      <a:pt x="91" y="616"/>
                      <a:pt x="91" y="616"/>
                    </a:cubicBezTo>
                    <a:cubicBezTo>
                      <a:pt x="91" y="624"/>
                      <a:pt x="93" y="631"/>
                      <a:pt x="98" y="636"/>
                    </a:cubicBezTo>
                    <a:cubicBezTo>
                      <a:pt x="102" y="641"/>
                      <a:pt x="107" y="643"/>
                      <a:pt x="112" y="643"/>
                    </a:cubicBezTo>
                    <a:cubicBezTo>
                      <a:pt x="475" y="643"/>
                      <a:pt x="475" y="643"/>
                      <a:pt x="475" y="643"/>
                    </a:cubicBezTo>
                    <a:cubicBezTo>
                      <a:pt x="480" y="643"/>
                      <a:pt x="485" y="641"/>
                      <a:pt x="489" y="636"/>
                    </a:cubicBezTo>
                    <a:cubicBezTo>
                      <a:pt x="493" y="631"/>
                      <a:pt x="496" y="624"/>
                      <a:pt x="496" y="616"/>
                    </a:cubicBezTo>
                    <a:cubicBezTo>
                      <a:pt x="496" y="552"/>
                      <a:pt x="496" y="552"/>
                      <a:pt x="496" y="552"/>
                    </a:cubicBezTo>
                    <a:cubicBezTo>
                      <a:pt x="328" y="552"/>
                      <a:pt x="328" y="552"/>
                      <a:pt x="328" y="552"/>
                    </a:cubicBezTo>
                    <a:cubicBezTo>
                      <a:pt x="328" y="513"/>
                      <a:pt x="328" y="513"/>
                      <a:pt x="328" y="513"/>
                    </a:cubicBezTo>
                    <a:cubicBezTo>
                      <a:pt x="496" y="513"/>
                      <a:pt x="496" y="513"/>
                      <a:pt x="496" y="513"/>
                    </a:cubicBezTo>
                    <a:cubicBezTo>
                      <a:pt x="496" y="339"/>
                      <a:pt x="496" y="339"/>
                      <a:pt x="496" y="339"/>
                    </a:cubicBezTo>
                    <a:cubicBezTo>
                      <a:pt x="328" y="339"/>
                      <a:pt x="328" y="339"/>
                      <a:pt x="328" y="339"/>
                    </a:cubicBezTo>
                    <a:cubicBezTo>
                      <a:pt x="328" y="301"/>
                      <a:pt x="328" y="301"/>
                      <a:pt x="328" y="301"/>
                    </a:cubicBezTo>
                    <a:cubicBezTo>
                      <a:pt x="496" y="301"/>
                      <a:pt x="496" y="301"/>
                      <a:pt x="496" y="301"/>
                    </a:cubicBezTo>
                    <a:cubicBezTo>
                      <a:pt x="496" y="118"/>
                      <a:pt x="496" y="118"/>
                      <a:pt x="496" y="118"/>
                    </a:cubicBezTo>
                    <a:cubicBezTo>
                      <a:pt x="496" y="110"/>
                      <a:pt x="493" y="103"/>
                      <a:pt x="489" y="98"/>
                    </a:cubicBezTo>
                    <a:cubicBezTo>
                      <a:pt x="485" y="93"/>
                      <a:pt x="480" y="91"/>
                      <a:pt x="475" y="91"/>
                    </a:cubicBezTo>
                    <a:cubicBezTo>
                      <a:pt x="448" y="91"/>
                      <a:pt x="448" y="91"/>
                      <a:pt x="448" y="91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506" y="0"/>
                      <a:pt x="535" y="14"/>
                      <a:pt x="555" y="36"/>
                    </a:cubicBezTo>
                    <a:cubicBezTo>
                      <a:pt x="575" y="58"/>
                      <a:pt x="587" y="87"/>
                      <a:pt x="587" y="118"/>
                    </a:cubicBezTo>
                    <a:cubicBezTo>
                      <a:pt x="587" y="616"/>
                      <a:pt x="587" y="616"/>
                      <a:pt x="587" y="616"/>
                    </a:cubicBezTo>
                    <a:cubicBezTo>
                      <a:pt x="587" y="647"/>
                      <a:pt x="575" y="676"/>
                      <a:pt x="555" y="698"/>
                    </a:cubicBezTo>
                    <a:cubicBezTo>
                      <a:pt x="535" y="720"/>
                      <a:pt x="506" y="734"/>
                      <a:pt x="475" y="734"/>
                    </a:cubicBezTo>
                    <a:cubicBezTo>
                      <a:pt x="112" y="734"/>
                      <a:pt x="112" y="734"/>
                      <a:pt x="112" y="734"/>
                    </a:cubicBezTo>
                    <a:cubicBezTo>
                      <a:pt x="80" y="734"/>
                      <a:pt x="52" y="720"/>
                      <a:pt x="32" y="698"/>
                    </a:cubicBezTo>
                    <a:cubicBezTo>
                      <a:pt x="12" y="676"/>
                      <a:pt x="0" y="647"/>
                      <a:pt x="0" y="616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87"/>
                      <a:pt x="12" y="58"/>
                      <a:pt x="32" y="36"/>
                    </a:cubicBezTo>
                    <a:cubicBezTo>
                      <a:pt x="52" y="14"/>
                      <a:pt x="80" y="0"/>
                      <a:pt x="112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Oval 280">
                <a:extLst>
                  <a:ext uri="{FF2B5EF4-FFF2-40B4-BE49-F238E27FC236}">
                    <a16:creationId xmlns:a16="http://schemas.microsoft.com/office/drawing/2014/main" id="{985EF235-FADC-76D9-9A19-86BBFA09A4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5050" y="3109912"/>
                <a:ext cx="134937" cy="1365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41DB244A-64CC-978C-F420-7C04FB2D86BE}"/>
                </a:ext>
              </a:extLst>
            </p:cNvPr>
            <p:cNvGrpSpPr/>
            <p:nvPr/>
          </p:nvGrpSpPr>
          <p:grpSpPr>
            <a:xfrm>
              <a:off x="746036" y="4462748"/>
              <a:ext cx="1595437" cy="923925"/>
              <a:chOff x="1500188" y="8537575"/>
              <a:chExt cx="1595437" cy="923925"/>
            </a:xfrm>
          </p:grpSpPr>
          <p:sp>
            <p:nvSpPr>
              <p:cNvPr id="380" name="Freeform 281">
                <a:extLst>
                  <a:ext uri="{FF2B5EF4-FFF2-40B4-BE49-F238E27FC236}">
                    <a16:creationId xmlns:a16="http://schemas.microsoft.com/office/drawing/2014/main" id="{48E43CC1-B121-8CAD-21D1-37D65C0205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188" y="8537575"/>
                <a:ext cx="1595437" cy="923925"/>
              </a:xfrm>
              <a:custGeom>
                <a:avLst/>
                <a:gdLst>
                  <a:gd name="T0" fmla="*/ 88 w 699"/>
                  <a:gd name="T1" fmla="*/ 0 h 405"/>
                  <a:gd name="T2" fmla="*/ 610 w 699"/>
                  <a:gd name="T3" fmla="*/ 0 h 405"/>
                  <a:gd name="T4" fmla="*/ 699 w 699"/>
                  <a:gd name="T5" fmla="*/ 89 h 405"/>
                  <a:gd name="T6" fmla="*/ 699 w 699"/>
                  <a:gd name="T7" fmla="*/ 316 h 405"/>
                  <a:gd name="T8" fmla="*/ 610 w 699"/>
                  <a:gd name="T9" fmla="*/ 405 h 405"/>
                  <a:gd name="T10" fmla="*/ 88 w 699"/>
                  <a:gd name="T11" fmla="*/ 405 h 405"/>
                  <a:gd name="T12" fmla="*/ 0 w 699"/>
                  <a:gd name="T13" fmla="*/ 316 h 405"/>
                  <a:gd name="T14" fmla="*/ 0 w 699"/>
                  <a:gd name="T15" fmla="*/ 89 h 405"/>
                  <a:gd name="T16" fmla="*/ 88 w 699"/>
                  <a:gd name="T1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9" h="405">
                    <a:moveTo>
                      <a:pt x="88" y="0"/>
                    </a:moveTo>
                    <a:cubicBezTo>
                      <a:pt x="610" y="0"/>
                      <a:pt x="610" y="0"/>
                      <a:pt x="610" y="0"/>
                    </a:cubicBezTo>
                    <a:cubicBezTo>
                      <a:pt x="659" y="0"/>
                      <a:pt x="699" y="40"/>
                      <a:pt x="699" y="89"/>
                    </a:cubicBezTo>
                    <a:cubicBezTo>
                      <a:pt x="699" y="316"/>
                      <a:pt x="699" y="316"/>
                      <a:pt x="699" y="316"/>
                    </a:cubicBezTo>
                    <a:cubicBezTo>
                      <a:pt x="699" y="365"/>
                      <a:pt x="659" y="405"/>
                      <a:pt x="610" y="405"/>
                    </a:cubicBezTo>
                    <a:cubicBezTo>
                      <a:pt x="88" y="405"/>
                      <a:pt x="88" y="405"/>
                      <a:pt x="88" y="405"/>
                    </a:cubicBezTo>
                    <a:cubicBezTo>
                      <a:pt x="40" y="405"/>
                      <a:pt x="0" y="365"/>
                      <a:pt x="0" y="31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40"/>
                      <a:pt x="40" y="0"/>
                      <a:pt x="88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Oval 282">
                <a:extLst>
                  <a:ext uri="{FF2B5EF4-FFF2-40B4-BE49-F238E27FC236}">
                    <a16:creationId xmlns:a16="http://schemas.microsoft.com/office/drawing/2014/main" id="{DDF3D902-FB96-EDEA-2023-628ACF081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488" y="9163050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Oval 283">
                <a:extLst>
                  <a:ext uri="{FF2B5EF4-FFF2-40B4-BE49-F238E27FC236}">
                    <a16:creationId xmlns:a16="http://schemas.microsoft.com/office/drawing/2014/main" id="{E678BD4C-3CF5-56E8-FDBA-9B4382DC3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9163050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Oval 284">
                <a:extLst>
                  <a:ext uri="{FF2B5EF4-FFF2-40B4-BE49-F238E27FC236}">
                    <a16:creationId xmlns:a16="http://schemas.microsoft.com/office/drawing/2014/main" id="{191F8D96-E330-64EC-0090-0B37EBDEA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213" y="9163050"/>
                <a:ext cx="179387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Oval 285">
                <a:extLst>
                  <a:ext uri="{FF2B5EF4-FFF2-40B4-BE49-F238E27FC236}">
                    <a16:creationId xmlns:a16="http://schemas.microsoft.com/office/drawing/2014/main" id="{38841BD2-9808-DDDD-98B8-16FD22A74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575" y="9163050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Oval 286">
                <a:extLst>
                  <a:ext uri="{FF2B5EF4-FFF2-40B4-BE49-F238E27FC236}">
                    <a16:creationId xmlns:a16="http://schemas.microsoft.com/office/drawing/2014/main" id="{786B1C43-64F1-487D-6BBA-DF73545FA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7350" y="9163050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Oval 287">
                <a:extLst>
                  <a:ext uri="{FF2B5EF4-FFF2-40B4-BE49-F238E27FC236}">
                    <a16:creationId xmlns:a16="http://schemas.microsoft.com/office/drawing/2014/main" id="{13F0DA6A-E684-55C5-2B10-DA48FDC1F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488" y="8909050"/>
                <a:ext cx="180975" cy="180975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Oval 288">
                <a:extLst>
                  <a:ext uri="{FF2B5EF4-FFF2-40B4-BE49-F238E27FC236}">
                    <a16:creationId xmlns:a16="http://schemas.microsoft.com/office/drawing/2014/main" id="{FAF1DD01-1BA1-EE69-F6E0-0B1915D93A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8909050"/>
                <a:ext cx="180975" cy="180975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289">
                <a:extLst>
                  <a:ext uri="{FF2B5EF4-FFF2-40B4-BE49-F238E27FC236}">
                    <a16:creationId xmlns:a16="http://schemas.microsoft.com/office/drawing/2014/main" id="{ED3F06A2-96FB-FE59-C5DA-53FE5A4AC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213" y="8909050"/>
                <a:ext cx="179387" cy="180975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Oval 290">
                <a:extLst>
                  <a:ext uri="{FF2B5EF4-FFF2-40B4-BE49-F238E27FC236}">
                    <a16:creationId xmlns:a16="http://schemas.microsoft.com/office/drawing/2014/main" id="{2ABEF625-492C-4ED4-E227-092C606F58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575" y="8909050"/>
                <a:ext cx="180975" cy="180975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Oval 291">
                <a:extLst>
                  <a:ext uri="{FF2B5EF4-FFF2-40B4-BE49-F238E27FC236}">
                    <a16:creationId xmlns:a16="http://schemas.microsoft.com/office/drawing/2014/main" id="{D24254FE-0641-59F7-0EDA-8A9FE863D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7350" y="8909050"/>
                <a:ext cx="180975" cy="180975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292">
                <a:extLst>
                  <a:ext uri="{FF2B5EF4-FFF2-40B4-BE49-F238E27FC236}">
                    <a16:creationId xmlns:a16="http://schemas.microsoft.com/office/drawing/2014/main" id="{827AAA00-0739-4B06-B399-4901B2CF81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488" y="8656637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Oval 293">
                <a:extLst>
                  <a:ext uri="{FF2B5EF4-FFF2-40B4-BE49-F238E27FC236}">
                    <a16:creationId xmlns:a16="http://schemas.microsoft.com/office/drawing/2014/main" id="{5DD8AED1-F008-CF6A-23DE-D27622D276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1263" y="8656637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Oval 294">
                <a:extLst>
                  <a:ext uri="{FF2B5EF4-FFF2-40B4-BE49-F238E27FC236}">
                    <a16:creationId xmlns:a16="http://schemas.microsoft.com/office/drawing/2014/main" id="{5FAA0B60-4572-8E94-DB0C-007175D07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213" y="8656637"/>
                <a:ext cx="179387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Oval 295">
                <a:extLst>
                  <a:ext uri="{FF2B5EF4-FFF2-40B4-BE49-F238E27FC236}">
                    <a16:creationId xmlns:a16="http://schemas.microsoft.com/office/drawing/2014/main" id="{911026E0-73C1-8FA2-131C-4DB72CF450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575" y="8656637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Oval 296">
                <a:extLst>
                  <a:ext uri="{FF2B5EF4-FFF2-40B4-BE49-F238E27FC236}">
                    <a16:creationId xmlns:a16="http://schemas.microsoft.com/office/drawing/2014/main" id="{DC25C700-0839-8268-15F4-C92387850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7350" y="8656637"/>
                <a:ext cx="180975" cy="179388"/>
              </a:xfrm>
              <a:prstGeom prst="ellipse">
                <a:avLst/>
              </a:pr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0CE25AD8-8DD2-31A9-113E-0BAC3D375817}"/>
                </a:ext>
              </a:extLst>
            </p:cNvPr>
            <p:cNvGrpSpPr/>
            <p:nvPr/>
          </p:nvGrpSpPr>
          <p:grpSpPr>
            <a:xfrm>
              <a:off x="7940092" y="4168193"/>
              <a:ext cx="1520824" cy="1485900"/>
              <a:chOff x="2767013" y="8626475"/>
              <a:chExt cx="1520824" cy="1485900"/>
            </a:xfrm>
          </p:grpSpPr>
          <p:sp>
            <p:nvSpPr>
              <p:cNvPr id="361" name="Freeform 213">
                <a:extLst>
                  <a:ext uri="{FF2B5EF4-FFF2-40B4-BE49-F238E27FC236}">
                    <a16:creationId xmlns:a16="http://schemas.microsoft.com/office/drawing/2014/main" id="{794B01EC-840B-FE4E-8AAC-679270490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7788" y="8766175"/>
                <a:ext cx="369887" cy="390525"/>
              </a:xfrm>
              <a:custGeom>
                <a:avLst/>
                <a:gdLst>
                  <a:gd name="T0" fmla="*/ 5 w 162"/>
                  <a:gd name="T1" fmla="*/ 67 h 171"/>
                  <a:gd name="T2" fmla="*/ 37 w 162"/>
                  <a:gd name="T3" fmla="*/ 17 h 171"/>
                  <a:gd name="T4" fmla="*/ 83 w 162"/>
                  <a:gd name="T5" fmla="*/ 4 h 171"/>
                  <a:gd name="T6" fmla="*/ 83 w 162"/>
                  <a:gd name="T7" fmla="*/ 4 h 171"/>
                  <a:gd name="T8" fmla="*/ 108 w 162"/>
                  <a:gd name="T9" fmla="*/ 10 h 171"/>
                  <a:gd name="T10" fmla="*/ 121 w 162"/>
                  <a:gd name="T11" fmla="*/ 15 h 171"/>
                  <a:gd name="T12" fmla="*/ 133 w 162"/>
                  <a:gd name="T13" fmla="*/ 23 h 171"/>
                  <a:gd name="T14" fmla="*/ 157 w 162"/>
                  <a:gd name="T15" fmla="*/ 60 h 171"/>
                  <a:gd name="T16" fmla="*/ 157 w 162"/>
                  <a:gd name="T17" fmla="*/ 108 h 171"/>
                  <a:gd name="T18" fmla="*/ 131 w 162"/>
                  <a:gd name="T19" fmla="*/ 152 h 171"/>
                  <a:gd name="T20" fmla="*/ 88 w 162"/>
                  <a:gd name="T21" fmla="*/ 170 h 171"/>
                  <a:gd name="T22" fmla="*/ 43 w 162"/>
                  <a:gd name="T23" fmla="*/ 162 h 171"/>
                  <a:gd name="T24" fmla="*/ 7 w 162"/>
                  <a:gd name="T25" fmla="*/ 127 h 171"/>
                  <a:gd name="T26" fmla="*/ 5 w 162"/>
                  <a:gd name="T27" fmla="*/ 6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2" h="171">
                    <a:moveTo>
                      <a:pt x="5" y="67"/>
                    </a:moveTo>
                    <a:cubicBezTo>
                      <a:pt x="11" y="46"/>
                      <a:pt x="23" y="28"/>
                      <a:pt x="37" y="17"/>
                    </a:cubicBezTo>
                    <a:cubicBezTo>
                      <a:pt x="51" y="6"/>
                      <a:pt x="67" y="0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13" y="12"/>
                      <a:pt x="117" y="13"/>
                      <a:pt x="121" y="15"/>
                    </a:cubicBezTo>
                    <a:cubicBezTo>
                      <a:pt x="125" y="17"/>
                      <a:pt x="129" y="19"/>
                      <a:pt x="133" y="23"/>
                    </a:cubicBezTo>
                    <a:cubicBezTo>
                      <a:pt x="145" y="32"/>
                      <a:pt x="153" y="45"/>
                      <a:pt x="157" y="60"/>
                    </a:cubicBezTo>
                    <a:cubicBezTo>
                      <a:pt x="161" y="75"/>
                      <a:pt x="162" y="91"/>
                      <a:pt x="157" y="108"/>
                    </a:cubicBezTo>
                    <a:cubicBezTo>
                      <a:pt x="152" y="126"/>
                      <a:pt x="143" y="141"/>
                      <a:pt x="131" y="152"/>
                    </a:cubicBezTo>
                    <a:cubicBezTo>
                      <a:pt x="118" y="163"/>
                      <a:pt x="103" y="170"/>
                      <a:pt x="88" y="170"/>
                    </a:cubicBezTo>
                    <a:cubicBezTo>
                      <a:pt x="74" y="171"/>
                      <a:pt x="57" y="166"/>
                      <a:pt x="43" y="162"/>
                    </a:cubicBezTo>
                    <a:cubicBezTo>
                      <a:pt x="27" y="157"/>
                      <a:pt x="14" y="144"/>
                      <a:pt x="7" y="127"/>
                    </a:cubicBezTo>
                    <a:cubicBezTo>
                      <a:pt x="1" y="110"/>
                      <a:pt x="0" y="89"/>
                      <a:pt x="5" y="6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214">
                <a:extLst>
                  <a:ext uri="{FF2B5EF4-FFF2-40B4-BE49-F238E27FC236}">
                    <a16:creationId xmlns:a16="http://schemas.microsoft.com/office/drawing/2014/main" id="{A8A137E4-EE87-A6E6-992F-9048ECA0C2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793162"/>
                <a:ext cx="244475" cy="323850"/>
              </a:xfrm>
              <a:custGeom>
                <a:avLst/>
                <a:gdLst>
                  <a:gd name="T0" fmla="*/ 39 w 107"/>
                  <a:gd name="T1" fmla="*/ 140 h 142"/>
                  <a:gd name="T2" fmla="*/ 39 w 107"/>
                  <a:gd name="T3" fmla="*/ 140 h 142"/>
                  <a:gd name="T4" fmla="*/ 39 w 107"/>
                  <a:gd name="T5" fmla="*/ 140 h 142"/>
                  <a:gd name="T6" fmla="*/ 74 w 107"/>
                  <a:gd name="T7" fmla="*/ 129 h 142"/>
                  <a:gd name="T8" fmla="*/ 101 w 107"/>
                  <a:gd name="T9" fmla="*/ 84 h 142"/>
                  <a:gd name="T10" fmla="*/ 100 w 107"/>
                  <a:gd name="T11" fmla="*/ 32 h 142"/>
                  <a:gd name="T12" fmla="*/ 72 w 107"/>
                  <a:gd name="T13" fmla="*/ 3 h 142"/>
                  <a:gd name="T14" fmla="*/ 33 w 107"/>
                  <a:gd name="T15" fmla="*/ 14 h 142"/>
                  <a:gd name="T16" fmla="*/ 5 w 107"/>
                  <a:gd name="T17" fmla="*/ 58 h 142"/>
                  <a:gd name="T18" fmla="*/ 7 w 107"/>
                  <a:gd name="T19" fmla="*/ 111 h 142"/>
                  <a:gd name="T20" fmla="*/ 35 w 107"/>
                  <a:gd name="T21" fmla="*/ 139 h 142"/>
                  <a:gd name="T22" fmla="*/ 39 w 107"/>
                  <a:gd name="T23" fmla="*/ 14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142">
                    <a:moveTo>
                      <a:pt x="39" y="140"/>
                    </a:moveTo>
                    <a:cubicBezTo>
                      <a:pt x="39" y="140"/>
                      <a:pt x="39" y="140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51" y="142"/>
                      <a:pt x="63" y="137"/>
                      <a:pt x="74" y="129"/>
                    </a:cubicBezTo>
                    <a:cubicBezTo>
                      <a:pt x="86" y="119"/>
                      <a:pt x="96" y="103"/>
                      <a:pt x="101" y="84"/>
                    </a:cubicBezTo>
                    <a:cubicBezTo>
                      <a:pt x="107" y="65"/>
                      <a:pt x="106" y="46"/>
                      <a:pt x="100" y="32"/>
                    </a:cubicBezTo>
                    <a:cubicBezTo>
                      <a:pt x="94" y="17"/>
                      <a:pt x="85" y="7"/>
                      <a:pt x="72" y="3"/>
                    </a:cubicBezTo>
                    <a:cubicBezTo>
                      <a:pt x="59" y="0"/>
                      <a:pt x="45" y="4"/>
                      <a:pt x="33" y="14"/>
                    </a:cubicBezTo>
                    <a:cubicBezTo>
                      <a:pt x="21" y="24"/>
                      <a:pt x="10" y="39"/>
                      <a:pt x="5" y="58"/>
                    </a:cubicBezTo>
                    <a:cubicBezTo>
                      <a:pt x="0" y="77"/>
                      <a:pt x="1" y="96"/>
                      <a:pt x="7" y="111"/>
                    </a:cubicBezTo>
                    <a:cubicBezTo>
                      <a:pt x="12" y="125"/>
                      <a:pt x="22" y="135"/>
                      <a:pt x="35" y="139"/>
                    </a:cubicBezTo>
                    <a:cubicBezTo>
                      <a:pt x="36" y="139"/>
                      <a:pt x="38" y="139"/>
                      <a:pt x="39" y="1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215">
                <a:extLst>
                  <a:ext uri="{FF2B5EF4-FFF2-40B4-BE49-F238E27FC236}">
                    <a16:creationId xmlns:a16="http://schemas.microsoft.com/office/drawing/2014/main" id="{998021EB-D7D9-7D49-6F1A-251B84FC0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000" y="8820150"/>
                <a:ext cx="166687" cy="307975"/>
              </a:xfrm>
              <a:custGeom>
                <a:avLst/>
                <a:gdLst>
                  <a:gd name="T0" fmla="*/ 36 w 73"/>
                  <a:gd name="T1" fmla="*/ 0 h 135"/>
                  <a:gd name="T2" fmla="*/ 44 w 73"/>
                  <a:gd name="T3" fmla="*/ 15 h 135"/>
                  <a:gd name="T4" fmla="*/ 46 w 73"/>
                  <a:gd name="T5" fmla="*/ 75 h 135"/>
                  <a:gd name="T6" fmla="*/ 15 w 73"/>
                  <a:gd name="T7" fmla="*/ 125 h 135"/>
                  <a:gd name="T8" fmla="*/ 0 w 73"/>
                  <a:gd name="T9" fmla="*/ 135 h 135"/>
                  <a:gd name="T10" fmla="*/ 10 w 73"/>
                  <a:gd name="T11" fmla="*/ 135 h 135"/>
                  <a:gd name="T12" fmla="*/ 46 w 73"/>
                  <a:gd name="T13" fmla="*/ 119 h 135"/>
                  <a:gd name="T14" fmla="*/ 69 w 73"/>
                  <a:gd name="T15" fmla="*/ 81 h 135"/>
                  <a:gd name="T16" fmla="*/ 69 w 73"/>
                  <a:gd name="T17" fmla="*/ 39 h 135"/>
                  <a:gd name="T18" fmla="*/ 49 w 73"/>
                  <a:gd name="T19" fmla="*/ 7 h 135"/>
                  <a:gd name="T20" fmla="*/ 39 w 73"/>
                  <a:gd name="T21" fmla="*/ 1 h 135"/>
                  <a:gd name="T22" fmla="*/ 36 w 73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135">
                    <a:moveTo>
                      <a:pt x="36" y="0"/>
                    </a:moveTo>
                    <a:cubicBezTo>
                      <a:pt x="39" y="4"/>
                      <a:pt x="42" y="10"/>
                      <a:pt x="44" y="15"/>
                    </a:cubicBezTo>
                    <a:cubicBezTo>
                      <a:pt x="51" y="32"/>
                      <a:pt x="52" y="54"/>
                      <a:pt x="46" y="75"/>
                    </a:cubicBezTo>
                    <a:cubicBezTo>
                      <a:pt x="41" y="96"/>
                      <a:pt x="29" y="114"/>
                      <a:pt x="15" y="125"/>
                    </a:cubicBezTo>
                    <a:cubicBezTo>
                      <a:pt x="10" y="129"/>
                      <a:pt x="5" y="132"/>
                      <a:pt x="0" y="135"/>
                    </a:cubicBezTo>
                    <a:cubicBezTo>
                      <a:pt x="3" y="135"/>
                      <a:pt x="6" y="135"/>
                      <a:pt x="10" y="135"/>
                    </a:cubicBezTo>
                    <a:cubicBezTo>
                      <a:pt x="23" y="135"/>
                      <a:pt x="36" y="129"/>
                      <a:pt x="46" y="119"/>
                    </a:cubicBezTo>
                    <a:cubicBezTo>
                      <a:pt x="57" y="110"/>
                      <a:pt x="65" y="97"/>
                      <a:pt x="69" y="81"/>
                    </a:cubicBezTo>
                    <a:cubicBezTo>
                      <a:pt x="73" y="66"/>
                      <a:pt x="73" y="52"/>
                      <a:pt x="69" y="39"/>
                    </a:cubicBezTo>
                    <a:cubicBezTo>
                      <a:pt x="66" y="26"/>
                      <a:pt x="59" y="15"/>
                      <a:pt x="49" y="7"/>
                    </a:cubicBezTo>
                    <a:cubicBezTo>
                      <a:pt x="46" y="5"/>
                      <a:pt x="43" y="3"/>
                      <a:pt x="39" y="1"/>
                    </a:cubicBezTo>
                    <a:cubicBezTo>
                      <a:pt x="38" y="1"/>
                      <a:pt x="37" y="0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229">
                <a:extLst>
                  <a:ext uri="{FF2B5EF4-FFF2-40B4-BE49-F238E27FC236}">
                    <a16:creationId xmlns:a16="http://schemas.microsoft.com/office/drawing/2014/main" id="{DE0C199C-5FBE-FFA1-E21A-51B4E66D3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550" y="9048750"/>
                <a:ext cx="500062" cy="460375"/>
              </a:xfrm>
              <a:custGeom>
                <a:avLst/>
                <a:gdLst>
                  <a:gd name="T0" fmla="*/ 219 w 219"/>
                  <a:gd name="T1" fmla="*/ 77 h 202"/>
                  <a:gd name="T2" fmla="*/ 219 w 219"/>
                  <a:gd name="T3" fmla="*/ 77 h 202"/>
                  <a:gd name="T4" fmla="*/ 219 w 219"/>
                  <a:gd name="T5" fmla="*/ 114 h 202"/>
                  <a:gd name="T6" fmla="*/ 109 w 219"/>
                  <a:gd name="T7" fmla="*/ 202 h 202"/>
                  <a:gd name="T8" fmla="*/ 0 w 219"/>
                  <a:gd name="T9" fmla="*/ 109 h 202"/>
                  <a:gd name="T10" fmla="*/ 0 w 219"/>
                  <a:gd name="T11" fmla="*/ 86 h 202"/>
                  <a:gd name="T12" fmla="*/ 0 w 219"/>
                  <a:gd name="T13" fmla="*/ 80 h 202"/>
                  <a:gd name="T14" fmla="*/ 109 w 219"/>
                  <a:gd name="T15" fmla="*/ 0 h 202"/>
                  <a:gd name="T16" fmla="*/ 219 w 219"/>
                  <a:gd name="T17" fmla="*/ 77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9" h="202">
                    <a:moveTo>
                      <a:pt x="219" y="77"/>
                    </a:moveTo>
                    <a:cubicBezTo>
                      <a:pt x="219" y="77"/>
                      <a:pt x="219" y="77"/>
                      <a:pt x="219" y="77"/>
                    </a:cubicBezTo>
                    <a:cubicBezTo>
                      <a:pt x="219" y="114"/>
                      <a:pt x="219" y="114"/>
                      <a:pt x="219" y="114"/>
                    </a:cubicBezTo>
                    <a:cubicBezTo>
                      <a:pt x="219" y="171"/>
                      <a:pt x="161" y="202"/>
                      <a:pt x="109" y="202"/>
                    </a:cubicBezTo>
                    <a:cubicBezTo>
                      <a:pt x="53" y="202"/>
                      <a:pt x="0" y="169"/>
                      <a:pt x="0" y="10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4"/>
                      <a:pt x="0" y="82"/>
                      <a:pt x="0" y="80"/>
                    </a:cubicBezTo>
                    <a:cubicBezTo>
                      <a:pt x="0" y="36"/>
                      <a:pt x="49" y="0"/>
                      <a:pt x="109" y="0"/>
                    </a:cubicBezTo>
                    <a:cubicBezTo>
                      <a:pt x="168" y="0"/>
                      <a:pt x="216" y="34"/>
                      <a:pt x="219" y="7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230">
                <a:extLst>
                  <a:ext uri="{FF2B5EF4-FFF2-40B4-BE49-F238E27FC236}">
                    <a16:creationId xmlns:a16="http://schemas.microsoft.com/office/drawing/2014/main" id="{D6335AB6-B0AB-CCB6-1740-D9CD84E5C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3425" y="9058275"/>
                <a:ext cx="279400" cy="309563"/>
              </a:xfrm>
              <a:custGeom>
                <a:avLst/>
                <a:gdLst>
                  <a:gd name="T0" fmla="*/ 122 w 122"/>
                  <a:gd name="T1" fmla="*/ 1 h 136"/>
                  <a:gd name="T2" fmla="*/ 102 w 122"/>
                  <a:gd name="T3" fmla="*/ 0 h 136"/>
                  <a:gd name="T4" fmla="*/ 29 w 122"/>
                  <a:gd name="T5" fmla="*/ 22 h 136"/>
                  <a:gd name="T6" fmla="*/ 0 w 122"/>
                  <a:gd name="T7" fmla="*/ 72 h 136"/>
                  <a:gd name="T8" fmla="*/ 29 w 122"/>
                  <a:gd name="T9" fmla="*/ 122 h 136"/>
                  <a:gd name="T10" fmla="*/ 56 w 122"/>
                  <a:gd name="T11" fmla="*/ 136 h 136"/>
                  <a:gd name="T12" fmla="*/ 122 w 122"/>
                  <a:gd name="T13" fmla="*/ 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136">
                    <a:moveTo>
                      <a:pt x="122" y="1"/>
                    </a:moveTo>
                    <a:cubicBezTo>
                      <a:pt x="115" y="0"/>
                      <a:pt x="109" y="0"/>
                      <a:pt x="102" y="0"/>
                    </a:cubicBezTo>
                    <a:cubicBezTo>
                      <a:pt x="73" y="0"/>
                      <a:pt x="48" y="8"/>
                      <a:pt x="29" y="22"/>
                    </a:cubicBezTo>
                    <a:cubicBezTo>
                      <a:pt x="11" y="35"/>
                      <a:pt x="0" y="53"/>
                      <a:pt x="0" y="72"/>
                    </a:cubicBezTo>
                    <a:cubicBezTo>
                      <a:pt x="0" y="91"/>
                      <a:pt x="11" y="109"/>
                      <a:pt x="29" y="122"/>
                    </a:cubicBezTo>
                    <a:cubicBezTo>
                      <a:pt x="37" y="128"/>
                      <a:pt x="46" y="132"/>
                      <a:pt x="56" y="136"/>
                    </a:cubicBezTo>
                    <a:lnTo>
                      <a:pt x="12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231">
                <a:extLst>
                  <a:ext uri="{FF2B5EF4-FFF2-40B4-BE49-F238E27FC236}">
                    <a16:creationId xmlns:a16="http://schemas.microsoft.com/office/drawing/2014/main" id="{0AD050B6-42FA-7AD4-16E8-916CFADBC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875" y="9070975"/>
                <a:ext cx="295275" cy="315913"/>
              </a:xfrm>
              <a:custGeom>
                <a:avLst/>
                <a:gdLst>
                  <a:gd name="T0" fmla="*/ 100 w 129"/>
                  <a:gd name="T1" fmla="*/ 16 h 138"/>
                  <a:gd name="T2" fmla="*/ 66 w 129"/>
                  <a:gd name="T3" fmla="*/ 0 h 138"/>
                  <a:gd name="T4" fmla="*/ 0 w 129"/>
                  <a:gd name="T5" fmla="*/ 135 h 138"/>
                  <a:gd name="T6" fmla="*/ 27 w 129"/>
                  <a:gd name="T7" fmla="*/ 138 h 138"/>
                  <a:gd name="T8" fmla="*/ 100 w 129"/>
                  <a:gd name="T9" fmla="*/ 116 h 138"/>
                  <a:gd name="T10" fmla="*/ 129 w 129"/>
                  <a:gd name="T11" fmla="*/ 66 h 138"/>
                  <a:gd name="T12" fmla="*/ 100 w 129"/>
                  <a:gd name="T13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8">
                    <a:moveTo>
                      <a:pt x="100" y="16"/>
                    </a:moveTo>
                    <a:cubicBezTo>
                      <a:pt x="90" y="9"/>
                      <a:pt x="79" y="3"/>
                      <a:pt x="66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8" y="137"/>
                      <a:pt x="18" y="138"/>
                      <a:pt x="27" y="138"/>
                    </a:cubicBezTo>
                    <a:cubicBezTo>
                      <a:pt x="56" y="138"/>
                      <a:pt x="81" y="130"/>
                      <a:pt x="100" y="116"/>
                    </a:cubicBezTo>
                    <a:cubicBezTo>
                      <a:pt x="118" y="103"/>
                      <a:pt x="129" y="85"/>
                      <a:pt x="129" y="66"/>
                    </a:cubicBezTo>
                    <a:cubicBezTo>
                      <a:pt x="129" y="47"/>
                      <a:pt x="118" y="29"/>
                      <a:pt x="10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248">
                <a:extLst>
                  <a:ext uri="{FF2B5EF4-FFF2-40B4-BE49-F238E27FC236}">
                    <a16:creationId xmlns:a16="http://schemas.microsoft.com/office/drawing/2014/main" id="{2B8AACAC-F3D7-AAED-0613-C82421AE6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238" y="9591675"/>
                <a:ext cx="373062" cy="193675"/>
              </a:xfrm>
              <a:custGeom>
                <a:avLst/>
                <a:gdLst>
                  <a:gd name="T0" fmla="*/ 0 w 163"/>
                  <a:gd name="T1" fmla="*/ 0 h 85"/>
                  <a:gd name="T2" fmla="*/ 119 w 163"/>
                  <a:gd name="T3" fmla="*/ 0 h 85"/>
                  <a:gd name="T4" fmla="*/ 163 w 163"/>
                  <a:gd name="T5" fmla="*/ 43 h 85"/>
                  <a:gd name="T6" fmla="*/ 119 w 163"/>
                  <a:gd name="T7" fmla="*/ 85 h 85"/>
                  <a:gd name="T8" fmla="*/ 0 w 163"/>
                  <a:gd name="T9" fmla="*/ 85 h 85"/>
                  <a:gd name="T10" fmla="*/ 0 w 163"/>
                  <a:gd name="T11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85">
                    <a:moveTo>
                      <a:pt x="0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42" y="0"/>
                      <a:pt x="163" y="18"/>
                      <a:pt x="163" y="43"/>
                    </a:cubicBezTo>
                    <a:cubicBezTo>
                      <a:pt x="163" y="67"/>
                      <a:pt x="142" y="85"/>
                      <a:pt x="119" y="85"/>
                    </a:cubicBezTo>
                    <a:cubicBezTo>
                      <a:pt x="0" y="85"/>
                      <a:pt x="0" y="85"/>
                      <a:pt x="0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249">
                <a:extLst>
                  <a:ext uri="{FF2B5EF4-FFF2-40B4-BE49-F238E27FC236}">
                    <a16:creationId xmlns:a16="http://schemas.microsoft.com/office/drawing/2014/main" id="{C43C00EB-4F3A-5D3E-8BEA-7D594F0CB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013" y="9586912"/>
                <a:ext cx="276225" cy="203200"/>
              </a:xfrm>
              <a:custGeom>
                <a:avLst/>
                <a:gdLst>
                  <a:gd name="T0" fmla="*/ 42 w 121"/>
                  <a:gd name="T1" fmla="*/ 0 h 89"/>
                  <a:gd name="T2" fmla="*/ 121 w 121"/>
                  <a:gd name="T3" fmla="*/ 0 h 89"/>
                  <a:gd name="T4" fmla="*/ 121 w 121"/>
                  <a:gd name="T5" fmla="*/ 89 h 89"/>
                  <a:gd name="T6" fmla="*/ 42 w 121"/>
                  <a:gd name="T7" fmla="*/ 89 h 89"/>
                  <a:gd name="T8" fmla="*/ 0 w 121"/>
                  <a:gd name="T9" fmla="*/ 45 h 89"/>
                  <a:gd name="T10" fmla="*/ 42 w 121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89">
                    <a:moveTo>
                      <a:pt x="42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89"/>
                      <a:pt x="121" y="89"/>
                      <a:pt x="121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19" y="89"/>
                      <a:pt x="0" y="68"/>
                      <a:pt x="0" y="45"/>
                    </a:cubicBezTo>
                    <a:cubicBezTo>
                      <a:pt x="0" y="21"/>
                      <a:pt x="19" y="0"/>
                      <a:pt x="42" y="0"/>
                    </a:cubicBezTo>
                    <a:close/>
                  </a:path>
                </a:pathLst>
              </a:cu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297">
                <a:extLst>
                  <a:ext uri="{FF2B5EF4-FFF2-40B4-BE49-F238E27FC236}">
                    <a16:creationId xmlns:a16="http://schemas.microsoft.com/office/drawing/2014/main" id="{D70D5402-0193-14DE-0850-0B325A2C8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275" y="9269412"/>
                <a:ext cx="436562" cy="779463"/>
              </a:xfrm>
              <a:custGeom>
                <a:avLst/>
                <a:gdLst>
                  <a:gd name="T0" fmla="*/ 72 w 191"/>
                  <a:gd name="T1" fmla="*/ 6 h 341"/>
                  <a:gd name="T2" fmla="*/ 178 w 191"/>
                  <a:gd name="T3" fmla="*/ 159 h 341"/>
                  <a:gd name="T4" fmla="*/ 119 w 191"/>
                  <a:gd name="T5" fmla="*/ 335 h 341"/>
                  <a:gd name="T6" fmla="*/ 13 w 191"/>
                  <a:gd name="T7" fmla="*/ 182 h 341"/>
                  <a:gd name="T8" fmla="*/ 72 w 191"/>
                  <a:gd name="T9" fmla="*/ 6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341">
                    <a:moveTo>
                      <a:pt x="72" y="6"/>
                    </a:moveTo>
                    <a:cubicBezTo>
                      <a:pt x="117" y="0"/>
                      <a:pt x="165" y="68"/>
                      <a:pt x="178" y="159"/>
                    </a:cubicBezTo>
                    <a:cubicBezTo>
                      <a:pt x="191" y="249"/>
                      <a:pt x="165" y="328"/>
                      <a:pt x="119" y="335"/>
                    </a:cubicBezTo>
                    <a:cubicBezTo>
                      <a:pt x="74" y="341"/>
                      <a:pt x="26" y="273"/>
                      <a:pt x="13" y="182"/>
                    </a:cubicBezTo>
                    <a:cubicBezTo>
                      <a:pt x="0" y="92"/>
                      <a:pt x="26" y="13"/>
                      <a:pt x="72" y="6"/>
                    </a:cubicBezTo>
                    <a:close/>
                  </a:path>
                </a:pathLst>
              </a:custGeom>
              <a:solidFill>
                <a:srgbClr val="E3B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298">
                <a:extLst>
                  <a:ext uri="{FF2B5EF4-FFF2-40B4-BE49-F238E27FC236}">
                    <a16:creationId xmlns:a16="http://schemas.microsoft.com/office/drawing/2014/main" id="{54C061F5-88DC-3992-7692-8F178A4E8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8588" y="9428162"/>
                <a:ext cx="63500" cy="277813"/>
              </a:xfrm>
              <a:custGeom>
                <a:avLst/>
                <a:gdLst>
                  <a:gd name="T0" fmla="*/ 11 w 28"/>
                  <a:gd name="T1" fmla="*/ 1 h 122"/>
                  <a:gd name="T2" fmla="*/ 26 w 28"/>
                  <a:gd name="T3" fmla="*/ 60 h 122"/>
                  <a:gd name="T4" fmla="*/ 18 w 28"/>
                  <a:gd name="T5" fmla="*/ 121 h 122"/>
                  <a:gd name="T6" fmla="*/ 2 w 28"/>
                  <a:gd name="T7" fmla="*/ 62 h 122"/>
                  <a:gd name="T8" fmla="*/ 11 w 28"/>
                  <a:gd name="T9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2">
                    <a:moveTo>
                      <a:pt x="11" y="1"/>
                    </a:moveTo>
                    <a:cubicBezTo>
                      <a:pt x="17" y="0"/>
                      <a:pt x="24" y="27"/>
                      <a:pt x="26" y="60"/>
                    </a:cubicBezTo>
                    <a:cubicBezTo>
                      <a:pt x="28" y="93"/>
                      <a:pt x="24" y="121"/>
                      <a:pt x="18" y="121"/>
                    </a:cubicBezTo>
                    <a:cubicBezTo>
                      <a:pt x="11" y="122"/>
                      <a:pt x="4" y="95"/>
                      <a:pt x="2" y="62"/>
                    </a:cubicBezTo>
                    <a:cubicBezTo>
                      <a:pt x="0" y="28"/>
                      <a:pt x="4" y="1"/>
                      <a:pt x="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Oval 299">
                <a:extLst>
                  <a:ext uri="{FF2B5EF4-FFF2-40B4-BE49-F238E27FC236}">
                    <a16:creationId xmlns:a16="http://schemas.microsoft.com/office/drawing/2014/main" id="{AF30646B-578B-4678-00FB-41F31D210D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663" y="9694862"/>
                <a:ext cx="301625" cy="303213"/>
              </a:xfrm>
              <a:prstGeom prst="ellipse">
                <a:avLst/>
              </a:pr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00">
                <a:extLst>
                  <a:ext uri="{FF2B5EF4-FFF2-40B4-BE49-F238E27FC236}">
                    <a16:creationId xmlns:a16="http://schemas.microsoft.com/office/drawing/2014/main" id="{6174A8B6-B8E4-3FCE-CF90-E27F646B4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8238" y="9736137"/>
                <a:ext cx="79375" cy="95250"/>
              </a:xfrm>
              <a:custGeom>
                <a:avLst/>
                <a:gdLst>
                  <a:gd name="T0" fmla="*/ 4 w 35"/>
                  <a:gd name="T1" fmla="*/ 25 h 42"/>
                  <a:gd name="T2" fmla="*/ 11 w 35"/>
                  <a:gd name="T3" fmla="*/ 2 h 42"/>
                  <a:gd name="T4" fmla="*/ 31 w 35"/>
                  <a:gd name="T5" fmla="*/ 16 h 42"/>
                  <a:gd name="T6" fmla="*/ 23 w 35"/>
                  <a:gd name="T7" fmla="*/ 39 h 42"/>
                  <a:gd name="T8" fmla="*/ 4 w 35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2">
                    <a:moveTo>
                      <a:pt x="4" y="25"/>
                    </a:moveTo>
                    <a:cubicBezTo>
                      <a:pt x="0" y="15"/>
                      <a:pt x="4" y="5"/>
                      <a:pt x="11" y="2"/>
                    </a:cubicBezTo>
                    <a:cubicBezTo>
                      <a:pt x="19" y="0"/>
                      <a:pt x="28" y="6"/>
                      <a:pt x="31" y="16"/>
                    </a:cubicBezTo>
                    <a:cubicBezTo>
                      <a:pt x="35" y="26"/>
                      <a:pt x="31" y="37"/>
                      <a:pt x="23" y="39"/>
                    </a:cubicBezTo>
                    <a:cubicBezTo>
                      <a:pt x="16" y="42"/>
                      <a:pt x="7" y="35"/>
                      <a:pt x="4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01">
                <a:extLst>
                  <a:ext uri="{FF2B5EF4-FFF2-40B4-BE49-F238E27FC236}">
                    <a16:creationId xmlns:a16="http://schemas.microsoft.com/office/drawing/2014/main" id="{2633D2C7-2D41-9ED1-5B8E-F6FC609E4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2375" y="9804400"/>
                <a:ext cx="39687" cy="50800"/>
              </a:xfrm>
              <a:custGeom>
                <a:avLst/>
                <a:gdLst>
                  <a:gd name="T0" fmla="*/ 0 w 17"/>
                  <a:gd name="T1" fmla="*/ 11 h 22"/>
                  <a:gd name="T2" fmla="*/ 9 w 17"/>
                  <a:gd name="T3" fmla="*/ 0 h 22"/>
                  <a:gd name="T4" fmla="*/ 17 w 17"/>
                  <a:gd name="T5" fmla="*/ 12 h 22"/>
                  <a:gd name="T6" fmla="*/ 8 w 17"/>
                  <a:gd name="T7" fmla="*/ 22 h 22"/>
                  <a:gd name="T8" fmla="*/ 0 w 17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0" y="11"/>
                    </a:moveTo>
                    <a:cubicBezTo>
                      <a:pt x="1" y="4"/>
                      <a:pt x="5" y="0"/>
                      <a:pt x="9" y="0"/>
                    </a:cubicBezTo>
                    <a:cubicBezTo>
                      <a:pt x="14" y="0"/>
                      <a:pt x="17" y="5"/>
                      <a:pt x="17" y="12"/>
                    </a:cubicBezTo>
                    <a:cubicBezTo>
                      <a:pt x="17" y="18"/>
                      <a:pt x="13" y="22"/>
                      <a:pt x="8" y="22"/>
                    </a:cubicBezTo>
                    <a:cubicBezTo>
                      <a:pt x="3" y="22"/>
                      <a:pt x="0" y="17"/>
                      <a:pt x="0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02">
                <a:extLst>
                  <a:ext uri="{FF2B5EF4-FFF2-40B4-BE49-F238E27FC236}">
                    <a16:creationId xmlns:a16="http://schemas.microsoft.com/office/drawing/2014/main" id="{7BD1FCD6-3981-FCB6-674B-18E381208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9899650"/>
                <a:ext cx="617537" cy="212725"/>
              </a:xfrm>
              <a:custGeom>
                <a:avLst/>
                <a:gdLst>
                  <a:gd name="T0" fmla="*/ 136 w 271"/>
                  <a:gd name="T1" fmla="*/ 0 h 93"/>
                  <a:gd name="T2" fmla="*/ 225 w 271"/>
                  <a:gd name="T3" fmla="*/ 0 h 93"/>
                  <a:gd name="T4" fmla="*/ 258 w 271"/>
                  <a:gd name="T5" fmla="*/ 14 h 93"/>
                  <a:gd name="T6" fmla="*/ 271 w 271"/>
                  <a:gd name="T7" fmla="*/ 47 h 93"/>
                  <a:gd name="T8" fmla="*/ 258 w 271"/>
                  <a:gd name="T9" fmla="*/ 79 h 93"/>
                  <a:gd name="T10" fmla="*/ 225 w 271"/>
                  <a:gd name="T11" fmla="*/ 93 h 93"/>
                  <a:gd name="T12" fmla="*/ 136 w 271"/>
                  <a:gd name="T13" fmla="*/ 93 h 93"/>
                  <a:gd name="T14" fmla="*/ 47 w 271"/>
                  <a:gd name="T15" fmla="*/ 93 h 93"/>
                  <a:gd name="T16" fmla="*/ 14 w 271"/>
                  <a:gd name="T17" fmla="*/ 79 h 93"/>
                  <a:gd name="T18" fmla="*/ 0 w 271"/>
                  <a:gd name="T19" fmla="*/ 47 h 93"/>
                  <a:gd name="T20" fmla="*/ 14 w 271"/>
                  <a:gd name="T21" fmla="*/ 14 h 93"/>
                  <a:gd name="T22" fmla="*/ 47 w 271"/>
                  <a:gd name="T23" fmla="*/ 0 h 93"/>
                  <a:gd name="T24" fmla="*/ 136 w 271"/>
                  <a:gd name="T2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1" h="93">
                    <a:moveTo>
                      <a:pt x="136" y="0"/>
                    </a:moveTo>
                    <a:cubicBezTo>
                      <a:pt x="225" y="0"/>
                      <a:pt x="225" y="0"/>
                      <a:pt x="225" y="0"/>
                    </a:cubicBezTo>
                    <a:cubicBezTo>
                      <a:pt x="238" y="0"/>
                      <a:pt x="249" y="5"/>
                      <a:pt x="258" y="14"/>
                    </a:cubicBezTo>
                    <a:cubicBezTo>
                      <a:pt x="266" y="22"/>
                      <a:pt x="271" y="34"/>
                      <a:pt x="271" y="47"/>
                    </a:cubicBezTo>
                    <a:cubicBezTo>
                      <a:pt x="271" y="60"/>
                      <a:pt x="266" y="71"/>
                      <a:pt x="258" y="79"/>
                    </a:cubicBezTo>
                    <a:cubicBezTo>
                      <a:pt x="249" y="88"/>
                      <a:pt x="238" y="93"/>
                      <a:pt x="225" y="93"/>
                    </a:cubicBezTo>
                    <a:cubicBezTo>
                      <a:pt x="136" y="93"/>
                      <a:pt x="136" y="93"/>
                      <a:pt x="136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34" y="93"/>
                      <a:pt x="22" y="88"/>
                      <a:pt x="14" y="79"/>
                    </a:cubicBezTo>
                    <a:cubicBezTo>
                      <a:pt x="6" y="71"/>
                      <a:pt x="0" y="60"/>
                      <a:pt x="0" y="47"/>
                    </a:cubicBezTo>
                    <a:cubicBezTo>
                      <a:pt x="0" y="34"/>
                      <a:pt x="6" y="22"/>
                      <a:pt x="14" y="14"/>
                    </a:cubicBezTo>
                    <a:cubicBezTo>
                      <a:pt x="22" y="5"/>
                      <a:pt x="34" y="0"/>
                      <a:pt x="47" y="0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BD3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03">
                <a:extLst>
                  <a:ext uri="{FF2B5EF4-FFF2-40B4-BE49-F238E27FC236}">
                    <a16:creationId xmlns:a16="http://schemas.microsoft.com/office/drawing/2014/main" id="{28025660-8A54-1914-4B13-74E3306D9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725" y="9929812"/>
                <a:ext cx="280987" cy="152400"/>
              </a:xfrm>
              <a:custGeom>
                <a:avLst/>
                <a:gdLst>
                  <a:gd name="T0" fmla="*/ 123 w 123"/>
                  <a:gd name="T1" fmla="*/ 67 h 67"/>
                  <a:gd name="T2" fmla="*/ 123 w 123"/>
                  <a:gd name="T3" fmla="*/ 0 h 67"/>
                  <a:gd name="T4" fmla="*/ 122 w 123"/>
                  <a:gd name="T5" fmla="*/ 0 h 67"/>
                  <a:gd name="T6" fmla="*/ 33 w 123"/>
                  <a:gd name="T7" fmla="*/ 0 h 67"/>
                  <a:gd name="T8" fmla="*/ 9 w 123"/>
                  <a:gd name="T9" fmla="*/ 10 h 67"/>
                  <a:gd name="T10" fmla="*/ 0 w 123"/>
                  <a:gd name="T11" fmla="*/ 34 h 67"/>
                  <a:gd name="T12" fmla="*/ 9 w 123"/>
                  <a:gd name="T13" fmla="*/ 57 h 67"/>
                  <a:gd name="T14" fmla="*/ 33 w 123"/>
                  <a:gd name="T15" fmla="*/ 67 h 67"/>
                  <a:gd name="T16" fmla="*/ 122 w 123"/>
                  <a:gd name="T17" fmla="*/ 67 h 67"/>
                  <a:gd name="T18" fmla="*/ 123 w 123"/>
                  <a:gd name="T1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67">
                    <a:moveTo>
                      <a:pt x="123" y="67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4" y="0"/>
                      <a:pt x="15" y="4"/>
                      <a:pt x="9" y="10"/>
                    </a:cubicBezTo>
                    <a:cubicBezTo>
                      <a:pt x="3" y="16"/>
                      <a:pt x="0" y="24"/>
                      <a:pt x="0" y="34"/>
                    </a:cubicBezTo>
                    <a:cubicBezTo>
                      <a:pt x="0" y="43"/>
                      <a:pt x="3" y="51"/>
                      <a:pt x="9" y="57"/>
                    </a:cubicBezTo>
                    <a:cubicBezTo>
                      <a:pt x="15" y="63"/>
                      <a:pt x="24" y="67"/>
                      <a:pt x="33" y="67"/>
                    </a:cubicBezTo>
                    <a:cubicBezTo>
                      <a:pt x="122" y="67"/>
                      <a:pt x="122" y="67"/>
                      <a:pt x="122" y="67"/>
                    </a:cubicBezTo>
                    <a:lnTo>
                      <a:pt x="123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04">
                <a:extLst>
                  <a:ext uri="{FF2B5EF4-FFF2-40B4-BE49-F238E27FC236}">
                    <a16:creationId xmlns:a16="http://schemas.microsoft.com/office/drawing/2014/main" id="{5EC3364C-C2D1-F87B-4A64-47AF0DCFE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913" y="8626475"/>
                <a:ext cx="387350" cy="369888"/>
              </a:xfrm>
              <a:custGeom>
                <a:avLst/>
                <a:gdLst>
                  <a:gd name="T0" fmla="*/ 106 w 170"/>
                  <a:gd name="T1" fmla="*/ 6 h 162"/>
                  <a:gd name="T2" fmla="*/ 155 w 170"/>
                  <a:gd name="T3" fmla="*/ 39 h 162"/>
                  <a:gd name="T4" fmla="*/ 166 w 170"/>
                  <a:gd name="T5" fmla="*/ 86 h 162"/>
                  <a:gd name="T6" fmla="*/ 166 w 170"/>
                  <a:gd name="T7" fmla="*/ 86 h 162"/>
                  <a:gd name="T8" fmla="*/ 159 w 170"/>
                  <a:gd name="T9" fmla="*/ 111 h 162"/>
                  <a:gd name="T10" fmla="*/ 154 w 170"/>
                  <a:gd name="T11" fmla="*/ 124 h 162"/>
                  <a:gd name="T12" fmla="*/ 146 w 170"/>
                  <a:gd name="T13" fmla="*/ 136 h 162"/>
                  <a:gd name="T14" fmla="*/ 107 w 170"/>
                  <a:gd name="T15" fmla="*/ 158 h 162"/>
                  <a:gd name="T16" fmla="*/ 60 w 170"/>
                  <a:gd name="T17" fmla="*/ 156 h 162"/>
                  <a:gd name="T18" fmla="*/ 17 w 170"/>
                  <a:gd name="T19" fmla="*/ 129 h 162"/>
                  <a:gd name="T20" fmla="*/ 0 w 170"/>
                  <a:gd name="T21" fmla="*/ 85 h 162"/>
                  <a:gd name="T22" fmla="*/ 10 w 170"/>
                  <a:gd name="T23" fmla="*/ 41 h 162"/>
                  <a:gd name="T24" fmla="*/ 46 w 170"/>
                  <a:gd name="T25" fmla="*/ 6 h 162"/>
                  <a:gd name="T26" fmla="*/ 106 w 170"/>
                  <a:gd name="T27" fmla="*/ 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" h="162">
                    <a:moveTo>
                      <a:pt x="106" y="6"/>
                    </a:moveTo>
                    <a:cubicBezTo>
                      <a:pt x="127" y="13"/>
                      <a:pt x="144" y="25"/>
                      <a:pt x="155" y="39"/>
                    </a:cubicBezTo>
                    <a:cubicBezTo>
                      <a:pt x="166" y="54"/>
                      <a:pt x="170" y="71"/>
                      <a:pt x="166" y="86"/>
                    </a:cubicBezTo>
                    <a:cubicBezTo>
                      <a:pt x="166" y="86"/>
                      <a:pt x="166" y="86"/>
                      <a:pt x="166" y="86"/>
                    </a:cubicBezTo>
                    <a:cubicBezTo>
                      <a:pt x="159" y="111"/>
                      <a:pt x="159" y="111"/>
                      <a:pt x="159" y="111"/>
                    </a:cubicBezTo>
                    <a:cubicBezTo>
                      <a:pt x="158" y="116"/>
                      <a:pt x="156" y="120"/>
                      <a:pt x="154" y="124"/>
                    </a:cubicBezTo>
                    <a:cubicBezTo>
                      <a:pt x="152" y="128"/>
                      <a:pt x="150" y="131"/>
                      <a:pt x="146" y="136"/>
                    </a:cubicBezTo>
                    <a:cubicBezTo>
                      <a:pt x="136" y="147"/>
                      <a:pt x="123" y="155"/>
                      <a:pt x="107" y="158"/>
                    </a:cubicBezTo>
                    <a:cubicBezTo>
                      <a:pt x="93" y="162"/>
                      <a:pt x="76" y="161"/>
                      <a:pt x="60" y="156"/>
                    </a:cubicBezTo>
                    <a:cubicBezTo>
                      <a:pt x="42" y="151"/>
                      <a:pt x="28" y="141"/>
                      <a:pt x="17" y="129"/>
                    </a:cubicBezTo>
                    <a:cubicBezTo>
                      <a:pt x="6" y="116"/>
                      <a:pt x="0" y="100"/>
                      <a:pt x="0" y="85"/>
                    </a:cubicBezTo>
                    <a:cubicBezTo>
                      <a:pt x="0" y="71"/>
                      <a:pt x="6" y="54"/>
                      <a:pt x="10" y="41"/>
                    </a:cubicBezTo>
                    <a:cubicBezTo>
                      <a:pt x="15" y="24"/>
                      <a:pt x="29" y="12"/>
                      <a:pt x="46" y="6"/>
                    </a:cubicBezTo>
                    <a:cubicBezTo>
                      <a:pt x="63" y="0"/>
                      <a:pt x="85" y="0"/>
                      <a:pt x="106" y="6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05">
                <a:extLst>
                  <a:ext uri="{FF2B5EF4-FFF2-40B4-BE49-F238E27FC236}">
                    <a16:creationId xmlns:a16="http://schemas.microsoft.com/office/drawing/2014/main" id="{2F8D6EA4-A05E-DE59-C3C4-6C0E69B9B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600" y="8651875"/>
                <a:ext cx="322262" cy="244475"/>
              </a:xfrm>
              <a:custGeom>
                <a:avLst/>
                <a:gdLst>
                  <a:gd name="T0" fmla="*/ 2 w 141"/>
                  <a:gd name="T1" fmla="*/ 36 h 107"/>
                  <a:gd name="T2" fmla="*/ 2 w 141"/>
                  <a:gd name="T3" fmla="*/ 36 h 107"/>
                  <a:gd name="T4" fmla="*/ 2 w 141"/>
                  <a:gd name="T5" fmla="*/ 37 h 107"/>
                  <a:gd name="T6" fmla="*/ 12 w 141"/>
                  <a:gd name="T7" fmla="*/ 72 h 107"/>
                  <a:gd name="T8" fmla="*/ 55 w 141"/>
                  <a:gd name="T9" fmla="*/ 101 h 107"/>
                  <a:gd name="T10" fmla="*/ 108 w 141"/>
                  <a:gd name="T11" fmla="*/ 101 h 107"/>
                  <a:gd name="T12" fmla="*/ 137 w 141"/>
                  <a:gd name="T13" fmla="*/ 74 h 107"/>
                  <a:gd name="T14" fmla="*/ 128 w 141"/>
                  <a:gd name="T15" fmla="*/ 35 h 107"/>
                  <a:gd name="T16" fmla="*/ 84 w 141"/>
                  <a:gd name="T17" fmla="*/ 6 h 107"/>
                  <a:gd name="T18" fmla="*/ 32 w 141"/>
                  <a:gd name="T19" fmla="*/ 6 h 107"/>
                  <a:gd name="T20" fmla="*/ 3 w 141"/>
                  <a:gd name="T21" fmla="*/ 33 h 107"/>
                  <a:gd name="T22" fmla="*/ 2 w 141"/>
                  <a:gd name="T23" fmla="*/ 3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1" h="107">
                    <a:moveTo>
                      <a:pt x="2" y="36"/>
                    </a:move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48"/>
                      <a:pt x="3" y="61"/>
                      <a:pt x="12" y="72"/>
                    </a:cubicBezTo>
                    <a:cubicBezTo>
                      <a:pt x="21" y="85"/>
                      <a:pt x="36" y="95"/>
                      <a:pt x="55" y="101"/>
                    </a:cubicBezTo>
                    <a:cubicBezTo>
                      <a:pt x="74" y="107"/>
                      <a:pt x="93" y="107"/>
                      <a:pt x="108" y="101"/>
                    </a:cubicBezTo>
                    <a:cubicBezTo>
                      <a:pt x="122" y="96"/>
                      <a:pt x="133" y="87"/>
                      <a:pt x="137" y="74"/>
                    </a:cubicBezTo>
                    <a:cubicBezTo>
                      <a:pt x="141" y="61"/>
                      <a:pt x="137" y="47"/>
                      <a:pt x="128" y="35"/>
                    </a:cubicBezTo>
                    <a:cubicBezTo>
                      <a:pt x="119" y="23"/>
                      <a:pt x="103" y="12"/>
                      <a:pt x="84" y="6"/>
                    </a:cubicBezTo>
                    <a:cubicBezTo>
                      <a:pt x="66" y="0"/>
                      <a:pt x="47" y="1"/>
                      <a:pt x="32" y="6"/>
                    </a:cubicBezTo>
                    <a:cubicBezTo>
                      <a:pt x="18" y="11"/>
                      <a:pt x="7" y="20"/>
                      <a:pt x="3" y="33"/>
                    </a:cubicBezTo>
                    <a:cubicBezTo>
                      <a:pt x="2" y="34"/>
                      <a:pt x="2" y="35"/>
                      <a:pt x="2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06">
                <a:extLst>
                  <a:ext uri="{FF2B5EF4-FFF2-40B4-BE49-F238E27FC236}">
                    <a16:creationId xmlns:a16="http://schemas.microsoft.com/office/drawing/2014/main" id="{0DB28FA8-B979-51DD-43C2-6D5A5B96D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7725" y="8797925"/>
                <a:ext cx="309562" cy="171450"/>
              </a:xfrm>
              <a:custGeom>
                <a:avLst/>
                <a:gdLst>
                  <a:gd name="T0" fmla="*/ 135 w 135"/>
                  <a:gd name="T1" fmla="*/ 40 h 75"/>
                  <a:gd name="T2" fmla="*/ 118 w 135"/>
                  <a:gd name="T3" fmla="*/ 48 h 75"/>
                  <a:gd name="T4" fmla="*/ 59 w 135"/>
                  <a:gd name="T5" fmla="*/ 48 h 75"/>
                  <a:gd name="T6" fmla="*/ 10 w 135"/>
                  <a:gd name="T7" fmla="*/ 15 h 75"/>
                  <a:gd name="T8" fmla="*/ 1 w 135"/>
                  <a:gd name="T9" fmla="*/ 0 h 75"/>
                  <a:gd name="T10" fmla="*/ 0 w 135"/>
                  <a:gd name="T11" fmla="*/ 9 h 75"/>
                  <a:gd name="T12" fmla="*/ 15 w 135"/>
                  <a:gd name="T13" fmla="*/ 46 h 75"/>
                  <a:gd name="T14" fmla="*/ 52 w 135"/>
                  <a:gd name="T15" fmla="*/ 71 h 75"/>
                  <a:gd name="T16" fmla="*/ 94 w 135"/>
                  <a:gd name="T17" fmla="*/ 72 h 75"/>
                  <a:gd name="T18" fmla="*/ 126 w 135"/>
                  <a:gd name="T19" fmla="*/ 53 h 75"/>
                  <a:gd name="T20" fmla="*/ 133 w 135"/>
                  <a:gd name="T21" fmla="*/ 44 h 75"/>
                  <a:gd name="T22" fmla="*/ 135 w 135"/>
                  <a:gd name="T23" fmla="*/ 4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5" h="75">
                    <a:moveTo>
                      <a:pt x="135" y="40"/>
                    </a:moveTo>
                    <a:cubicBezTo>
                      <a:pt x="130" y="43"/>
                      <a:pt x="124" y="46"/>
                      <a:pt x="118" y="48"/>
                    </a:cubicBezTo>
                    <a:cubicBezTo>
                      <a:pt x="101" y="54"/>
                      <a:pt x="80" y="54"/>
                      <a:pt x="59" y="48"/>
                    </a:cubicBezTo>
                    <a:cubicBezTo>
                      <a:pt x="38" y="41"/>
                      <a:pt x="20" y="29"/>
                      <a:pt x="10" y="15"/>
                    </a:cubicBezTo>
                    <a:cubicBezTo>
                      <a:pt x="6" y="10"/>
                      <a:pt x="3" y="5"/>
                      <a:pt x="1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0" y="22"/>
                      <a:pt x="6" y="35"/>
                      <a:pt x="15" y="46"/>
                    </a:cubicBezTo>
                    <a:cubicBezTo>
                      <a:pt x="24" y="57"/>
                      <a:pt x="37" y="66"/>
                      <a:pt x="52" y="71"/>
                    </a:cubicBezTo>
                    <a:cubicBezTo>
                      <a:pt x="67" y="75"/>
                      <a:pt x="81" y="75"/>
                      <a:pt x="94" y="72"/>
                    </a:cubicBezTo>
                    <a:cubicBezTo>
                      <a:pt x="107" y="69"/>
                      <a:pt x="118" y="63"/>
                      <a:pt x="126" y="53"/>
                    </a:cubicBezTo>
                    <a:cubicBezTo>
                      <a:pt x="129" y="50"/>
                      <a:pt x="131" y="47"/>
                      <a:pt x="133" y="44"/>
                    </a:cubicBezTo>
                    <a:cubicBezTo>
                      <a:pt x="134" y="42"/>
                      <a:pt x="134" y="41"/>
                      <a:pt x="13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07">
                <a:extLst>
                  <a:ext uri="{FF2B5EF4-FFF2-40B4-BE49-F238E27FC236}">
                    <a16:creationId xmlns:a16="http://schemas.microsoft.com/office/drawing/2014/main" id="{74FACD34-EA18-0E7C-BA2D-746E55076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950" y="8648700"/>
                <a:ext cx="47625" cy="258763"/>
              </a:xfrm>
              <a:custGeom>
                <a:avLst/>
                <a:gdLst>
                  <a:gd name="T0" fmla="*/ 0 w 30"/>
                  <a:gd name="T1" fmla="*/ 0 h 163"/>
                  <a:gd name="T2" fmla="*/ 21 w 30"/>
                  <a:gd name="T3" fmla="*/ 0 h 163"/>
                  <a:gd name="T4" fmla="*/ 30 w 30"/>
                  <a:gd name="T5" fmla="*/ 163 h 163"/>
                  <a:gd name="T6" fmla="*/ 8 w 30"/>
                  <a:gd name="T7" fmla="*/ 163 h 163"/>
                  <a:gd name="T8" fmla="*/ 0 w 30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63">
                    <a:moveTo>
                      <a:pt x="0" y="0"/>
                    </a:moveTo>
                    <a:lnTo>
                      <a:pt x="21" y="0"/>
                    </a:lnTo>
                    <a:lnTo>
                      <a:pt x="30" y="163"/>
                    </a:lnTo>
                    <a:lnTo>
                      <a:pt x="8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2268F058-779C-66E3-79E4-AB1D6A37DB28}"/>
                </a:ext>
              </a:extLst>
            </p:cNvPr>
            <p:cNvGrpSpPr/>
            <p:nvPr/>
          </p:nvGrpSpPr>
          <p:grpSpPr>
            <a:xfrm>
              <a:off x="3427223" y="1030889"/>
              <a:ext cx="854890" cy="1211263"/>
              <a:chOff x="4537075" y="2998787"/>
              <a:chExt cx="1336675" cy="1893888"/>
            </a:xfrm>
          </p:grpSpPr>
          <p:sp>
            <p:nvSpPr>
              <p:cNvPr id="356" name="Freeform 308">
                <a:extLst>
                  <a:ext uri="{FF2B5EF4-FFF2-40B4-BE49-F238E27FC236}">
                    <a16:creationId xmlns:a16="http://schemas.microsoft.com/office/drawing/2014/main" id="{B18BF68B-E898-0DCB-B176-1177A2F48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1863" y="3217862"/>
                <a:ext cx="927100" cy="1466850"/>
              </a:xfrm>
              <a:custGeom>
                <a:avLst/>
                <a:gdLst>
                  <a:gd name="T0" fmla="*/ 23 w 406"/>
                  <a:gd name="T1" fmla="*/ 643 h 643"/>
                  <a:gd name="T2" fmla="*/ 383 w 406"/>
                  <a:gd name="T3" fmla="*/ 643 h 643"/>
                  <a:gd name="T4" fmla="*/ 406 w 406"/>
                  <a:gd name="T5" fmla="*/ 617 h 643"/>
                  <a:gd name="T6" fmla="*/ 406 w 406"/>
                  <a:gd name="T7" fmla="*/ 26 h 643"/>
                  <a:gd name="T8" fmla="*/ 383 w 406"/>
                  <a:gd name="T9" fmla="*/ 0 h 643"/>
                  <a:gd name="T10" fmla="*/ 23 w 406"/>
                  <a:gd name="T11" fmla="*/ 0 h 643"/>
                  <a:gd name="T12" fmla="*/ 0 w 406"/>
                  <a:gd name="T13" fmla="*/ 26 h 643"/>
                  <a:gd name="T14" fmla="*/ 0 w 406"/>
                  <a:gd name="T15" fmla="*/ 617 h 643"/>
                  <a:gd name="T16" fmla="*/ 23 w 406"/>
                  <a:gd name="T17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643">
                    <a:moveTo>
                      <a:pt x="23" y="643"/>
                    </a:moveTo>
                    <a:cubicBezTo>
                      <a:pt x="383" y="643"/>
                      <a:pt x="383" y="643"/>
                      <a:pt x="383" y="643"/>
                    </a:cubicBezTo>
                    <a:cubicBezTo>
                      <a:pt x="395" y="643"/>
                      <a:pt x="406" y="631"/>
                      <a:pt x="406" y="617"/>
                    </a:cubicBezTo>
                    <a:cubicBezTo>
                      <a:pt x="406" y="26"/>
                      <a:pt x="406" y="26"/>
                      <a:pt x="406" y="26"/>
                    </a:cubicBezTo>
                    <a:cubicBezTo>
                      <a:pt x="406" y="12"/>
                      <a:pt x="395" y="0"/>
                      <a:pt x="38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2"/>
                      <a:pt x="0" y="26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0" y="631"/>
                      <a:pt x="10" y="643"/>
                      <a:pt x="23" y="6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09">
                <a:extLst>
                  <a:ext uri="{FF2B5EF4-FFF2-40B4-BE49-F238E27FC236}">
                    <a16:creationId xmlns:a16="http://schemas.microsoft.com/office/drawing/2014/main" id="{14EDC0E9-6D87-4754-759B-052F01D0B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1413" y="2998787"/>
                <a:ext cx="504825" cy="552450"/>
              </a:xfrm>
              <a:custGeom>
                <a:avLst/>
                <a:gdLst>
                  <a:gd name="T0" fmla="*/ 111 w 221"/>
                  <a:gd name="T1" fmla="*/ 0 h 242"/>
                  <a:gd name="T2" fmla="*/ 184 w 221"/>
                  <a:gd name="T3" fmla="*/ 73 h 242"/>
                  <a:gd name="T4" fmla="*/ 182 w 221"/>
                  <a:gd name="T5" fmla="*/ 90 h 242"/>
                  <a:gd name="T6" fmla="*/ 221 w 221"/>
                  <a:gd name="T7" fmla="*/ 90 h 242"/>
                  <a:gd name="T8" fmla="*/ 221 w 221"/>
                  <a:gd name="T9" fmla="*/ 96 h 242"/>
                  <a:gd name="T10" fmla="*/ 221 w 221"/>
                  <a:gd name="T11" fmla="*/ 187 h 242"/>
                  <a:gd name="T12" fmla="*/ 221 w 221"/>
                  <a:gd name="T13" fmla="*/ 242 h 242"/>
                  <a:gd name="T14" fmla="*/ 0 w 221"/>
                  <a:gd name="T15" fmla="*/ 242 h 242"/>
                  <a:gd name="T16" fmla="*/ 0 w 221"/>
                  <a:gd name="T17" fmla="*/ 187 h 242"/>
                  <a:gd name="T18" fmla="*/ 0 w 221"/>
                  <a:gd name="T19" fmla="*/ 96 h 242"/>
                  <a:gd name="T20" fmla="*/ 0 w 221"/>
                  <a:gd name="T21" fmla="*/ 90 h 242"/>
                  <a:gd name="T22" fmla="*/ 40 w 221"/>
                  <a:gd name="T23" fmla="*/ 90 h 242"/>
                  <a:gd name="T24" fmla="*/ 38 w 221"/>
                  <a:gd name="T25" fmla="*/ 73 h 242"/>
                  <a:gd name="T26" fmla="*/ 111 w 221"/>
                  <a:gd name="T2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242">
                    <a:moveTo>
                      <a:pt x="111" y="0"/>
                    </a:moveTo>
                    <a:cubicBezTo>
                      <a:pt x="151" y="0"/>
                      <a:pt x="184" y="33"/>
                      <a:pt x="184" y="73"/>
                    </a:cubicBezTo>
                    <a:cubicBezTo>
                      <a:pt x="184" y="79"/>
                      <a:pt x="183" y="84"/>
                      <a:pt x="182" y="90"/>
                    </a:cubicBezTo>
                    <a:cubicBezTo>
                      <a:pt x="221" y="90"/>
                      <a:pt x="221" y="90"/>
                      <a:pt x="221" y="90"/>
                    </a:cubicBezTo>
                    <a:cubicBezTo>
                      <a:pt x="221" y="96"/>
                      <a:pt x="221" y="96"/>
                      <a:pt x="221" y="96"/>
                    </a:cubicBezTo>
                    <a:cubicBezTo>
                      <a:pt x="221" y="187"/>
                      <a:pt x="221" y="187"/>
                      <a:pt x="221" y="187"/>
                    </a:cubicBezTo>
                    <a:cubicBezTo>
                      <a:pt x="221" y="242"/>
                      <a:pt x="221" y="242"/>
                      <a:pt x="221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38" y="84"/>
                      <a:pt x="38" y="79"/>
                      <a:pt x="38" y="73"/>
                    </a:cubicBezTo>
                    <a:cubicBezTo>
                      <a:pt x="38" y="33"/>
                      <a:pt x="71" y="0"/>
                      <a:pt x="111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10">
                <a:extLst>
                  <a:ext uri="{FF2B5EF4-FFF2-40B4-BE49-F238E27FC236}">
                    <a16:creationId xmlns:a16="http://schemas.microsoft.com/office/drawing/2014/main" id="{B4D8152F-2707-7D59-EEF7-7E512DCDD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075" y="3217862"/>
                <a:ext cx="1336675" cy="1674813"/>
              </a:xfrm>
              <a:custGeom>
                <a:avLst/>
                <a:gdLst>
                  <a:gd name="T0" fmla="*/ 111 w 586"/>
                  <a:gd name="T1" fmla="*/ 0 h 734"/>
                  <a:gd name="T2" fmla="*/ 138 w 586"/>
                  <a:gd name="T3" fmla="*/ 0 h 734"/>
                  <a:gd name="T4" fmla="*/ 138 w 586"/>
                  <a:gd name="T5" fmla="*/ 91 h 734"/>
                  <a:gd name="T6" fmla="*/ 111 w 586"/>
                  <a:gd name="T7" fmla="*/ 91 h 734"/>
                  <a:gd name="T8" fmla="*/ 98 w 586"/>
                  <a:gd name="T9" fmla="*/ 97 h 734"/>
                  <a:gd name="T10" fmla="*/ 90 w 586"/>
                  <a:gd name="T11" fmla="*/ 118 h 734"/>
                  <a:gd name="T12" fmla="*/ 90 w 586"/>
                  <a:gd name="T13" fmla="*/ 616 h 734"/>
                  <a:gd name="T14" fmla="*/ 98 w 586"/>
                  <a:gd name="T15" fmla="*/ 636 h 734"/>
                  <a:gd name="T16" fmla="*/ 111 w 586"/>
                  <a:gd name="T17" fmla="*/ 643 h 734"/>
                  <a:gd name="T18" fmla="*/ 474 w 586"/>
                  <a:gd name="T19" fmla="*/ 643 h 734"/>
                  <a:gd name="T20" fmla="*/ 488 w 586"/>
                  <a:gd name="T21" fmla="*/ 636 h 734"/>
                  <a:gd name="T22" fmla="*/ 496 w 586"/>
                  <a:gd name="T23" fmla="*/ 616 h 734"/>
                  <a:gd name="T24" fmla="*/ 496 w 586"/>
                  <a:gd name="T25" fmla="*/ 118 h 734"/>
                  <a:gd name="T26" fmla="*/ 488 w 586"/>
                  <a:gd name="T27" fmla="*/ 97 h 734"/>
                  <a:gd name="T28" fmla="*/ 474 w 586"/>
                  <a:gd name="T29" fmla="*/ 91 h 734"/>
                  <a:gd name="T30" fmla="*/ 448 w 586"/>
                  <a:gd name="T31" fmla="*/ 91 h 734"/>
                  <a:gd name="T32" fmla="*/ 448 w 586"/>
                  <a:gd name="T33" fmla="*/ 0 h 734"/>
                  <a:gd name="T34" fmla="*/ 474 w 586"/>
                  <a:gd name="T35" fmla="*/ 0 h 734"/>
                  <a:gd name="T36" fmla="*/ 555 w 586"/>
                  <a:gd name="T37" fmla="*/ 36 h 734"/>
                  <a:gd name="T38" fmla="*/ 586 w 586"/>
                  <a:gd name="T39" fmla="*/ 118 h 734"/>
                  <a:gd name="T40" fmla="*/ 586 w 586"/>
                  <a:gd name="T41" fmla="*/ 616 h 734"/>
                  <a:gd name="T42" fmla="*/ 555 w 586"/>
                  <a:gd name="T43" fmla="*/ 698 h 734"/>
                  <a:gd name="T44" fmla="*/ 474 w 586"/>
                  <a:gd name="T45" fmla="*/ 734 h 734"/>
                  <a:gd name="T46" fmla="*/ 111 w 586"/>
                  <a:gd name="T47" fmla="*/ 734 h 734"/>
                  <a:gd name="T48" fmla="*/ 31 w 586"/>
                  <a:gd name="T49" fmla="*/ 698 h 734"/>
                  <a:gd name="T50" fmla="*/ 0 w 586"/>
                  <a:gd name="T51" fmla="*/ 616 h 734"/>
                  <a:gd name="T52" fmla="*/ 0 w 586"/>
                  <a:gd name="T53" fmla="*/ 118 h 734"/>
                  <a:gd name="T54" fmla="*/ 31 w 586"/>
                  <a:gd name="T55" fmla="*/ 36 h 734"/>
                  <a:gd name="T56" fmla="*/ 111 w 586"/>
                  <a:gd name="T57" fmla="*/ 0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86" h="734">
                    <a:moveTo>
                      <a:pt x="111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91"/>
                      <a:pt x="138" y="91"/>
                      <a:pt x="138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06" y="91"/>
                      <a:pt x="101" y="93"/>
                      <a:pt x="98" y="97"/>
                    </a:cubicBezTo>
                    <a:cubicBezTo>
                      <a:pt x="93" y="102"/>
                      <a:pt x="90" y="110"/>
                      <a:pt x="90" y="118"/>
                    </a:cubicBezTo>
                    <a:cubicBezTo>
                      <a:pt x="90" y="616"/>
                      <a:pt x="90" y="616"/>
                      <a:pt x="90" y="616"/>
                    </a:cubicBezTo>
                    <a:cubicBezTo>
                      <a:pt x="90" y="624"/>
                      <a:pt x="93" y="631"/>
                      <a:pt x="98" y="636"/>
                    </a:cubicBezTo>
                    <a:cubicBezTo>
                      <a:pt x="101" y="641"/>
                      <a:pt x="106" y="643"/>
                      <a:pt x="111" y="643"/>
                    </a:cubicBezTo>
                    <a:cubicBezTo>
                      <a:pt x="474" y="643"/>
                      <a:pt x="474" y="643"/>
                      <a:pt x="474" y="643"/>
                    </a:cubicBezTo>
                    <a:cubicBezTo>
                      <a:pt x="480" y="643"/>
                      <a:pt x="484" y="641"/>
                      <a:pt x="488" y="636"/>
                    </a:cubicBezTo>
                    <a:cubicBezTo>
                      <a:pt x="493" y="631"/>
                      <a:pt x="496" y="624"/>
                      <a:pt x="496" y="616"/>
                    </a:cubicBezTo>
                    <a:cubicBezTo>
                      <a:pt x="496" y="450"/>
                      <a:pt x="496" y="284"/>
                      <a:pt x="496" y="118"/>
                    </a:cubicBezTo>
                    <a:cubicBezTo>
                      <a:pt x="496" y="110"/>
                      <a:pt x="493" y="102"/>
                      <a:pt x="488" y="97"/>
                    </a:cubicBezTo>
                    <a:cubicBezTo>
                      <a:pt x="484" y="93"/>
                      <a:pt x="480" y="91"/>
                      <a:pt x="474" y="91"/>
                    </a:cubicBezTo>
                    <a:cubicBezTo>
                      <a:pt x="448" y="91"/>
                      <a:pt x="448" y="91"/>
                      <a:pt x="448" y="91"/>
                    </a:cubicBezTo>
                    <a:cubicBezTo>
                      <a:pt x="448" y="0"/>
                      <a:pt x="448" y="0"/>
                      <a:pt x="448" y="0"/>
                    </a:cubicBezTo>
                    <a:cubicBezTo>
                      <a:pt x="474" y="0"/>
                      <a:pt x="474" y="0"/>
                      <a:pt x="474" y="0"/>
                    </a:cubicBezTo>
                    <a:cubicBezTo>
                      <a:pt x="506" y="0"/>
                      <a:pt x="534" y="14"/>
                      <a:pt x="555" y="36"/>
                    </a:cubicBezTo>
                    <a:cubicBezTo>
                      <a:pt x="574" y="58"/>
                      <a:pt x="586" y="87"/>
                      <a:pt x="586" y="118"/>
                    </a:cubicBezTo>
                    <a:cubicBezTo>
                      <a:pt x="586" y="616"/>
                      <a:pt x="586" y="616"/>
                      <a:pt x="586" y="616"/>
                    </a:cubicBezTo>
                    <a:cubicBezTo>
                      <a:pt x="586" y="647"/>
                      <a:pt x="574" y="676"/>
                      <a:pt x="555" y="698"/>
                    </a:cubicBezTo>
                    <a:cubicBezTo>
                      <a:pt x="534" y="720"/>
                      <a:pt x="506" y="734"/>
                      <a:pt x="474" y="734"/>
                    </a:cubicBezTo>
                    <a:cubicBezTo>
                      <a:pt x="111" y="734"/>
                      <a:pt x="111" y="734"/>
                      <a:pt x="111" y="734"/>
                    </a:cubicBezTo>
                    <a:cubicBezTo>
                      <a:pt x="80" y="734"/>
                      <a:pt x="51" y="720"/>
                      <a:pt x="31" y="698"/>
                    </a:cubicBezTo>
                    <a:cubicBezTo>
                      <a:pt x="12" y="676"/>
                      <a:pt x="0" y="647"/>
                      <a:pt x="0" y="616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87"/>
                      <a:pt x="12" y="58"/>
                      <a:pt x="31" y="36"/>
                    </a:cubicBezTo>
                    <a:cubicBezTo>
                      <a:pt x="51" y="14"/>
                      <a:pt x="80" y="0"/>
                      <a:pt x="111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311">
                <a:extLst>
                  <a:ext uri="{FF2B5EF4-FFF2-40B4-BE49-F238E27FC236}">
                    <a16:creationId xmlns:a16="http://schemas.microsoft.com/office/drawing/2014/main" id="{9C4323FB-5C07-1CF6-1862-663EDA9B4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37150" y="3095625"/>
                <a:ext cx="136525" cy="1381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12">
                <a:extLst>
                  <a:ext uri="{FF2B5EF4-FFF2-40B4-BE49-F238E27FC236}">
                    <a16:creationId xmlns:a16="http://schemas.microsoft.com/office/drawing/2014/main" id="{AB711BC6-FF29-B6DC-CA69-57F40B9C6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338" y="3833812"/>
                <a:ext cx="935037" cy="431800"/>
              </a:xfrm>
              <a:custGeom>
                <a:avLst/>
                <a:gdLst>
                  <a:gd name="T0" fmla="*/ 0 w 589"/>
                  <a:gd name="T1" fmla="*/ 197 h 272"/>
                  <a:gd name="T2" fmla="*/ 111 w 589"/>
                  <a:gd name="T3" fmla="*/ 197 h 272"/>
                  <a:gd name="T4" fmla="*/ 124 w 589"/>
                  <a:gd name="T5" fmla="*/ 165 h 272"/>
                  <a:gd name="T6" fmla="*/ 136 w 589"/>
                  <a:gd name="T7" fmla="*/ 134 h 272"/>
                  <a:gd name="T8" fmla="*/ 147 w 589"/>
                  <a:gd name="T9" fmla="*/ 165 h 272"/>
                  <a:gd name="T10" fmla="*/ 163 w 589"/>
                  <a:gd name="T11" fmla="*/ 206 h 272"/>
                  <a:gd name="T12" fmla="*/ 187 w 589"/>
                  <a:gd name="T13" fmla="*/ 151 h 272"/>
                  <a:gd name="T14" fmla="*/ 197 w 589"/>
                  <a:gd name="T15" fmla="*/ 128 h 272"/>
                  <a:gd name="T16" fmla="*/ 210 w 589"/>
                  <a:gd name="T17" fmla="*/ 151 h 272"/>
                  <a:gd name="T18" fmla="*/ 215 w 589"/>
                  <a:gd name="T19" fmla="*/ 158 h 272"/>
                  <a:gd name="T20" fmla="*/ 248 w 589"/>
                  <a:gd name="T21" fmla="*/ 58 h 272"/>
                  <a:gd name="T22" fmla="*/ 268 w 589"/>
                  <a:gd name="T23" fmla="*/ 0 h 272"/>
                  <a:gd name="T24" fmla="*/ 274 w 589"/>
                  <a:gd name="T25" fmla="*/ 60 h 272"/>
                  <a:gd name="T26" fmla="*/ 282 w 589"/>
                  <a:gd name="T27" fmla="*/ 171 h 272"/>
                  <a:gd name="T28" fmla="*/ 289 w 589"/>
                  <a:gd name="T29" fmla="*/ 158 h 272"/>
                  <a:gd name="T30" fmla="*/ 301 w 589"/>
                  <a:gd name="T31" fmla="*/ 138 h 272"/>
                  <a:gd name="T32" fmla="*/ 312 w 589"/>
                  <a:gd name="T33" fmla="*/ 158 h 272"/>
                  <a:gd name="T34" fmla="*/ 337 w 589"/>
                  <a:gd name="T35" fmla="*/ 206 h 272"/>
                  <a:gd name="T36" fmla="*/ 363 w 589"/>
                  <a:gd name="T37" fmla="*/ 165 h 272"/>
                  <a:gd name="T38" fmla="*/ 373 w 589"/>
                  <a:gd name="T39" fmla="*/ 150 h 272"/>
                  <a:gd name="T40" fmla="*/ 383 w 589"/>
                  <a:gd name="T41" fmla="*/ 165 h 272"/>
                  <a:gd name="T42" fmla="*/ 399 w 589"/>
                  <a:gd name="T43" fmla="*/ 187 h 272"/>
                  <a:gd name="T44" fmla="*/ 407 w 589"/>
                  <a:gd name="T45" fmla="*/ 178 h 272"/>
                  <a:gd name="T46" fmla="*/ 416 w 589"/>
                  <a:gd name="T47" fmla="*/ 171 h 272"/>
                  <a:gd name="T48" fmla="*/ 425 w 589"/>
                  <a:gd name="T49" fmla="*/ 178 h 272"/>
                  <a:gd name="T50" fmla="*/ 443 w 589"/>
                  <a:gd name="T51" fmla="*/ 197 h 272"/>
                  <a:gd name="T52" fmla="*/ 589 w 589"/>
                  <a:gd name="T53" fmla="*/ 197 h 272"/>
                  <a:gd name="T54" fmla="*/ 589 w 589"/>
                  <a:gd name="T55" fmla="*/ 223 h 272"/>
                  <a:gd name="T56" fmla="*/ 439 w 589"/>
                  <a:gd name="T57" fmla="*/ 223 h 272"/>
                  <a:gd name="T58" fmla="*/ 433 w 589"/>
                  <a:gd name="T59" fmla="*/ 223 h 272"/>
                  <a:gd name="T60" fmla="*/ 429 w 589"/>
                  <a:gd name="T61" fmla="*/ 219 h 272"/>
                  <a:gd name="T62" fmla="*/ 416 w 589"/>
                  <a:gd name="T63" fmla="*/ 206 h 272"/>
                  <a:gd name="T64" fmla="*/ 404 w 589"/>
                  <a:gd name="T65" fmla="*/ 216 h 272"/>
                  <a:gd name="T66" fmla="*/ 394 w 589"/>
                  <a:gd name="T67" fmla="*/ 226 h 272"/>
                  <a:gd name="T68" fmla="*/ 386 w 589"/>
                  <a:gd name="T69" fmla="*/ 214 h 272"/>
                  <a:gd name="T70" fmla="*/ 374 w 589"/>
                  <a:gd name="T71" fmla="*/ 196 h 272"/>
                  <a:gd name="T72" fmla="*/ 347 w 589"/>
                  <a:gd name="T73" fmla="*/ 239 h 272"/>
                  <a:gd name="T74" fmla="*/ 335 w 589"/>
                  <a:gd name="T75" fmla="*/ 257 h 272"/>
                  <a:gd name="T76" fmla="*/ 325 w 589"/>
                  <a:gd name="T77" fmla="*/ 237 h 272"/>
                  <a:gd name="T78" fmla="*/ 301 w 589"/>
                  <a:gd name="T79" fmla="*/ 191 h 272"/>
                  <a:gd name="T80" fmla="*/ 285 w 589"/>
                  <a:gd name="T81" fmla="*/ 219 h 272"/>
                  <a:gd name="T82" fmla="*/ 265 w 589"/>
                  <a:gd name="T83" fmla="*/ 255 h 272"/>
                  <a:gd name="T84" fmla="*/ 261 w 589"/>
                  <a:gd name="T85" fmla="*/ 214 h 272"/>
                  <a:gd name="T86" fmla="*/ 253 w 589"/>
                  <a:gd name="T87" fmla="*/ 124 h 272"/>
                  <a:gd name="T88" fmla="*/ 229 w 589"/>
                  <a:gd name="T89" fmla="*/ 194 h 272"/>
                  <a:gd name="T90" fmla="*/ 220 w 589"/>
                  <a:gd name="T91" fmla="*/ 223 h 272"/>
                  <a:gd name="T92" fmla="*/ 206 w 589"/>
                  <a:gd name="T93" fmla="*/ 197 h 272"/>
                  <a:gd name="T94" fmla="*/ 200 w 589"/>
                  <a:gd name="T95" fmla="*/ 186 h 272"/>
                  <a:gd name="T96" fmla="*/ 174 w 589"/>
                  <a:gd name="T97" fmla="*/ 243 h 272"/>
                  <a:gd name="T98" fmla="*/ 161 w 589"/>
                  <a:gd name="T99" fmla="*/ 272 h 272"/>
                  <a:gd name="T100" fmla="*/ 151 w 589"/>
                  <a:gd name="T101" fmla="*/ 243 h 272"/>
                  <a:gd name="T102" fmla="*/ 136 w 589"/>
                  <a:gd name="T103" fmla="*/ 204 h 272"/>
                  <a:gd name="T104" fmla="*/ 133 w 589"/>
                  <a:gd name="T105" fmla="*/ 214 h 272"/>
                  <a:gd name="T106" fmla="*/ 128 w 589"/>
                  <a:gd name="T107" fmla="*/ 223 h 272"/>
                  <a:gd name="T108" fmla="*/ 120 w 589"/>
                  <a:gd name="T109" fmla="*/ 223 h 272"/>
                  <a:gd name="T110" fmla="*/ 0 w 589"/>
                  <a:gd name="T111" fmla="*/ 223 h 272"/>
                  <a:gd name="T112" fmla="*/ 0 w 589"/>
                  <a:gd name="T113" fmla="*/ 19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9" h="272">
                    <a:moveTo>
                      <a:pt x="0" y="197"/>
                    </a:moveTo>
                    <a:lnTo>
                      <a:pt x="111" y="197"/>
                    </a:lnTo>
                    <a:lnTo>
                      <a:pt x="124" y="165"/>
                    </a:lnTo>
                    <a:lnTo>
                      <a:pt x="136" y="134"/>
                    </a:lnTo>
                    <a:lnTo>
                      <a:pt x="147" y="165"/>
                    </a:lnTo>
                    <a:lnTo>
                      <a:pt x="163" y="206"/>
                    </a:lnTo>
                    <a:lnTo>
                      <a:pt x="187" y="151"/>
                    </a:lnTo>
                    <a:lnTo>
                      <a:pt x="197" y="128"/>
                    </a:lnTo>
                    <a:lnTo>
                      <a:pt x="210" y="151"/>
                    </a:lnTo>
                    <a:lnTo>
                      <a:pt x="215" y="158"/>
                    </a:lnTo>
                    <a:lnTo>
                      <a:pt x="248" y="58"/>
                    </a:lnTo>
                    <a:lnTo>
                      <a:pt x="268" y="0"/>
                    </a:lnTo>
                    <a:lnTo>
                      <a:pt x="274" y="60"/>
                    </a:lnTo>
                    <a:lnTo>
                      <a:pt x="282" y="171"/>
                    </a:lnTo>
                    <a:lnTo>
                      <a:pt x="289" y="158"/>
                    </a:lnTo>
                    <a:lnTo>
                      <a:pt x="301" y="138"/>
                    </a:lnTo>
                    <a:lnTo>
                      <a:pt x="312" y="158"/>
                    </a:lnTo>
                    <a:lnTo>
                      <a:pt x="337" y="206"/>
                    </a:lnTo>
                    <a:lnTo>
                      <a:pt x="363" y="165"/>
                    </a:lnTo>
                    <a:lnTo>
                      <a:pt x="373" y="150"/>
                    </a:lnTo>
                    <a:lnTo>
                      <a:pt x="383" y="165"/>
                    </a:lnTo>
                    <a:lnTo>
                      <a:pt x="399" y="187"/>
                    </a:lnTo>
                    <a:lnTo>
                      <a:pt x="407" y="178"/>
                    </a:lnTo>
                    <a:lnTo>
                      <a:pt x="416" y="171"/>
                    </a:lnTo>
                    <a:lnTo>
                      <a:pt x="425" y="178"/>
                    </a:lnTo>
                    <a:lnTo>
                      <a:pt x="443" y="197"/>
                    </a:lnTo>
                    <a:lnTo>
                      <a:pt x="589" y="197"/>
                    </a:lnTo>
                    <a:lnTo>
                      <a:pt x="589" y="223"/>
                    </a:lnTo>
                    <a:lnTo>
                      <a:pt x="439" y="223"/>
                    </a:lnTo>
                    <a:lnTo>
                      <a:pt x="433" y="223"/>
                    </a:lnTo>
                    <a:lnTo>
                      <a:pt x="429" y="219"/>
                    </a:lnTo>
                    <a:lnTo>
                      <a:pt x="416" y="206"/>
                    </a:lnTo>
                    <a:lnTo>
                      <a:pt x="404" y="216"/>
                    </a:lnTo>
                    <a:lnTo>
                      <a:pt x="394" y="226"/>
                    </a:lnTo>
                    <a:lnTo>
                      <a:pt x="386" y="214"/>
                    </a:lnTo>
                    <a:lnTo>
                      <a:pt x="374" y="196"/>
                    </a:lnTo>
                    <a:lnTo>
                      <a:pt x="347" y="239"/>
                    </a:lnTo>
                    <a:lnTo>
                      <a:pt x="335" y="257"/>
                    </a:lnTo>
                    <a:lnTo>
                      <a:pt x="325" y="237"/>
                    </a:lnTo>
                    <a:lnTo>
                      <a:pt x="301" y="191"/>
                    </a:lnTo>
                    <a:lnTo>
                      <a:pt x="285" y="219"/>
                    </a:lnTo>
                    <a:lnTo>
                      <a:pt x="265" y="255"/>
                    </a:lnTo>
                    <a:lnTo>
                      <a:pt x="261" y="214"/>
                    </a:lnTo>
                    <a:lnTo>
                      <a:pt x="253" y="124"/>
                    </a:lnTo>
                    <a:lnTo>
                      <a:pt x="229" y="194"/>
                    </a:lnTo>
                    <a:lnTo>
                      <a:pt x="220" y="223"/>
                    </a:lnTo>
                    <a:lnTo>
                      <a:pt x="206" y="197"/>
                    </a:lnTo>
                    <a:lnTo>
                      <a:pt x="200" y="186"/>
                    </a:lnTo>
                    <a:lnTo>
                      <a:pt x="174" y="243"/>
                    </a:lnTo>
                    <a:lnTo>
                      <a:pt x="161" y="272"/>
                    </a:lnTo>
                    <a:lnTo>
                      <a:pt x="151" y="243"/>
                    </a:lnTo>
                    <a:lnTo>
                      <a:pt x="136" y="204"/>
                    </a:lnTo>
                    <a:lnTo>
                      <a:pt x="133" y="214"/>
                    </a:lnTo>
                    <a:lnTo>
                      <a:pt x="128" y="223"/>
                    </a:lnTo>
                    <a:lnTo>
                      <a:pt x="120" y="223"/>
                    </a:lnTo>
                    <a:lnTo>
                      <a:pt x="0" y="223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rgbClr val="99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6" name="组合 285">
              <a:extLst>
                <a:ext uri="{FF2B5EF4-FFF2-40B4-BE49-F238E27FC236}">
                  <a16:creationId xmlns:a16="http://schemas.microsoft.com/office/drawing/2014/main" id="{CC5E8C68-CDEC-37AE-0E01-B4B7670B82EF}"/>
                </a:ext>
              </a:extLst>
            </p:cNvPr>
            <p:cNvGrpSpPr/>
            <p:nvPr/>
          </p:nvGrpSpPr>
          <p:grpSpPr>
            <a:xfrm>
              <a:off x="576263" y="1089628"/>
              <a:ext cx="1141412" cy="1139825"/>
              <a:chOff x="1579563" y="3057525"/>
              <a:chExt cx="1141412" cy="1139825"/>
            </a:xfrm>
          </p:grpSpPr>
          <p:sp>
            <p:nvSpPr>
              <p:cNvPr id="353" name="Freeform 313">
                <a:extLst>
                  <a:ext uri="{FF2B5EF4-FFF2-40B4-BE49-F238E27FC236}">
                    <a16:creationId xmlns:a16="http://schemas.microsoft.com/office/drawing/2014/main" id="{308DAA84-A169-FDD8-4A08-095C72C2AF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9563" y="3057525"/>
                <a:ext cx="1141412" cy="1139825"/>
              </a:xfrm>
              <a:custGeom>
                <a:avLst/>
                <a:gdLst>
                  <a:gd name="T0" fmla="*/ 250 w 500"/>
                  <a:gd name="T1" fmla="*/ 0 h 499"/>
                  <a:gd name="T2" fmla="*/ 427 w 500"/>
                  <a:gd name="T3" fmla="*/ 73 h 499"/>
                  <a:gd name="T4" fmla="*/ 500 w 500"/>
                  <a:gd name="T5" fmla="*/ 250 h 499"/>
                  <a:gd name="T6" fmla="*/ 427 w 500"/>
                  <a:gd name="T7" fmla="*/ 426 h 499"/>
                  <a:gd name="T8" fmla="*/ 250 w 500"/>
                  <a:gd name="T9" fmla="*/ 499 h 499"/>
                  <a:gd name="T10" fmla="*/ 74 w 500"/>
                  <a:gd name="T11" fmla="*/ 426 h 499"/>
                  <a:gd name="T12" fmla="*/ 0 w 500"/>
                  <a:gd name="T13" fmla="*/ 250 h 499"/>
                  <a:gd name="T14" fmla="*/ 74 w 500"/>
                  <a:gd name="T15" fmla="*/ 73 h 499"/>
                  <a:gd name="T16" fmla="*/ 250 w 500"/>
                  <a:gd name="T17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499">
                    <a:moveTo>
                      <a:pt x="250" y="0"/>
                    </a:moveTo>
                    <a:cubicBezTo>
                      <a:pt x="319" y="0"/>
                      <a:pt x="382" y="28"/>
                      <a:pt x="427" y="73"/>
                    </a:cubicBezTo>
                    <a:cubicBezTo>
                      <a:pt x="472" y="118"/>
                      <a:pt x="500" y="181"/>
                      <a:pt x="500" y="250"/>
                    </a:cubicBezTo>
                    <a:cubicBezTo>
                      <a:pt x="500" y="319"/>
                      <a:pt x="472" y="381"/>
                      <a:pt x="427" y="426"/>
                    </a:cubicBezTo>
                    <a:cubicBezTo>
                      <a:pt x="382" y="471"/>
                      <a:pt x="319" y="499"/>
                      <a:pt x="250" y="499"/>
                    </a:cubicBezTo>
                    <a:cubicBezTo>
                      <a:pt x="181" y="499"/>
                      <a:pt x="119" y="471"/>
                      <a:pt x="74" y="426"/>
                    </a:cubicBezTo>
                    <a:cubicBezTo>
                      <a:pt x="28" y="381"/>
                      <a:pt x="0" y="319"/>
                      <a:pt x="0" y="250"/>
                    </a:cubicBezTo>
                    <a:cubicBezTo>
                      <a:pt x="0" y="181"/>
                      <a:pt x="28" y="118"/>
                      <a:pt x="74" y="73"/>
                    </a:cubicBezTo>
                    <a:cubicBezTo>
                      <a:pt x="119" y="28"/>
                      <a:pt x="181" y="0"/>
                      <a:pt x="250" y="0"/>
                    </a:cubicBezTo>
                    <a:close/>
                  </a:path>
                </a:pathLst>
              </a:custGeom>
              <a:solidFill>
                <a:srgbClr val="99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14">
                <a:extLst>
                  <a:ext uri="{FF2B5EF4-FFF2-40B4-BE49-F238E27FC236}">
                    <a16:creationId xmlns:a16="http://schemas.microsoft.com/office/drawing/2014/main" id="{3873FD15-2001-1BFC-5DDF-7A3DEED10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2588" y="3128962"/>
                <a:ext cx="998537" cy="996950"/>
              </a:xfrm>
              <a:custGeom>
                <a:avLst/>
                <a:gdLst>
                  <a:gd name="T0" fmla="*/ 373 w 437"/>
                  <a:gd name="T1" fmla="*/ 64 h 437"/>
                  <a:gd name="T2" fmla="*/ 218 w 437"/>
                  <a:gd name="T3" fmla="*/ 0 h 437"/>
                  <a:gd name="T4" fmla="*/ 64 w 437"/>
                  <a:gd name="T5" fmla="*/ 64 h 437"/>
                  <a:gd name="T6" fmla="*/ 0 w 437"/>
                  <a:gd name="T7" fmla="*/ 219 h 437"/>
                  <a:gd name="T8" fmla="*/ 64 w 437"/>
                  <a:gd name="T9" fmla="*/ 373 h 437"/>
                  <a:gd name="T10" fmla="*/ 218 w 437"/>
                  <a:gd name="T11" fmla="*/ 437 h 437"/>
                  <a:gd name="T12" fmla="*/ 373 w 437"/>
                  <a:gd name="T13" fmla="*/ 373 h 437"/>
                  <a:gd name="T14" fmla="*/ 437 w 437"/>
                  <a:gd name="T15" fmla="*/ 219 h 437"/>
                  <a:gd name="T16" fmla="*/ 373 w 437"/>
                  <a:gd name="T17" fmla="*/ 64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7" h="437">
                    <a:moveTo>
                      <a:pt x="373" y="64"/>
                    </a:moveTo>
                    <a:cubicBezTo>
                      <a:pt x="333" y="25"/>
                      <a:pt x="279" y="0"/>
                      <a:pt x="218" y="0"/>
                    </a:cubicBezTo>
                    <a:cubicBezTo>
                      <a:pt x="158" y="0"/>
                      <a:pt x="103" y="25"/>
                      <a:pt x="64" y="64"/>
                    </a:cubicBezTo>
                    <a:cubicBezTo>
                      <a:pt x="24" y="104"/>
                      <a:pt x="0" y="158"/>
                      <a:pt x="0" y="219"/>
                    </a:cubicBezTo>
                    <a:cubicBezTo>
                      <a:pt x="0" y="279"/>
                      <a:pt x="24" y="333"/>
                      <a:pt x="64" y="373"/>
                    </a:cubicBezTo>
                    <a:cubicBezTo>
                      <a:pt x="103" y="412"/>
                      <a:pt x="158" y="437"/>
                      <a:pt x="218" y="437"/>
                    </a:cubicBezTo>
                    <a:cubicBezTo>
                      <a:pt x="279" y="437"/>
                      <a:pt x="333" y="412"/>
                      <a:pt x="373" y="373"/>
                    </a:cubicBezTo>
                    <a:cubicBezTo>
                      <a:pt x="412" y="333"/>
                      <a:pt x="437" y="279"/>
                      <a:pt x="437" y="219"/>
                    </a:cubicBezTo>
                    <a:cubicBezTo>
                      <a:pt x="437" y="158"/>
                      <a:pt x="412" y="104"/>
                      <a:pt x="373" y="6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15">
                <a:extLst>
                  <a:ext uri="{FF2B5EF4-FFF2-40B4-BE49-F238E27FC236}">
                    <a16:creationId xmlns:a16="http://schemas.microsoft.com/office/drawing/2014/main" id="{966F03A7-08A3-2420-5180-F2EBE04DA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8638" y="3275012"/>
                <a:ext cx="706437" cy="704850"/>
              </a:xfrm>
              <a:custGeom>
                <a:avLst/>
                <a:gdLst>
                  <a:gd name="T0" fmla="*/ 0 w 445"/>
                  <a:gd name="T1" fmla="*/ 143 h 444"/>
                  <a:gd name="T2" fmla="*/ 144 w 445"/>
                  <a:gd name="T3" fmla="*/ 143 h 444"/>
                  <a:gd name="T4" fmla="*/ 144 w 445"/>
                  <a:gd name="T5" fmla="*/ 0 h 444"/>
                  <a:gd name="T6" fmla="*/ 301 w 445"/>
                  <a:gd name="T7" fmla="*/ 0 h 444"/>
                  <a:gd name="T8" fmla="*/ 301 w 445"/>
                  <a:gd name="T9" fmla="*/ 143 h 444"/>
                  <a:gd name="T10" fmla="*/ 445 w 445"/>
                  <a:gd name="T11" fmla="*/ 143 h 444"/>
                  <a:gd name="T12" fmla="*/ 445 w 445"/>
                  <a:gd name="T13" fmla="*/ 300 h 444"/>
                  <a:gd name="T14" fmla="*/ 301 w 445"/>
                  <a:gd name="T15" fmla="*/ 300 h 444"/>
                  <a:gd name="T16" fmla="*/ 301 w 445"/>
                  <a:gd name="T17" fmla="*/ 444 h 444"/>
                  <a:gd name="T18" fmla="*/ 144 w 445"/>
                  <a:gd name="T19" fmla="*/ 444 h 444"/>
                  <a:gd name="T20" fmla="*/ 144 w 445"/>
                  <a:gd name="T21" fmla="*/ 300 h 444"/>
                  <a:gd name="T22" fmla="*/ 0 w 445"/>
                  <a:gd name="T23" fmla="*/ 300 h 444"/>
                  <a:gd name="T24" fmla="*/ 0 w 445"/>
                  <a:gd name="T25" fmla="*/ 1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444">
                    <a:moveTo>
                      <a:pt x="0" y="143"/>
                    </a:moveTo>
                    <a:lnTo>
                      <a:pt x="144" y="143"/>
                    </a:lnTo>
                    <a:lnTo>
                      <a:pt x="144" y="0"/>
                    </a:lnTo>
                    <a:lnTo>
                      <a:pt x="301" y="0"/>
                    </a:lnTo>
                    <a:lnTo>
                      <a:pt x="301" y="143"/>
                    </a:lnTo>
                    <a:lnTo>
                      <a:pt x="445" y="143"/>
                    </a:lnTo>
                    <a:lnTo>
                      <a:pt x="445" y="300"/>
                    </a:lnTo>
                    <a:lnTo>
                      <a:pt x="301" y="300"/>
                    </a:lnTo>
                    <a:lnTo>
                      <a:pt x="301" y="444"/>
                    </a:lnTo>
                    <a:lnTo>
                      <a:pt x="144" y="444"/>
                    </a:lnTo>
                    <a:lnTo>
                      <a:pt x="144" y="300"/>
                    </a:lnTo>
                    <a:lnTo>
                      <a:pt x="0" y="300"/>
                    </a:lnTo>
                    <a:lnTo>
                      <a:pt x="0" y="143"/>
                    </a:lnTo>
                    <a:close/>
                  </a:path>
                </a:pathLst>
              </a:custGeom>
              <a:solidFill>
                <a:srgbClr val="99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id="{B6E2C7BA-8644-CF5A-1675-96F29EC9BEAE}"/>
                </a:ext>
              </a:extLst>
            </p:cNvPr>
            <p:cNvGrpSpPr/>
            <p:nvPr/>
          </p:nvGrpSpPr>
          <p:grpSpPr>
            <a:xfrm>
              <a:off x="6058875" y="1169417"/>
              <a:ext cx="1001712" cy="1001713"/>
              <a:chOff x="1665288" y="4313237"/>
              <a:chExt cx="1001712" cy="1001713"/>
            </a:xfrm>
          </p:grpSpPr>
          <p:sp>
            <p:nvSpPr>
              <p:cNvPr id="314" name="Freeform 367">
                <a:extLst>
                  <a:ext uri="{FF2B5EF4-FFF2-40B4-BE49-F238E27FC236}">
                    <a16:creationId xmlns:a16="http://schemas.microsoft.com/office/drawing/2014/main" id="{A8DE4A8F-ED76-E1CE-2EB5-9953D9CC7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775" y="5057775"/>
                <a:ext cx="46037" cy="46038"/>
              </a:xfrm>
              <a:custGeom>
                <a:avLst/>
                <a:gdLst>
                  <a:gd name="T0" fmla="*/ 3 w 20"/>
                  <a:gd name="T1" fmla="*/ 4 h 20"/>
                  <a:gd name="T2" fmla="*/ 16 w 20"/>
                  <a:gd name="T3" fmla="*/ 4 h 20"/>
                  <a:gd name="T4" fmla="*/ 16 w 20"/>
                  <a:gd name="T5" fmla="*/ 17 h 20"/>
                  <a:gd name="T6" fmla="*/ 3 w 20"/>
                  <a:gd name="T7" fmla="*/ 17 h 20"/>
                  <a:gd name="T8" fmla="*/ 3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4"/>
                    </a:moveTo>
                    <a:cubicBezTo>
                      <a:pt x="7" y="0"/>
                      <a:pt x="13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3" y="20"/>
                      <a:pt x="7" y="20"/>
                      <a:pt x="3" y="17"/>
                    </a:cubicBezTo>
                    <a:cubicBezTo>
                      <a:pt x="0" y="13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68">
                <a:extLst>
                  <a:ext uri="{FF2B5EF4-FFF2-40B4-BE49-F238E27FC236}">
                    <a16:creationId xmlns:a16="http://schemas.microsoft.com/office/drawing/2014/main" id="{C6D1CB7B-A6D5-CFA7-5E2E-C44407524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100" y="4991100"/>
                <a:ext cx="46037" cy="46038"/>
              </a:xfrm>
              <a:custGeom>
                <a:avLst/>
                <a:gdLst>
                  <a:gd name="T0" fmla="*/ 3 w 20"/>
                  <a:gd name="T1" fmla="*/ 4 h 20"/>
                  <a:gd name="T2" fmla="*/ 16 w 20"/>
                  <a:gd name="T3" fmla="*/ 4 h 20"/>
                  <a:gd name="T4" fmla="*/ 16 w 20"/>
                  <a:gd name="T5" fmla="*/ 17 h 20"/>
                  <a:gd name="T6" fmla="*/ 3 w 20"/>
                  <a:gd name="T7" fmla="*/ 17 h 20"/>
                  <a:gd name="T8" fmla="*/ 3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4"/>
                    </a:moveTo>
                    <a:cubicBezTo>
                      <a:pt x="7" y="0"/>
                      <a:pt x="12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ubicBezTo>
                      <a:pt x="0" y="13"/>
                      <a:pt x="0" y="7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69">
                <a:extLst>
                  <a:ext uri="{FF2B5EF4-FFF2-40B4-BE49-F238E27FC236}">
                    <a16:creationId xmlns:a16="http://schemas.microsoft.com/office/drawing/2014/main" id="{4DBEAEA1-1D75-57B5-12D2-4F091B905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838" y="4924425"/>
                <a:ext cx="46037" cy="46038"/>
              </a:xfrm>
              <a:custGeom>
                <a:avLst/>
                <a:gdLst>
                  <a:gd name="T0" fmla="*/ 4 w 20"/>
                  <a:gd name="T1" fmla="*/ 3 h 20"/>
                  <a:gd name="T2" fmla="*/ 17 w 20"/>
                  <a:gd name="T3" fmla="*/ 3 h 20"/>
                  <a:gd name="T4" fmla="*/ 17 w 20"/>
                  <a:gd name="T5" fmla="*/ 16 h 20"/>
                  <a:gd name="T6" fmla="*/ 4 w 20"/>
                  <a:gd name="T7" fmla="*/ 16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8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8" y="20"/>
                      <a:pt x="4" y="16"/>
                    </a:cubicBezTo>
                    <a:cubicBezTo>
                      <a:pt x="0" y="13"/>
                      <a:pt x="0" y="7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70">
                <a:extLst>
                  <a:ext uri="{FF2B5EF4-FFF2-40B4-BE49-F238E27FC236}">
                    <a16:creationId xmlns:a16="http://schemas.microsoft.com/office/drawing/2014/main" id="{DE3072B4-42B2-E448-91D4-57C2FA850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100" y="5124450"/>
                <a:ext cx="46037" cy="44450"/>
              </a:xfrm>
              <a:custGeom>
                <a:avLst/>
                <a:gdLst>
                  <a:gd name="T0" fmla="*/ 3 w 20"/>
                  <a:gd name="T1" fmla="*/ 4 h 20"/>
                  <a:gd name="T2" fmla="*/ 16 w 20"/>
                  <a:gd name="T3" fmla="*/ 4 h 20"/>
                  <a:gd name="T4" fmla="*/ 16 w 20"/>
                  <a:gd name="T5" fmla="*/ 17 h 20"/>
                  <a:gd name="T6" fmla="*/ 3 w 20"/>
                  <a:gd name="T7" fmla="*/ 17 h 20"/>
                  <a:gd name="T8" fmla="*/ 3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4"/>
                    </a:moveTo>
                    <a:cubicBezTo>
                      <a:pt x="7" y="0"/>
                      <a:pt x="12" y="0"/>
                      <a:pt x="16" y="4"/>
                    </a:cubicBezTo>
                    <a:cubicBezTo>
                      <a:pt x="20" y="8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ubicBezTo>
                      <a:pt x="0" y="13"/>
                      <a:pt x="0" y="8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71">
                <a:extLst>
                  <a:ext uri="{FF2B5EF4-FFF2-40B4-BE49-F238E27FC236}">
                    <a16:creationId xmlns:a16="http://schemas.microsoft.com/office/drawing/2014/main" id="{46DA0902-A148-A6E2-04E1-534E7314D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838" y="5057775"/>
                <a:ext cx="46037" cy="46038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8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8" y="20"/>
                      <a:pt x="4" y="17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72">
                <a:extLst>
                  <a:ext uri="{FF2B5EF4-FFF2-40B4-BE49-F238E27FC236}">
                    <a16:creationId xmlns:a16="http://schemas.microsoft.com/office/drawing/2014/main" id="{6BD29054-4C20-88CC-756E-FE0D4BEEE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163" y="4991100"/>
                <a:ext cx="46037" cy="46038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73">
                <a:extLst>
                  <a:ext uri="{FF2B5EF4-FFF2-40B4-BE49-F238E27FC236}">
                    <a16:creationId xmlns:a16="http://schemas.microsoft.com/office/drawing/2014/main" id="{96496757-B837-3CCD-60E3-222F7822C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838" y="5192713"/>
                <a:ext cx="46037" cy="46038"/>
              </a:xfrm>
              <a:custGeom>
                <a:avLst/>
                <a:gdLst>
                  <a:gd name="T0" fmla="*/ 4 w 20"/>
                  <a:gd name="T1" fmla="*/ 3 h 20"/>
                  <a:gd name="T2" fmla="*/ 17 w 20"/>
                  <a:gd name="T3" fmla="*/ 3 h 20"/>
                  <a:gd name="T4" fmla="*/ 17 w 20"/>
                  <a:gd name="T5" fmla="*/ 16 h 20"/>
                  <a:gd name="T6" fmla="*/ 4 w 20"/>
                  <a:gd name="T7" fmla="*/ 16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8" y="0"/>
                      <a:pt x="13" y="0"/>
                      <a:pt x="17" y="3"/>
                    </a:cubicBezTo>
                    <a:cubicBezTo>
                      <a:pt x="20" y="7"/>
                      <a:pt x="20" y="12"/>
                      <a:pt x="17" y="16"/>
                    </a:cubicBezTo>
                    <a:cubicBezTo>
                      <a:pt x="13" y="20"/>
                      <a:pt x="8" y="20"/>
                      <a:pt x="4" y="16"/>
                    </a:cubicBezTo>
                    <a:cubicBezTo>
                      <a:pt x="0" y="12"/>
                      <a:pt x="0" y="7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74">
                <a:extLst>
                  <a:ext uri="{FF2B5EF4-FFF2-40B4-BE49-F238E27FC236}">
                    <a16:creationId xmlns:a16="http://schemas.microsoft.com/office/drawing/2014/main" id="{92D3B55A-E850-BEE0-34D9-901C356BB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163" y="5124450"/>
                <a:ext cx="46037" cy="44450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7" y="0"/>
                      <a:pt x="13" y="0"/>
                      <a:pt x="17" y="4"/>
                    </a:cubicBezTo>
                    <a:cubicBezTo>
                      <a:pt x="20" y="8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ubicBezTo>
                      <a:pt x="0" y="13"/>
                      <a:pt x="0" y="8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75">
                <a:extLst>
                  <a:ext uri="{FF2B5EF4-FFF2-40B4-BE49-F238E27FC236}">
                    <a16:creationId xmlns:a16="http://schemas.microsoft.com/office/drawing/2014/main" id="{777E0EBE-8B8E-5707-4F1B-7E4CC15737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075" y="5057775"/>
                <a:ext cx="44450" cy="46038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36">
                <a:extLst>
                  <a:ext uri="{FF2B5EF4-FFF2-40B4-BE49-F238E27FC236}">
                    <a16:creationId xmlns:a16="http://schemas.microsoft.com/office/drawing/2014/main" id="{A43C6633-5B86-BF99-8B32-74085D591F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65288" y="4313237"/>
                <a:ext cx="1001712" cy="1001713"/>
              </a:xfrm>
              <a:custGeom>
                <a:avLst/>
                <a:gdLst>
                  <a:gd name="T0" fmla="*/ 329 w 439"/>
                  <a:gd name="T1" fmla="*/ 231 h 439"/>
                  <a:gd name="T2" fmla="*/ 383 w 439"/>
                  <a:gd name="T3" fmla="*/ 286 h 439"/>
                  <a:gd name="T4" fmla="*/ 429 w 439"/>
                  <a:gd name="T5" fmla="*/ 338 h 439"/>
                  <a:gd name="T6" fmla="*/ 407 w 439"/>
                  <a:gd name="T7" fmla="*/ 405 h 439"/>
                  <a:gd name="T8" fmla="*/ 406 w 439"/>
                  <a:gd name="T9" fmla="*/ 406 h 439"/>
                  <a:gd name="T10" fmla="*/ 405 w 439"/>
                  <a:gd name="T11" fmla="*/ 407 h 439"/>
                  <a:gd name="T12" fmla="*/ 337 w 439"/>
                  <a:gd name="T13" fmla="*/ 430 h 439"/>
                  <a:gd name="T14" fmla="*/ 286 w 439"/>
                  <a:gd name="T15" fmla="*/ 383 h 439"/>
                  <a:gd name="T16" fmla="*/ 231 w 439"/>
                  <a:gd name="T17" fmla="*/ 329 h 439"/>
                  <a:gd name="T18" fmla="*/ 329 w 439"/>
                  <a:gd name="T19" fmla="*/ 231 h 439"/>
                  <a:gd name="T20" fmla="*/ 110 w 439"/>
                  <a:gd name="T21" fmla="*/ 207 h 439"/>
                  <a:gd name="T22" fmla="*/ 55 w 439"/>
                  <a:gd name="T23" fmla="*/ 153 h 439"/>
                  <a:gd name="T24" fmla="*/ 9 w 439"/>
                  <a:gd name="T25" fmla="*/ 101 h 439"/>
                  <a:gd name="T26" fmla="*/ 31 w 439"/>
                  <a:gd name="T27" fmla="*/ 34 h 439"/>
                  <a:gd name="T28" fmla="*/ 32 w 439"/>
                  <a:gd name="T29" fmla="*/ 33 h 439"/>
                  <a:gd name="T30" fmla="*/ 34 w 439"/>
                  <a:gd name="T31" fmla="*/ 31 h 439"/>
                  <a:gd name="T32" fmla="*/ 101 w 439"/>
                  <a:gd name="T33" fmla="*/ 9 h 439"/>
                  <a:gd name="T34" fmla="*/ 153 w 439"/>
                  <a:gd name="T35" fmla="*/ 55 h 439"/>
                  <a:gd name="T36" fmla="*/ 207 w 439"/>
                  <a:gd name="T37" fmla="*/ 110 h 439"/>
                  <a:gd name="T38" fmla="*/ 110 w 439"/>
                  <a:gd name="T39" fmla="*/ 207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9" h="439">
                    <a:moveTo>
                      <a:pt x="329" y="231"/>
                    </a:moveTo>
                    <a:cubicBezTo>
                      <a:pt x="383" y="286"/>
                      <a:pt x="383" y="286"/>
                      <a:pt x="383" y="286"/>
                    </a:cubicBezTo>
                    <a:cubicBezTo>
                      <a:pt x="397" y="299"/>
                      <a:pt x="422" y="321"/>
                      <a:pt x="429" y="338"/>
                    </a:cubicBezTo>
                    <a:cubicBezTo>
                      <a:pt x="439" y="357"/>
                      <a:pt x="430" y="383"/>
                      <a:pt x="407" y="405"/>
                    </a:cubicBezTo>
                    <a:cubicBezTo>
                      <a:pt x="407" y="405"/>
                      <a:pt x="407" y="406"/>
                      <a:pt x="406" y="406"/>
                    </a:cubicBezTo>
                    <a:cubicBezTo>
                      <a:pt x="406" y="407"/>
                      <a:pt x="405" y="407"/>
                      <a:pt x="405" y="407"/>
                    </a:cubicBezTo>
                    <a:cubicBezTo>
                      <a:pt x="383" y="430"/>
                      <a:pt x="357" y="439"/>
                      <a:pt x="337" y="430"/>
                    </a:cubicBezTo>
                    <a:cubicBezTo>
                      <a:pt x="321" y="422"/>
                      <a:pt x="299" y="397"/>
                      <a:pt x="286" y="383"/>
                    </a:cubicBezTo>
                    <a:cubicBezTo>
                      <a:pt x="231" y="329"/>
                      <a:pt x="231" y="329"/>
                      <a:pt x="231" y="329"/>
                    </a:cubicBezTo>
                    <a:cubicBezTo>
                      <a:pt x="329" y="231"/>
                      <a:pt x="329" y="231"/>
                      <a:pt x="329" y="231"/>
                    </a:cubicBezTo>
                    <a:close/>
                    <a:moveTo>
                      <a:pt x="110" y="207"/>
                    </a:moveTo>
                    <a:cubicBezTo>
                      <a:pt x="55" y="153"/>
                      <a:pt x="55" y="153"/>
                      <a:pt x="55" y="153"/>
                    </a:cubicBezTo>
                    <a:cubicBezTo>
                      <a:pt x="42" y="139"/>
                      <a:pt x="17" y="118"/>
                      <a:pt x="9" y="101"/>
                    </a:cubicBezTo>
                    <a:cubicBezTo>
                      <a:pt x="0" y="82"/>
                      <a:pt x="9" y="56"/>
                      <a:pt x="31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3" y="32"/>
                      <a:pt x="33" y="32"/>
                      <a:pt x="34" y="31"/>
                    </a:cubicBezTo>
                    <a:cubicBezTo>
                      <a:pt x="56" y="9"/>
                      <a:pt x="82" y="0"/>
                      <a:pt x="101" y="9"/>
                    </a:cubicBezTo>
                    <a:cubicBezTo>
                      <a:pt x="118" y="17"/>
                      <a:pt x="139" y="42"/>
                      <a:pt x="153" y="55"/>
                    </a:cubicBezTo>
                    <a:cubicBezTo>
                      <a:pt x="207" y="110"/>
                      <a:pt x="207" y="110"/>
                      <a:pt x="207" y="110"/>
                    </a:cubicBezTo>
                    <a:lnTo>
                      <a:pt x="110" y="207"/>
                    </a:lnTo>
                    <a:close/>
                  </a:path>
                </a:pathLst>
              </a:custGeom>
              <a:solidFill>
                <a:srgbClr val="F5C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37">
                <a:extLst>
                  <a:ext uri="{FF2B5EF4-FFF2-40B4-BE49-F238E27FC236}">
                    <a16:creationId xmlns:a16="http://schemas.microsoft.com/office/drawing/2014/main" id="{2B2CC466-238B-5C15-1788-76580EB4F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838" y="4391025"/>
                <a:ext cx="46037" cy="4603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8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38">
                <a:extLst>
                  <a:ext uri="{FF2B5EF4-FFF2-40B4-BE49-F238E27FC236}">
                    <a16:creationId xmlns:a16="http://schemas.microsoft.com/office/drawing/2014/main" id="{CA0120FF-B645-62AF-4FA3-DD1EFE3AF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163" y="4457700"/>
                <a:ext cx="46037" cy="44450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39">
                <a:extLst>
                  <a:ext uri="{FF2B5EF4-FFF2-40B4-BE49-F238E27FC236}">
                    <a16:creationId xmlns:a16="http://schemas.microsoft.com/office/drawing/2014/main" id="{7674B7EE-CB9E-8E34-8052-7CAAF8E43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075" y="4522787"/>
                <a:ext cx="44450" cy="4603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8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8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40">
                <a:extLst>
                  <a:ext uri="{FF2B5EF4-FFF2-40B4-BE49-F238E27FC236}">
                    <a16:creationId xmlns:a16="http://schemas.microsoft.com/office/drawing/2014/main" id="{B861356E-8721-4AF0-050F-CDA686ED2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100" y="4457700"/>
                <a:ext cx="46037" cy="44450"/>
              </a:xfrm>
              <a:custGeom>
                <a:avLst/>
                <a:gdLst>
                  <a:gd name="T0" fmla="*/ 3 w 20"/>
                  <a:gd name="T1" fmla="*/ 17 h 20"/>
                  <a:gd name="T2" fmla="*/ 3 w 20"/>
                  <a:gd name="T3" fmla="*/ 4 h 20"/>
                  <a:gd name="T4" fmla="*/ 16 w 20"/>
                  <a:gd name="T5" fmla="*/ 4 h 20"/>
                  <a:gd name="T6" fmla="*/ 16 w 20"/>
                  <a:gd name="T7" fmla="*/ 17 h 20"/>
                  <a:gd name="T8" fmla="*/ 3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7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41">
                <a:extLst>
                  <a:ext uri="{FF2B5EF4-FFF2-40B4-BE49-F238E27FC236}">
                    <a16:creationId xmlns:a16="http://schemas.microsoft.com/office/drawing/2014/main" id="{FD7DE01B-1FE4-6675-F084-4A1E126F3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838" y="4522787"/>
                <a:ext cx="46037" cy="4603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8"/>
                      <a:pt x="4" y="4"/>
                    </a:cubicBezTo>
                    <a:cubicBezTo>
                      <a:pt x="8" y="0"/>
                      <a:pt x="13" y="0"/>
                      <a:pt x="17" y="4"/>
                    </a:cubicBezTo>
                    <a:cubicBezTo>
                      <a:pt x="20" y="8"/>
                      <a:pt x="20" y="13"/>
                      <a:pt x="17" y="17"/>
                    </a:cubicBezTo>
                    <a:cubicBezTo>
                      <a:pt x="13" y="20"/>
                      <a:pt x="8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42">
                <a:extLst>
                  <a:ext uri="{FF2B5EF4-FFF2-40B4-BE49-F238E27FC236}">
                    <a16:creationId xmlns:a16="http://schemas.microsoft.com/office/drawing/2014/main" id="{084EFF05-177D-007A-3264-7B67403C0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8163" y="4591050"/>
                <a:ext cx="46037" cy="46038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3 h 20"/>
                  <a:gd name="T4" fmla="*/ 17 w 20"/>
                  <a:gd name="T5" fmla="*/ 3 h 20"/>
                  <a:gd name="T6" fmla="*/ 17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3"/>
                      <a:pt x="0" y="7"/>
                      <a:pt x="4" y="3"/>
                    </a:cubicBezTo>
                    <a:cubicBezTo>
                      <a:pt x="7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7" y="20"/>
                      <a:pt x="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43">
                <a:extLst>
                  <a:ext uri="{FF2B5EF4-FFF2-40B4-BE49-F238E27FC236}">
                    <a16:creationId xmlns:a16="http://schemas.microsoft.com/office/drawing/2014/main" id="{DD6114F6-8E9B-34A6-CCBF-077518D5A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775" y="4522787"/>
                <a:ext cx="46037" cy="46038"/>
              </a:xfrm>
              <a:custGeom>
                <a:avLst/>
                <a:gdLst>
                  <a:gd name="T0" fmla="*/ 3 w 20"/>
                  <a:gd name="T1" fmla="*/ 17 h 20"/>
                  <a:gd name="T2" fmla="*/ 3 w 20"/>
                  <a:gd name="T3" fmla="*/ 4 h 20"/>
                  <a:gd name="T4" fmla="*/ 16 w 20"/>
                  <a:gd name="T5" fmla="*/ 4 h 20"/>
                  <a:gd name="T6" fmla="*/ 16 w 20"/>
                  <a:gd name="T7" fmla="*/ 17 h 20"/>
                  <a:gd name="T8" fmla="*/ 3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7"/>
                    </a:moveTo>
                    <a:cubicBezTo>
                      <a:pt x="0" y="13"/>
                      <a:pt x="0" y="8"/>
                      <a:pt x="3" y="4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20" y="8"/>
                      <a:pt x="20" y="13"/>
                      <a:pt x="16" y="17"/>
                    </a:cubicBezTo>
                    <a:cubicBezTo>
                      <a:pt x="13" y="20"/>
                      <a:pt x="7" y="20"/>
                      <a:pt x="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44">
                <a:extLst>
                  <a:ext uri="{FF2B5EF4-FFF2-40B4-BE49-F238E27FC236}">
                    <a16:creationId xmlns:a16="http://schemas.microsoft.com/office/drawing/2014/main" id="{5F0CA23C-C39B-CD43-BD56-20D62F639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100" y="4591050"/>
                <a:ext cx="46037" cy="46038"/>
              </a:xfrm>
              <a:custGeom>
                <a:avLst/>
                <a:gdLst>
                  <a:gd name="T0" fmla="*/ 3 w 20"/>
                  <a:gd name="T1" fmla="*/ 16 h 20"/>
                  <a:gd name="T2" fmla="*/ 3 w 20"/>
                  <a:gd name="T3" fmla="*/ 3 h 20"/>
                  <a:gd name="T4" fmla="*/ 16 w 20"/>
                  <a:gd name="T5" fmla="*/ 3 h 20"/>
                  <a:gd name="T6" fmla="*/ 16 w 20"/>
                  <a:gd name="T7" fmla="*/ 16 h 20"/>
                  <a:gd name="T8" fmla="*/ 3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6"/>
                    </a:moveTo>
                    <a:cubicBezTo>
                      <a:pt x="0" y="13"/>
                      <a:pt x="0" y="7"/>
                      <a:pt x="3" y="3"/>
                    </a:cubicBezTo>
                    <a:cubicBezTo>
                      <a:pt x="7" y="0"/>
                      <a:pt x="12" y="0"/>
                      <a:pt x="16" y="3"/>
                    </a:cubicBezTo>
                    <a:cubicBezTo>
                      <a:pt x="20" y="7"/>
                      <a:pt x="20" y="13"/>
                      <a:pt x="16" y="16"/>
                    </a:cubicBezTo>
                    <a:cubicBezTo>
                      <a:pt x="12" y="20"/>
                      <a:pt x="7" y="20"/>
                      <a:pt x="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45">
                <a:extLst>
                  <a:ext uri="{FF2B5EF4-FFF2-40B4-BE49-F238E27FC236}">
                    <a16:creationId xmlns:a16="http://schemas.microsoft.com/office/drawing/2014/main" id="{C2783799-8441-F3BE-2E6A-A278B2810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838" y="4657725"/>
                <a:ext cx="46037" cy="46038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3 h 20"/>
                  <a:gd name="T4" fmla="*/ 17 w 20"/>
                  <a:gd name="T5" fmla="*/ 3 h 20"/>
                  <a:gd name="T6" fmla="*/ 17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3"/>
                      <a:pt x="0" y="7"/>
                      <a:pt x="4" y="3"/>
                    </a:cubicBezTo>
                    <a:cubicBezTo>
                      <a:pt x="8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8" y="20"/>
                      <a:pt x="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46">
                <a:extLst>
                  <a:ext uri="{FF2B5EF4-FFF2-40B4-BE49-F238E27FC236}">
                    <a16:creationId xmlns:a16="http://schemas.microsoft.com/office/drawing/2014/main" id="{83ACE280-6BE0-3937-CA99-5083BC199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4924425"/>
                <a:ext cx="46037" cy="46038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3 h 20"/>
                  <a:gd name="T4" fmla="*/ 17 w 20"/>
                  <a:gd name="T5" fmla="*/ 3 h 20"/>
                  <a:gd name="T6" fmla="*/ 17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3"/>
                      <a:pt x="0" y="7"/>
                      <a:pt x="4" y="3"/>
                    </a:cubicBezTo>
                    <a:cubicBezTo>
                      <a:pt x="7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7" y="20"/>
                      <a:pt x="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47">
                <a:extLst>
                  <a:ext uri="{FF2B5EF4-FFF2-40B4-BE49-F238E27FC236}">
                    <a16:creationId xmlns:a16="http://schemas.microsoft.com/office/drawing/2014/main" id="{761A0A45-30EB-5A91-C480-2F5917743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150" y="4991100"/>
                <a:ext cx="44450" cy="4603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48">
                <a:extLst>
                  <a:ext uri="{FF2B5EF4-FFF2-40B4-BE49-F238E27FC236}">
                    <a16:creationId xmlns:a16="http://schemas.microsoft.com/office/drawing/2014/main" id="{55E55A29-E103-DA1A-91A6-7BDBFE635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6475" y="5057775"/>
                <a:ext cx="46037" cy="46038"/>
              </a:xfrm>
              <a:custGeom>
                <a:avLst/>
                <a:gdLst>
                  <a:gd name="T0" fmla="*/ 3 w 20"/>
                  <a:gd name="T1" fmla="*/ 17 h 20"/>
                  <a:gd name="T2" fmla="*/ 3 w 20"/>
                  <a:gd name="T3" fmla="*/ 4 h 20"/>
                  <a:gd name="T4" fmla="*/ 16 w 20"/>
                  <a:gd name="T5" fmla="*/ 4 h 20"/>
                  <a:gd name="T6" fmla="*/ 16 w 20"/>
                  <a:gd name="T7" fmla="*/ 17 h 20"/>
                  <a:gd name="T8" fmla="*/ 3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7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3" y="20"/>
                      <a:pt x="7" y="20"/>
                      <a:pt x="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49">
                <a:extLst>
                  <a:ext uri="{FF2B5EF4-FFF2-40B4-BE49-F238E27FC236}">
                    <a16:creationId xmlns:a16="http://schemas.microsoft.com/office/drawing/2014/main" id="{E01934F4-B869-4714-6833-354377E2B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4913" y="4991100"/>
                <a:ext cx="46037" cy="4603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0">
                <a:extLst>
                  <a:ext uri="{FF2B5EF4-FFF2-40B4-BE49-F238E27FC236}">
                    <a16:creationId xmlns:a16="http://schemas.microsoft.com/office/drawing/2014/main" id="{409D42F4-0A19-5B0D-5DD4-A40D70CE3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5057775"/>
                <a:ext cx="46037" cy="4603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51">
                <a:extLst>
                  <a:ext uri="{FF2B5EF4-FFF2-40B4-BE49-F238E27FC236}">
                    <a16:creationId xmlns:a16="http://schemas.microsoft.com/office/drawing/2014/main" id="{69D877B5-0F7E-978F-BA5C-D7E1C7F12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150" y="5124450"/>
                <a:ext cx="44450" cy="44450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8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8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52">
                <a:extLst>
                  <a:ext uri="{FF2B5EF4-FFF2-40B4-BE49-F238E27FC236}">
                    <a16:creationId xmlns:a16="http://schemas.microsoft.com/office/drawing/2014/main" id="{ADD70315-0371-ADCA-ED93-5B3FC0D3B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5" y="5057775"/>
                <a:ext cx="46037" cy="46038"/>
              </a:xfrm>
              <a:custGeom>
                <a:avLst/>
                <a:gdLst>
                  <a:gd name="T0" fmla="*/ 3 w 20"/>
                  <a:gd name="T1" fmla="*/ 17 h 20"/>
                  <a:gd name="T2" fmla="*/ 3 w 20"/>
                  <a:gd name="T3" fmla="*/ 4 h 20"/>
                  <a:gd name="T4" fmla="*/ 16 w 20"/>
                  <a:gd name="T5" fmla="*/ 4 h 20"/>
                  <a:gd name="T6" fmla="*/ 16 w 20"/>
                  <a:gd name="T7" fmla="*/ 17 h 20"/>
                  <a:gd name="T8" fmla="*/ 3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7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53">
                <a:extLst>
                  <a:ext uri="{FF2B5EF4-FFF2-40B4-BE49-F238E27FC236}">
                    <a16:creationId xmlns:a16="http://schemas.microsoft.com/office/drawing/2014/main" id="{BB97697D-C919-892A-F824-F536D7CD0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4913" y="5124450"/>
                <a:ext cx="46037" cy="44450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8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8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54">
                <a:extLst>
                  <a:ext uri="{FF2B5EF4-FFF2-40B4-BE49-F238E27FC236}">
                    <a16:creationId xmlns:a16="http://schemas.microsoft.com/office/drawing/2014/main" id="{65AFFFAC-9D2C-CE0F-E3F4-7F4814EC5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5192712"/>
                <a:ext cx="46037" cy="46038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3 h 20"/>
                  <a:gd name="T4" fmla="*/ 17 w 20"/>
                  <a:gd name="T5" fmla="*/ 3 h 20"/>
                  <a:gd name="T6" fmla="*/ 17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2"/>
                      <a:pt x="0" y="7"/>
                      <a:pt x="4" y="3"/>
                    </a:cubicBezTo>
                    <a:cubicBezTo>
                      <a:pt x="7" y="0"/>
                      <a:pt x="13" y="0"/>
                      <a:pt x="17" y="3"/>
                    </a:cubicBezTo>
                    <a:cubicBezTo>
                      <a:pt x="20" y="7"/>
                      <a:pt x="20" y="12"/>
                      <a:pt x="17" y="16"/>
                    </a:cubicBezTo>
                    <a:cubicBezTo>
                      <a:pt x="13" y="20"/>
                      <a:pt x="7" y="20"/>
                      <a:pt x="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55">
                <a:extLst>
                  <a:ext uri="{FF2B5EF4-FFF2-40B4-BE49-F238E27FC236}">
                    <a16:creationId xmlns:a16="http://schemas.microsoft.com/office/drawing/2014/main" id="{A659ED42-34A1-7D49-E9E3-844D0D14E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5288" y="4313237"/>
                <a:ext cx="1001712" cy="1001713"/>
              </a:xfrm>
              <a:custGeom>
                <a:avLst/>
                <a:gdLst>
                  <a:gd name="T0" fmla="*/ 171 w 439"/>
                  <a:gd name="T1" fmla="*/ 171 h 439"/>
                  <a:gd name="T2" fmla="*/ 286 w 439"/>
                  <a:gd name="T3" fmla="*/ 55 h 439"/>
                  <a:gd name="T4" fmla="*/ 337 w 439"/>
                  <a:gd name="T5" fmla="*/ 9 h 439"/>
                  <a:gd name="T6" fmla="*/ 405 w 439"/>
                  <a:gd name="T7" fmla="*/ 31 h 439"/>
                  <a:gd name="T8" fmla="*/ 406 w 439"/>
                  <a:gd name="T9" fmla="*/ 33 h 439"/>
                  <a:gd name="T10" fmla="*/ 407 w 439"/>
                  <a:gd name="T11" fmla="*/ 34 h 439"/>
                  <a:gd name="T12" fmla="*/ 429 w 439"/>
                  <a:gd name="T13" fmla="*/ 101 h 439"/>
                  <a:gd name="T14" fmla="*/ 383 w 439"/>
                  <a:gd name="T15" fmla="*/ 153 h 439"/>
                  <a:gd name="T16" fmla="*/ 268 w 439"/>
                  <a:gd name="T17" fmla="*/ 268 h 439"/>
                  <a:gd name="T18" fmla="*/ 153 w 439"/>
                  <a:gd name="T19" fmla="*/ 383 h 439"/>
                  <a:gd name="T20" fmla="*/ 101 w 439"/>
                  <a:gd name="T21" fmla="*/ 430 h 439"/>
                  <a:gd name="T22" fmla="*/ 34 w 439"/>
                  <a:gd name="T23" fmla="*/ 407 h 439"/>
                  <a:gd name="T24" fmla="*/ 32 w 439"/>
                  <a:gd name="T25" fmla="*/ 406 h 439"/>
                  <a:gd name="T26" fmla="*/ 31 w 439"/>
                  <a:gd name="T27" fmla="*/ 405 h 439"/>
                  <a:gd name="T28" fmla="*/ 9 w 439"/>
                  <a:gd name="T29" fmla="*/ 338 h 439"/>
                  <a:gd name="T30" fmla="*/ 55 w 439"/>
                  <a:gd name="T31" fmla="*/ 286 h 439"/>
                  <a:gd name="T32" fmla="*/ 171 w 439"/>
                  <a:gd name="T33" fmla="*/ 17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9" h="439">
                    <a:moveTo>
                      <a:pt x="171" y="171"/>
                    </a:moveTo>
                    <a:cubicBezTo>
                      <a:pt x="286" y="55"/>
                      <a:pt x="286" y="55"/>
                      <a:pt x="286" y="55"/>
                    </a:cubicBezTo>
                    <a:cubicBezTo>
                      <a:pt x="299" y="42"/>
                      <a:pt x="321" y="17"/>
                      <a:pt x="337" y="9"/>
                    </a:cubicBezTo>
                    <a:cubicBezTo>
                      <a:pt x="357" y="0"/>
                      <a:pt x="383" y="9"/>
                      <a:pt x="405" y="31"/>
                    </a:cubicBezTo>
                    <a:cubicBezTo>
                      <a:pt x="405" y="32"/>
                      <a:pt x="406" y="32"/>
                      <a:pt x="406" y="33"/>
                    </a:cubicBezTo>
                    <a:cubicBezTo>
                      <a:pt x="407" y="33"/>
                      <a:pt x="407" y="33"/>
                      <a:pt x="407" y="34"/>
                    </a:cubicBezTo>
                    <a:cubicBezTo>
                      <a:pt x="430" y="56"/>
                      <a:pt x="439" y="82"/>
                      <a:pt x="429" y="101"/>
                    </a:cubicBezTo>
                    <a:cubicBezTo>
                      <a:pt x="422" y="118"/>
                      <a:pt x="397" y="139"/>
                      <a:pt x="383" y="153"/>
                    </a:cubicBezTo>
                    <a:cubicBezTo>
                      <a:pt x="268" y="268"/>
                      <a:pt x="268" y="268"/>
                      <a:pt x="268" y="268"/>
                    </a:cubicBezTo>
                    <a:cubicBezTo>
                      <a:pt x="153" y="383"/>
                      <a:pt x="153" y="383"/>
                      <a:pt x="153" y="383"/>
                    </a:cubicBezTo>
                    <a:cubicBezTo>
                      <a:pt x="139" y="397"/>
                      <a:pt x="118" y="422"/>
                      <a:pt x="101" y="430"/>
                    </a:cubicBezTo>
                    <a:cubicBezTo>
                      <a:pt x="82" y="439"/>
                      <a:pt x="56" y="430"/>
                      <a:pt x="34" y="407"/>
                    </a:cubicBezTo>
                    <a:cubicBezTo>
                      <a:pt x="33" y="407"/>
                      <a:pt x="33" y="407"/>
                      <a:pt x="32" y="406"/>
                    </a:cubicBezTo>
                    <a:cubicBezTo>
                      <a:pt x="32" y="406"/>
                      <a:pt x="32" y="405"/>
                      <a:pt x="31" y="405"/>
                    </a:cubicBezTo>
                    <a:cubicBezTo>
                      <a:pt x="9" y="383"/>
                      <a:pt x="0" y="357"/>
                      <a:pt x="9" y="338"/>
                    </a:cubicBezTo>
                    <a:cubicBezTo>
                      <a:pt x="17" y="321"/>
                      <a:pt x="42" y="299"/>
                      <a:pt x="55" y="286"/>
                    </a:cubicBezTo>
                    <a:lnTo>
                      <a:pt x="171" y="171"/>
                    </a:lnTo>
                    <a:close/>
                  </a:path>
                </a:pathLst>
              </a:custGeom>
              <a:solidFill>
                <a:srgbClr val="F5C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56">
                <a:extLst>
                  <a:ext uri="{FF2B5EF4-FFF2-40B4-BE49-F238E27FC236}">
                    <a16:creationId xmlns:a16="http://schemas.microsoft.com/office/drawing/2014/main" id="{640E66AC-4EC9-F95A-A27F-91A700C0BF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1838" y="4651375"/>
                <a:ext cx="327025" cy="327025"/>
              </a:xfrm>
              <a:custGeom>
                <a:avLst/>
                <a:gdLst>
                  <a:gd name="T0" fmla="*/ 5 w 143"/>
                  <a:gd name="T1" fmla="*/ 76 h 143"/>
                  <a:gd name="T2" fmla="*/ 76 w 143"/>
                  <a:gd name="T3" fmla="*/ 5 h 143"/>
                  <a:gd name="T4" fmla="*/ 82 w 143"/>
                  <a:gd name="T5" fmla="*/ 1 h 143"/>
                  <a:gd name="T6" fmla="*/ 90 w 143"/>
                  <a:gd name="T7" fmla="*/ 0 h 143"/>
                  <a:gd name="T8" fmla="*/ 90 w 143"/>
                  <a:gd name="T9" fmla="*/ 0 h 143"/>
                  <a:gd name="T10" fmla="*/ 97 w 143"/>
                  <a:gd name="T11" fmla="*/ 2 h 143"/>
                  <a:gd name="T12" fmla="*/ 103 w 143"/>
                  <a:gd name="T13" fmla="*/ 6 h 143"/>
                  <a:gd name="T14" fmla="*/ 137 w 143"/>
                  <a:gd name="T15" fmla="*/ 40 h 143"/>
                  <a:gd name="T16" fmla="*/ 141 w 143"/>
                  <a:gd name="T17" fmla="*/ 46 h 143"/>
                  <a:gd name="T18" fmla="*/ 142 w 143"/>
                  <a:gd name="T19" fmla="*/ 53 h 143"/>
                  <a:gd name="T20" fmla="*/ 142 w 143"/>
                  <a:gd name="T21" fmla="*/ 53 h 143"/>
                  <a:gd name="T22" fmla="*/ 141 w 143"/>
                  <a:gd name="T23" fmla="*/ 60 h 143"/>
                  <a:gd name="T24" fmla="*/ 137 w 143"/>
                  <a:gd name="T25" fmla="*/ 66 h 143"/>
                  <a:gd name="T26" fmla="*/ 66 w 143"/>
                  <a:gd name="T27" fmla="*/ 137 h 143"/>
                  <a:gd name="T28" fmla="*/ 60 w 143"/>
                  <a:gd name="T29" fmla="*/ 141 h 143"/>
                  <a:gd name="T30" fmla="*/ 53 w 143"/>
                  <a:gd name="T31" fmla="*/ 142 h 143"/>
                  <a:gd name="T32" fmla="*/ 53 w 143"/>
                  <a:gd name="T33" fmla="*/ 142 h 143"/>
                  <a:gd name="T34" fmla="*/ 46 w 143"/>
                  <a:gd name="T35" fmla="*/ 141 h 143"/>
                  <a:gd name="T36" fmla="*/ 40 w 143"/>
                  <a:gd name="T37" fmla="*/ 137 h 143"/>
                  <a:gd name="T38" fmla="*/ 6 w 143"/>
                  <a:gd name="T39" fmla="*/ 103 h 143"/>
                  <a:gd name="T40" fmla="*/ 2 w 143"/>
                  <a:gd name="T41" fmla="*/ 97 h 143"/>
                  <a:gd name="T42" fmla="*/ 0 w 143"/>
                  <a:gd name="T43" fmla="*/ 90 h 143"/>
                  <a:gd name="T44" fmla="*/ 0 w 143"/>
                  <a:gd name="T45" fmla="*/ 90 h 143"/>
                  <a:gd name="T46" fmla="*/ 1 w 143"/>
                  <a:gd name="T47" fmla="*/ 82 h 143"/>
                  <a:gd name="T48" fmla="*/ 5 w 143"/>
                  <a:gd name="T49" fmla="*/ 76 h 143"/>
                  <a:gd name="T50" fmla="*/ 84 w 143"/>
                  <a:gd name="T51" fmla="*/ 13 h 143"/>
                  <a:gd name="T52" fmla="*/ 13 w 143"/>
                  <a:gd name="T53" fmla="*/ 84 h 143"/>
                  <a:gd name="T54" fmla="*/ 12 w 143"/>
                  <a:gd name="T55" fmla="*/ 86 h 143"/>
                  <a:gd name="T56" fmla="*/ 11 w 143"/>
                  <a:gd name="T57" fmla="*/ 89 h 143"/>
                  <a:gd name="T58" fmla="*/ 11 w 143"/>
                  <a:gd name="T59" fmla="*/ 89 h 143"/>
                  <a:gd name="T60" fmla="*/ 12 w 143"/>
                  <a:gd name="T61" fmla="*/ 92 h 143"/>
                  <a:gd name="T62" fmla="*/ 14 w 143"/>
                  <a:gd name="T63" fmla="*/ 95 h 143"/>
                  <a:gd name="T64" fmla="*/ 48 w 143"/>
                  <a:gd name="T65" fmla="*/ 129 h 143"/>
                  <a:gd name="T66" fmla="*/ 50 w 143"/>
                  <a:gd name="T67" fmla="*/ 131 h 143"/>
                  <a:gd name="T68" fmla="*/ 53 w 143"/>
                  <a:gd name="T69" fmla="*/ 132 h 143"/>
                  <a:gd name="T70" fmla="*/ 53 w 143"/>
                  <a:gd name="T71" fmla="*/ 132 h 143"/>
                  <a:gd name="T72" fmla="*/ 56 w 143"/>
                  <a:gd name="T73" fmla="*/ 131 h 143"/>
                  <a:gd name="T74" fmla="*/ 59 w 143"/>
                  <a:gd name="T75" fmla="*/ 130 h 143"/>
                  <a:gd name="T76" fmla="*/ 130 w 143"/>
                  <a:gd name="T77" fmla="*/ 59 h 143"/>
                  <a:gd name="T78" fmla="*/ 131 w 143"/>
                  <a:gd name="T79" fmla="*/ 56 h 143"/>
                  <a:gd name="T80" fmla="*/ 132 w 143"/>
                  <a:gd name="T81" fmla="*/ 53 h 143"/>
                  <a:gd name="T82" fmla="*/ 132 w 143"/>
                  <a:gd name="T83" fmla="*/ 53 h 143"/>
                  <a:gd name="T84" fmla="*/ 131 w 143"/>
                  <a:gd name="T85" fmla="*/ 50 h 143"/>
                  <a:gd name="T86" fmla="*/ 129 w 143"/>
                  <a:gd name="T87" fmla="*/ 48 h 143"/>
                  <a:gd name="T88" fmla="*/ 95 w 143"/>
                  <a:gd name="T89" fmla="*/ 14 h 143"/>
                  <a:gd name="T90" fmla="*/ 92 w 143"/>
                  <a:gd name="T91" fmla="*/ 12 h 143"/>
                  <a:gd name="T92" fmla="*/ 89 w 143"/>
                  <a:gd name="T93" fmla="*/ 11 h 143"/>
                  <a:gd name="T94" fmla="*/ 89 w 143"/>
                  <a:gd name="T95" fmla="*/ 11 h 143"/>
                  <a:gd name="T96" fmla="*/ 86 w 143"/>
                  <a:gd name="T97" fmla="*/ 12 h 143"/>
                  <a:gd name="T98" fmla="*/ 84 w 143"/>
                  <a:gd name="T99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3" h="143">
                    <a:moveTo>
                      <a:pt x="5" y="76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8" y="4"/>
                      <a:pt x="80" y="2"/>
                      <a:pt x="82" y="1"/>
                    </a:cubicBezTo>
                    <a:cubicBezTo>
                      <a:pt x="85" y="1"/>
                      <a:pt x="87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2" y="0"/>
                      <a:pt x="95" y="1"/>
                      <a:pt x="97" y="2"/>
                    </a:cubicBezTo>
                    <a:cubicBezTo>
                      <a:pt x="99" y="3"/>
                      <a:pt x="101" y="4"/>
                      <a:pt x="103" y="6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40" y="44"/>
                      <a:pt x="141" y="46"/>
                    </a:cubicBezTo>
                    <a:cubicBezTo>
                      <a:pt x="142" y="48"/>
                      <a:pt x="142" y="51"/>
                      <a:pt x="142" y="53"/>
                    </a:cubicBezTo>
                    <a:cubicBezTo>
                      <a:pt x="142" y="53"/>
                      <a:pt x="142" y="53"/>
                      <a:pt x="142" y="53"/>
                    </a:cubicBezTo>
                    <a:cubicBezTo>
                      <a:pt x="143" y="55"/>
                      <a:pt x="142" y="58"/>
                      <a:pt x="141" y="60"/>
                    </a:cubicBezTo>
                    <a:cubicBezTo>
                      <a:pt x="140" y="63"/>
                      <a:pt x="139" y="65"/>
                      <a:pt x="137" y="66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5" y="139"/>
                      <a:pt x="63" y="140"/>
                      <a:pt x="60" y="141"/>
                    </a:cubicBezTo>
                    <a:cubicBezTo>
                      <a:pt x="58" y="142"/>
                      <a:pt x="55" y="143"/>
                      <a:pt x="53" y="142"/>
                    </a:cubicBezTo>
                    <a:cubicBezTo>
                      <a:pt x="53" y="142"/>
                      <a:pt x="53" y="142"/>
                      <a:pt x="53" y="142"/>
                    </a:cubicBezTo>
                    <a:cubicBezTo>
                      <a:pt x="50" y="142"/>
                      <a:pt x="48" y="142"/>
                      <a:pt x="46" y="141"/>
                    </a:cubicBezTo>
                    <a:cubicBezTo>
                      <a:pt x="44" y="140"/>
                      <a:pt x="42" y="139"/>
                      <a:pt x="40" y="137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4" y="101"/>
                      <a:pt x="3" y="99"/>
                      <a:pt x="2" y="97"/>
                    </a:cubicBezTo>
                    <a:cubicBezTo>
                      <a:pt x="1" y="95"/>
                      <a:pt x="0" y="92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87"/>
                      <a:pt x="1" y="85"/>
                      <a:pt x="1" y="82"/>
                    </a:cubicBezTo>
                    <a:cubicBezTo>
                      <a:pt x="2" y="80"/>
                      <a:pt x="4" y="78"/>
                      <a:pt x="5" y="76"/>
                    </a:cubicBezTo>
                    <a:close/>
                    <a:moveTo>
                      <a:pt x="84" y="13"/>
                    </a:moveTo>
                    <a:cubicBezTo>
                      <a:pt x="13" y="84"/>
                      <a:pt x="13" y="84"/>
                      <a:pt x="13" y="84"/>
                    </a:cubicBezTo>
                    <a:cubicBezTo>
                      <a:pt x="12" y="85"/>
                      <a:pt x="12" y="85"/>
                      <a:pt x="12" y="86"/>
                    </a:cubicBezTo>
                    <a:cubicBezTo>
                      <a:pt x="11" y="87"/>
                      <a:pt x="11" y="88"/>
                      <a:pt x="11" y="8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1"/>
                      <a:pt x="12" y="92"/>
                    </a:cubicBezTo>
                    <a:cubicBezTo>
                      <a:pt x="12" y="93"/>
                      <a:pt x="13" y="94"/>
                      <a:pt x="14" y="95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30"/>
                      <a:pt x="49" y="131"/>
                      <a:pt x="50" y="131"/>
                    </a:cubicBezTo>
                    <a:cubicBezTo>
                      <a:pt x="51" y="131"/>
                      <a:pt x="52" y="132"/>
                      <a:pt x="53" y="13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54" y="132"/>
                      <a:pt x="55" y="131"/>
                      <a:pt x="56" y="131"/>
                    </a:cubicBezTo>
                    <a:cubicBezTo>
                      <a:pt x="57" y="131"/>
                      <a:pt x="58" y="130"/>
                      <a:pt x="59" y="130"/>
                    </a:cubicBezTo>
                    <a:cubicBezTo>
                      <a:pt x="130" y="59"/>
                      <a:pt x="130" y="59"/>
                      <a:pt x="130" y="59"/>
                    </a:cubicBezTo>
                    <a:cubicBezTo>
                      <a:pt x="130" y="58"/>
                      <a:pt x="131" y="57"/>
                      <a:pt x="131" y="56"/>
                    </a:cubicBezTo>
                    <a:cubicBezTo>
                      <a:pt x="131" y="55"/>
                      <a:pt x="132" y="54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2"/>
                      <a:pt x="131" y="51"/>
                      <a:pt x="131" y="50"/>
                    </a:cubicBezTo>
                    <a:cubicBezTo>
                      <a:pt x="130" y="49"/>
                      <a:pt x="130" y="48"/>
                      <a:pt x="129" y="48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4" y="13"/>
                      <a:pt x="93" y="12"/>
                      <a:pt x="92" y="12"/>
                    </a:cubicBezTo>
                    <a:cubicBezTo>
                      <a:pt x="91" y="11"/>
                      <a:pt x="90" y="11"/>
                      <a:pt x="89" y="11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8" y="11"/>
                      <a:pt x="87" y="11"/>
                      <a:pt x="86" y="12"/>
                    </a:cubicBezTo>
                    <a:cubicBezTo>
                      <a:pt x="85" y="12"/>
                      <a:pt x="85" y="12"/>
                      <a:pt x="8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57">
                <a:extLst>
                  <a:ext uri="{FF2B5EF4-FFF2-40B4-BE49-F238E27FC236}">
                    <a16:creationId xmlns:a16="http://schemas.microsoft.com/office/drawing/2014/main" id="{10728054-47F9-4A8C-DB80-35B1FFC33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3175" y="4522787"/>
                <a:ext cx="46037" cy="46038"/>
              </a:xfrm>
              <a:custGeom>
                <a:avLst/>
                <a:gdLst>
                  <a:gd name="T0" fmla="*/ 3 w 20"/>
                  <a:gd name="T1" fmla="*/ 4 h 20"/>
                  <a:gd name="T2" fmla="*/ 16 w 20"/>
                  <a:gd name="T3" fmla="*/ 4 h 20"/>
                  <a:gd name="T4" fmla="*/ 16 w 20"/>
                  <a:gd name="T5" fmla="*/ 17 h 20"/>
                  <a:gd name="T6" fmla="*/ 3 w 20"/>
                  <a:gd name="T7" fmla="*/ 17 h 20"/>
                  <a:gd name="T8" fmla="*/ 3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4"/>
                    </a:moveTo>
                    <a:cubicBezTo>
                      <a:pt x="7" y="0"/>
                      <a:pt x="12" y="0"/>
                      <a:pt x="16" y="4"/>
                    </a:cubicBezTo>
                    <a:cubicBezTo>
                      <a:pt x="20" y="8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ubicBezTo>
                      <a:pt x="0" y="13"/>
                      <a:pt x="0" y="8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58">
                <a:extLst>
                  <a:ext uri="{FF2B5EF4-FFF2-40B4-BE49-F238E27FC236}">
                    <a16:creationId xmlns:a16="http://schemas.microsoft.com/office/drawing/2014/main" id="{F6B233BE-82DD-F7D8-9C04-5950333D2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4913" y="4457700"/>
                <a:ext cx="46037" cy="44450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8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8" y="20"/>
                      <a:pt x="4" y="17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59">
                <a:extLst>
                  <a:ext uri="{FF2B5EF4-FFF2-40B4-BE49-F238E27FC236}">
                    <a16:creationId xmlns:a16="http://schemas.microsoft.com/office/drawing/2014/main" id="{34CEA81A-F549-DE0F-E6D2-138DD086B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4391025"/>
                <a:ext cx="46037" cy="46038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60">
                <a:extLst>
                  <a:ext uri="{FF2B5EF4-FFF2-40B4-BE49-F238E27FC236}">
                    <a16:creationId xmlns:a16="http://schemas.microsoft.com/office/drawing/2014/main" id="{3AEE43B8-AD06-372C-56B3-E92D13B85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4913" y="4591050"/>
                <a:ext cx="46037" cy="46038"/>
              </a:xfrm>
              <a:custGeom>
                <a:avLst/>
                <a:gdLst>
                  <a:gd name="T0" fmla="*/ 4 w 20"/>
                  <a:gd name="T1" fmla="*/ 3 h 20"/>
                  <a:gd name="T2" fmla="*/ 17 w 20"/>
                  <a:gd name="T3" fmla="*/ 3 h 20"/>
                  <a:gd name="T4" fmla="*/ 17 w 20"/>
                  <a:gd name="T5" fmla="*/ 16 h 20"/>
                  <a:gd name="T6" fmla="*/ 4 w 20"/>
                  <a:gd name="T7" fmla="*/ 16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8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8" y="20"/>
                      <a:pt x="4" y="16"/>
                    </a:cubicBezTo>
                    <a:cubicBezTo>
                      <a:pt x="0" y="13"/>
                      <a:pt x="0" y="7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61">
                <a:extLst>
                  <a:ext uri="{FF2B5EF4-FFF2-40B4-BE49-F238E27FC236}">
                    <a16:creationId xmlns:a16="http://schemas.microsoft.com/office/drawing/2014/main" id="{108E59D5-990A-2D06-0DA8-2AD192B74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4522787"/>
                <a:ext cx="46037" cy="46038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7" y="0"/>
                      <a:pt x="13" y="0"/>
                      <a:pt x="17" y="4"/>
                    </a:cubicBezTo>
                    <a:cubicBezTo>
                      <a:pt x="20" y="8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ubicBezTo>
                      <a:pt x="0" y="13"/>
                      <a:pt x="0" y="8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62">
                <a:extLst>
                  <a:ext uri="{FF2B5EF4-FFF2-40B4-BE49-F238E27FC236}">
                    <a16:creationId xmlns:a16="http://schemas.microsoft.com/office/drawing/2014/main" id="{2E6399B0-AA5F-CE62-1D24-414EFEFEF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150" y="4457700"/>
                <a:ext cx="44450" cy="44450"/>
              </a:xfrm>
              <a:custGeom>
                <a:avLst/>
                <a:gdLst>
                  <a:gd name="T0" fmla="*/ 4 w 20"/>
                  <a:gd name="T1" fmla="*/ 4 h 20"/>
                  <a:gd name="T2" fmla="*/ 17 w 20"/>
                  <a:gd name="T3" fmla="*/ 4 h 20"/>
                  <a:gd name="T4" fmla="*/ 17 w 20"/>
                  <a:gd name="T5" fmla="*/ 17 h 20"/>
                  <a:gd name="T6" fmla="*/ 4 w 20"/>
                  <a:gd name="T7" fmla="*/ 17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7"/>
                    </a:cubicBezTo>
                    <a:cubicBezTo>
                      <a:pt x="13" y="20"/>
                      <a:pt x="7" y="20"/>
                      <a:pt x="4" y="17"/>
                    </a:cubicBezTo>
                    <a:cubicBezTo>
                      <a:pt x="0" y="13"/>
                      <a:pt x="0" y="7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63">
                <a:extLst>
                  <a:ext uri="{FF2B5EF4-FFF2-40B4-BE49-F238E27FC236}">
                    <a16:creationId xmlns:a16="http://schemas.microsoft.com/office/drawing/2014/main" id="{9CD56BF0-4029-1E98-8F11-498850CA1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4657725"/>
                <a:ext cx="46037" cy="46038"/>
              </a:xfrm>
              <a:custGeom>
                <a:avLst/>
                <a:gdLst>
                  <a:gd name="T0" fmla="*/ 4 w 20"/>
                  <a:gd name="T1" fmla="*/ 3 h 20"/>
                  <a:gd name="T2" fmla="*/ 17 w 20"/>
                  <a:gd name="T3" fmla="*/ 3 h 20"/>
                  <a:gd name="T4" fmla="*/ 17 w 20"/>
                  <a:gd name="T5" fmla="*/ 16 h 20"/>
                  <a:gd name="T6" fmla="*/ 4 w 20"/>
                  <a:gd name="T7" fmla="*/ 16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7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7" y="20"/>
                      <a:pt x="4" y="16"/>
                    </a:cubicBezTo>
                    <a:cubicBezTo>
                      <a:pt x="0" y="13"/>
                      <a:pt x="0" y="7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64">
                <a:extLst>
                  <a:ext uri="{FF2B5EF4-FFF2-40B4-BE49-F238E27FC236}">
                    <a16:creationId xmlns:a16="http://schemas.microsoft.com/office/drawing/2014/main" id="{79A245AE-C5BE-7947-950E-4C930AAE4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150" y="4591050"/>
                <a:ext cx="44450" cy="46038"/>
              </a:xfrm>
              <a:custGeom>
                <a:avLst/>
                <a:gdLst>
                  <a:gd name="T0" fmla="*/ 4 w 20"/>
                  <a:gd name="T1" fmla="*/ 3 h 20"/>
                  <a:gd name="T2" fmla="*/ 17 w 20"/>
                  <a:gd name="T3" fmla="*/ 3 h 20"/>
                  <a:gd name="T4" fmla="*/ 17 w 20"/>
                  <a:gd name="T5" fmla="*/ 16 h 20"/>
                  <a:gd name="T6" fmla="*/ 4 w 20"/>
                  <a:gd name="T7" fmla="*/ 16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7" y="0"/>
                      <a:pt x="13" y="0"/>
                      <a:pt x="17" y="3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7" y="20"/>
                      <a:pt x="4" y="16"/>
                    </a:cubicBezTo>
                    <a:cubicBezTo>
                      <a:pt x="0" y="13"/>
                      <a:pt x="0" y="7"/>
                      <a:pt x="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65">
                <a:extLst>
                  <a:ext uri="{FF2B5EF4-FFF2-40B4-BE49-F238E27FC236}">
                    <a16:creationId xmlns:a16="http://schemas.microsoft.com/office/drawing/2014/main" id="{484E57B3-068E-467E-DBC8-20E9ACB55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6475" y="4522787"/>
                <a:ext cx="46037" cy="46038"/>
              </a:xfrm>
              <a:custGeom>
                <a:avLst/>
                <a:gdLst>
                  <a:gd name="T0" fmla="*/ 3 w 20"/>
                  <a:gd name="T1" fmla="*/ 4 h 20"/>
                  <a:gd name="T2" fmla="*/ 16 w 20"/>
                  <a:gd name="T3" fmla="*/ 4 h 20"/>
                  <a:gd name="T4" fmla="*/ 16 w 20"/>
                  <a:gd name="T5" fmla="*/ 17 h 20"/>
                  <a:gd name="T6" fmla="*/ 3 w 20"/>
                  <a:gd name="T7" fmla="*/ 17 h 20"/>
                  <a:gd name="T8" fmla="*/ 3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4"/>
                    </a:moveTo>
                    <a:cubicBezTo>
                      <a:pt x="7" y="0"/>
                      <a:pt x="13" y="0"/>
                      <a:pt x="16" y="4"/>
                    </a:cubicBezTo>
                    <a:cubicBezTo>
                      <a:pt x="20" y="8"/>
                      <a:pt x="20" y="13"/>
                      <a:pt x="16" y="17"/>
                    </a:cubicBezTo>
                    <a:cubicBezTo>
                      <a:pt x="13" y="20"/>
                      <a:pt x="7" y="20"/>
                      <a:pt x="3" y="17"/>
                    </a:cubicBezTo>
                    <a:cubicBezTo>
                      <a:pt x="0" y="13"/>
                      <a:pt x="0" y="8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8" name="组合 287">
              <a:extLst>
                <a:ext uri="{FF2B5EF4-FFF2-40B4-BE49-F238E27FC236}">
                  <a16:creationId xmlns:a16="http://schemas.microsoft.com/office/drawing/2014/main" id="{DA0DFBAD-3588-40DC-5EB7-C9A43FD5AF57}"/>
                </a:ext>
              </a:extLst>
            </p:cNvPr>
            <p:cNvGrpSpPr/>
            <p:nvPr/>
          </p:nvGrpSpPr>
          <p:grpSpPr>
            <a:xfrm>
              <a:off x="6614933" y="4307489"/>
              <a:ext cx="628829" cy="1305661"/>
              <a:chOff x="7751763" y="8391525"/>
              <a:chExt cx="831850" cy="1727201"/>
            </a:xfrm>
          </p:grpSpPr>
          <p:sp>
            <p:nvSpPr>
              <p:cNvPr id="310" name="Freeform 376">
                <a:extLst>
                  <a:ext uri="{FF2B5EF4-FFF2-40B4-BE49-F238E27FC236}">
                    <a16:creationId xmlns:a16="http://schemas.microsoft.com/office/drawing/2014/main" id="{D6F94D9F-AC3C-433E-42D1-93017F81F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9700" y="8391525"/>
                <a:ext cx="812800" cy="1720850"/>
              </a:xfrm>
              <a:custGeom>
                <a:avLst/>
                <a:gdLst>
                  <a:gd name="T0" fmla="*/ 7 w 356"/>
                  <a:gd name="T1" fmla="*/ 580 h 754"/>
                  <a:gd name="T2" fmla="*/ 8 w 356"/>
                  <a:gd name="T3" fmla="*/ 719 h 754"/>
                  <a:gd name="T4" fmla="*/ 77 w 356"/>
                  <a:gd name="T5" fmla="*/ 748 h 754"/>
                  <a:gd name="T6" fmla="*/ 182 w 356"/>
                  <a:gd name="T7" fmla="*/ 754 h 754"/>
                  <a:gd name="T8" fmla="*/ 300 w 356"/>
                  <a:gd name="T9" fmla="*/ 744 h 754"/>
                  <a:gd name="T10" fmla="*/ 356 w 356"/>
                  <a:gd name="T11" fmla="*/ 703 h 754"/>
                  <a:gd name="T12" fmla="*/ 352 w 356"/>
                  <a:gd name="T13" fmla="*/ 586 h 754"/>
                  <a:gd name="T14" fmla="*/ 355 w 356"/>
                  <a:gd name="T15" fmla="*/ 274 h 754"/>
                  <a:gd name="T16" fmla="*/ 320 w 356"/>
                  <a:gd name="T17" fmla="*/ 162 h 754"/>
                  <a:gd name="T18" fmla="*/ 245 w 356"/>
                  <a:gd name="T19" fmla="*/ 75 h 754"/>
                  <a:gd name="T20" fmla="*/ 245 w 356"/>
                  <a:gd name="T21" fmla="*/ 12 h 754"/>
                  <a:gd name="T22" fmla="*/ 109 w 356"/>
                  <a:gd name="T23" fmla="*/ 11 h 754"/>
                  <a:gd name="T24" fmla="*/ 109 w 356"/>
                  <a:gd name="T25" fmla="*/ 75 h 754"/>
                  <a:gd name="T26" fmla="*/ 32 w 356"/>
                  <a:gd name="T27" fmla="*/ 166 h 754"/>
                  <a:gd name="T28" fmla="*/ 1 w 356"/>
                  <a:gd name="T29" fmla="*/ 283 h 754"/>
                  <a:gd name="T30" fmla="*/ 7 w 356"/>
                  <a:gd name="T31" fmla="*/ 58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6" h="754">
                    <a:moveTo>
                      <a:pt x="7" y="580"/>
                    </a:moveTo>
                    <a:cubicBezTo>
                      <a:pt x="7" y="601"/>
                      <a:pt x="2" y="709"/>
                      <a:pt x="8" y="719"/>
                    </a:cubicBezTo>
                    <a:cubicBezTo>
                      <a:pt x="16" y="732"/>
                      <a:pt x="52" y="744"/>
                      <a:pt x="77" y="748"/>
                    </a:cubicBezTo>
                    <a:cubicBezTo>
                      <a:pt x="109" y="754"/>
                      <a:pt x="142" y="754"/>
                      <a:pt x="182" y="754"/>
                    </a:cubicBezTo>
                    <a:cubicBezTo>
                      <a:pt x="219" y="754"/>
                      <a:pt x="266" y="753"/>
                      <a:pt x="300" y="744"/>
                    </a:cubicBezTo>
                    <a:cubicBezTo>
                      <a:pt x="329" y="736"/>
                      <a:pt x="356" y="728"/>
                      <a:pt x="356" y="703"/>
                    </a:cubicBezTo>
                    <a:cubicBezTo>
                      <a:pt x="356" y="664"/>
                      <a:pt x="352" y="625"/>
                      <a:pt x="352" y="586"/>
                    </a:cubicBezTo>
                    <a:cubicBezTo>
                      <a:pt x="353" y="482"/>
                      <a:pt x="355" y="378"/>
                      <a:pt x="355" y="274"/>
                    </a:cubicBezTo>
                    <a:cubicBezTo>
                      <a:pt x="355" y="240"/>
                      <a:pt x="338" y="184"/>
                      <a:pt x="320" y="162"/>
                    </a:cubicBezTo>
                    <a:cubicBezTo>
                      <a:pt x="305" y="142"/>
                      <a:pt x="277" y="79"/>
                      <a:pt x="245" y="75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5" y="0"/>
                      <a:pt x="119" y="2"/>
                      <a:pt x="109" y="11"/>
                    </a:cubicBezTo>
                    <a:cubicBezTo>
                      <a:pt x="109" y="75"/>
                      <a:pt x="109" y="75"/>
                      <a:pt x="109" y="75"/>
                    </a:cubicBezTo>
                    <a:cubicBezTo>
                      <a:pt x="80" y="83"/>
                      <a:pt x="44" y="144"/>
                      <a:pt x="32" y="166"/>
                    </a:cubicBezTo>
                    <a:cubicBezTo>
                      <a:pt x="15" y="196"/>
                      <a:pt x="1" y="242"/>
                      <a:pt x="1" y="283"/>
                    </a:cubicBezTo>
                    <a:cubicBezTo>
                      <a:pt x="0" y="382"/>
                      <a:pt x="7" y="481"/>
                      <a:pt x="7" y="580"/>
                    </a:cubicBezTo>
                    <a:close/>
                  </a:path>
                </a:pathLst>
              </a:custGeom>
              <a:solidFill>
                <a:srgbClr val="99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77">
                <a:extLst>
                  <a:ext uri="{FF2B5EF4-FFF2-40B4-BE49-F238E27FC236}">
                    <a16:creationId xmlns:a16="http://schemas.microsoft.com/office/drawing/2014/main" id="{CEA595BC-5864-40D7-11A8-66A327B3C3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51763" y="8393113"/>
                <a:ext cx="831850" cy="1725613"/>
              </a:xfrm>
              <a:custGeom>
                <a:avLst/>
                <a:gdLst>
                  <a:gd name="T0" fmla="*/ 361 w 365"/>
                  <a:gd name="T1" fmla="*/ 585 h 756"/>
                  <a:gd name="T2" fmla="*/ 364 w 365"/>
                  <a:gd name="T3" fmla="*/ 273 h 756"/>
                  <a:gd name="T4" fmla="*/ 328 w 365"/>
                  <a:gd name="T5" fmla="*/ 160 h 756"/>
                  <a:gd name="T6" fmla="*/ 254 w 365"/>
                  <a:gd name="T7" fmla="*/ 71 h 756"/>
                  <a:gd name="T8" fmla="*/ 248 w 365"/>
                  <a:gd name="T9" fmla="*/ 6 h 756"/>
                  <a:gd name="T10" fmla="*/ 186 w 365"/>
                  <a:gd name="T11" fmla="*/ 0 h 756"/>
                  <a:gd name="T12" fmla="*/ 108 w 365"/>
                  <a:gd name="T13" fmla="*/ 9 h 756"/>
                  <a:gd name="T14" fmla="*/ 108 w 365"/>
                  <a:gd name="T15" fmla="*/ 72 h 756"/>
                  <a:gd name="T16" fmla="*/ 31 w 365"/>
                  <a:gd name="T17" fmla="*/ 164 h 756"/>
                  <a:gd name="T18" fmla="*/ 0 w 365"/>
                  <a:gd name="T19" fmla="*/ 282 h 756"/>
                  <a:gd name="T20" fmla="*/ 6 w 365"/>
                  <a:gd name="T21" fmla="*/ 579 h 756"/>
                  <a:gd name="T22" fmla="*/ 8 w 365"/>
                  <a:gd name="T23" fmla="*/ 719 h 756"/>
                  <a:gd name="T24" fmla="*/ 79 w 365"/>
                  <a:gd name="T25" fmla="*/ 750 h 756"/>
                  <a:gd name="T26" fmla="*/ 186 w 365"/>
                  <a:gd name="T27" fmla="*/ 756 h 756"/>
                  <a:gd name="T28" fmla="*/ 306 w 365"/>
                  <a:gd name="T29" fmla="*/ 745 h 756"/>
                  <a:gd name="T30" fmla="*/ 365 w 365"/>
                  <a:gd name="T31" fmla="*/ 702 h 756"/>
                  <a:gd name="T32" fmla="*/ 118 w 365"/>
                  <a:gd name="T33" fmla="*/ 11 h 756"/>
                  <a:gd name="T34" fmla="*/ 221 w 365"/>
                  <a:gd name="T35" fmla="*/ 7 h 756"/>
                  <a:gd name="T36" fmla="*/ 244 w 365"/>
                  <a:gd name="T37" fmla="*/ 11 h 756"/>
                  <a:gd name="T38" fmla="*/ 181 w 365"/>
                  <a:gd name="T39" fmla="*/ 58 h 756"/>
                  <a:gd name="T40" fmla="*/ 118 w 365"/>
                  <a:gd name="T41" fmla="*/ 11 h 756"/>
                  <a:gd name="T42" fmla="*/ 302 w 365"/>
                  <a:gd name="T43" fmla="*/ 740 h 756"/>
                  <a:gd name="T44" fmla="*/ 186 w 365"/>
                  <a:gd name="T45" fmla="*/ 750 h 756"/>
                  <a:gd name="T46" fmla="*/ 82 w 365"/>
                  <a:gd name="T47" fmla="*/ 744 h 756"/>
                  <a:gd name="T48" fmla="*/ 17 w 365"/>
                  <a:gd name="T49" fmla="*/ 717 h 756"/>
                  <a:gd name="T50" fmla="*/ 16 w 365"/>
                  <a:gd name="T51" fmla="*/ 579 h 756"/>
                  <a:gd name="T52" fmla="*/ 12 w 365"/>
                  <a:gd name="T53" fmla="*/ 430 h 756"/>
                  <a:gd name="T54" fmla="*/ 18 w 365"/>
                  <a:gd name="T55" fmla="*/ 222 h 756"/>
                  <a:gd name="T56" fmla="*/ 73 w 365"/>
                  <a:gd name="T57" fmla="*/ 115 h 756"/>
                  <a:gd name="T58" fmla="*/ 116 w 365"/>
                  <a:gd name="T59" fmla="*/ 76 h 756"/>
                  <a:gd name="T60" fmla="*/ 244 w 365"/>
                  <a:gd name="T61" fmla="*/ 76 h 756"/>
                  <a:gd name="T62" fmla="*/ 248 w 365"/>
                  <a:gd name="T63" fmla="*/ 76 h 756"/>
                  <a:gd name="T64" fmla="*/ 320 w 365"/>
                  <a:gd name="T65" fmla="*/ 162 h 756"/>
                  <a:gd name="T66" fmla="*/ 354 w 365"/>
                  <a:gd name="T67" fmla="*/ 273 h 756"/>
                  <a:gd name="T68" fmla="*/ 351 w 365"/>
                  <a:gd name="T69" fmla="*/ 585 h 756"/>
                  <a:gd name="T70" fmla="*/ 355 w 365"/>
                  <a:gd name="T71" fmla="*/ 70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5" h="756">
                    <a:moveTo>
                      <a:pt x="363" y="643"/>
                    </a:moveTo>
                    <a:cubicBezTo>
                      <a:pt x="362" y="624"/>
                      <a:pt x="361" y="604"/>
                      <a:pt x="361" y="585"/>
                    </a:cubicBezTo>
                    <a:cubicBezTo>
                      <a:pt x="361" y="530"/>
                      <a:pt x="362" y="480"/>
                      <a:pt x="362" y="429"/>
                    </a:cubicBezTo>
                    <a:cubicBezTo>
                      <a:pt x="363" y="376"/>
                      <a:pt x="364" y="322"/>
                      <a:pt x="364" y="273"/>
                    </a:cubicBezTo>
                    <a:cubicBezTo>
                      <a:pt x="364" y="256"/>
                      <a:pt x="360" y="234"/>
                      <a:pt x="353" y="213"/>
                    </a:cubicBezTo>
                    <a:cubicBezTo>
                      <a:pt x="346" y="191"/>
                      <a:pt x="337" y="171"/>
                      <a:pt x="328" y="160"/>
                    </a:cubicBezTo>
                    <a:cubicBezTo>
                      <a:pt x="325" y="155"/>
                      <a:pt x="320" y="147"/>
                      <a:pt x="314" y="138"/>
                    </a:cubicBezTo>
                    <a:cubicBezTo>
                      <a:pt x="299" y="112"/>
                      <a:pt x="278" y="78"/>
                      <a:pt x="254" y="71"/>
                    </a:cubicBezTo>
                    <a:cubicBezTo>
                      <a:pt x="254" y="11"/>
                      <a:pt x="254" y="11"/>
                      <a:pt x="254" y="11"/>
                    </a:cubicBezTo>
                    <a:cubicBezTo>
                      <a:pt x="254" y="9"/>
                      <a:pt x="252" y="7"/>
                      <a:pt x="248" y="6"/>
                    </a:cubicBezTo>
                    <a:cubicBezTo>
                      <a:pt x="243" y="3"/>
                      <a:pt x="234" y="2"/>
                      <a:pt x="223" y="1"/>
                    </a:cubicBezTo>
                    <a:cubicBezTo>
                      <a:pt x="212" y="0"/>
                      <a:pt x="199" y="0"/>
                      <a:pt x="186" y="0"/>
                    </a:cubicBezTo>
                    <a:cubicBezTo>
                      <a:pt x="151" y="0"/>
                      <a:pt x="115" y="3"/>
                      <a:pt x="109" y="8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93" y="78"/>
                      <a:pt x="77" y="95"/>
                      <a:pt x="64" y="113"/>
                    </a:cubicBezTo>
                    <a:cubicBezTo>
                      <a:pt x="50" y="132"/>
                      <a:pt x="38" y="153"/>
                      <a:pt x="31" y="164"/>
                    </a:cubicBezTo>
                    <a:cubicBezTo>
                      <a:pt x="22" y="180"/>
                      <a:pt x="14" y="200"/>
                      <a:pt x="9" y="222"/>
                    </a:cubicBezTo>
                    <a:cubicBezTo>
                      <a:pt x="3" y="241"/>
                      <a:pt x="0" y="262"/>
                      <a:pt x="0" y="282"/>
                    </a:cubicBezTo>
                    <a:cubicBezTo>
                      <a:pt x="0" y="331"/>
                      <a:pt x="1" y="381"/>
                      <a:pt x="3" y="430"/>
                    </a:cubicBezTo>
                    <a:cubicBezTo>
                      <a:pt x="5" y="480"/>
                      <a:pt x="6" y="529"/>
                      <a:pt x="6" y="579"/>
                    </a:cubicBezTo>
                    <a:cubicBezTo>
                      <a:pt x="6" y="584"/>
                      <a:pt x="6" y="592"/>
                      <a:pt x="5" y="602"/>
                    </a:cubicBezTo>
                    <a:cubicBezTo>
                      <a:pt x="4" y="641"/>
                      <a:pt x="3" y="710"/>
                      <a:pt x="8" y="719"/>
                    </a:cubicBezTo>
                    <a:cubicBezTo>
                      <a:pt x="11" y="725"/>
                      <a:pt x="21" y="731"/>
                      <a:pt x="33" y="736"/>
                    </a:cubicBezTo>
                    <a:cubicBezTo>
                      <a:pt x="47" y="742"/>
                      <a:pt x="65" y="747"/>
                      <a:pt x="79" y="750"/>
                    </a:cubicBezTo>
                    <a:cubicBezTo>
                      <a:pt x="96" y="753"/>
                      <a:pt x="112" y="754"/>
                      <a:pt x="130" y="755"/>
                    </a:cubicBezTo>
                    <a:cubicBezTo>
                      <a:pt x="147" y="756"/>
                      <a:pt x="166" y="756"/>
                      <a:pt x="186" y="756"/>
                    </a:cubicBezTo>
                    <a:cubicBezTo>
                      <a:pt x="205" y="756"/>
                      <a:pt x="226" y="755"/>
                      <a:pt x="247" y="754"/>
                    </a:cubicBezTo>
                    <a:cubicBezTo>
                      <a:pt x="268" y="753"/>
                      <a:pt x="289" y="750"/>
                      <a:pt x="306" y="745"/>
                    </a:cubicBezTo>
                    <a:cubicBezTo>
                      <a:pt x="321" y="741"/>
                      <a:pt x="335" y="737"/>
                      <a:pt x="346" y="731"/>
                    </a:cubicBezTo>
                    <a:cubicBezTo>
                      <a:pt x="357" y="724"/>
                      <a:pt x="365" y="715"/>
                      <a:pt x="365" y="702"/>
                    </a:cubicBezTo>
                    <a:cubicBezTo>
                      <a:pt x="365" y="682"/>
                      <a:pt x="364" y="663"/>
                      <a:pt x="363" y="643"/>
                    </a:cubicBezTo>
                    <a:close/>
                    <a:moveTo>
                      <a:pt x="118" y="11"/>
                    </a:moveTo>
                    <a:cubicBezTo>
                      <a:pt x="125" y="8"/>
                      <a:pt x="156" y="5"/>
                      <a:pt x="186" y="5"/>
                    </a:cubicBezTo>
                    <a:cubicBezTo>
                      <a:pt x="198" y="5"/>
                      <a:pt x="211" y="6"/>
                      <a:pt x="221" y="7"/>
                    </a:cubicBezTo>
                    <a:cubicBezTo>
                      <a:pt x="231" y="7"/>
                      <a:pt x="239" y="9"/>
                      <a:pt x="243" y="10"/>
                    </a:cubicBezTo>
                    <a:cubicBezTo>
                      <a:pt x="244" y="11"/>
                      <a:pt x="244" y="11"/>
                      <a:pt x="244" y="11"/>
                    </a:cubicBezTo>
                    <a:cubicBezTo>
                      <a:pt x="244" y="58"/>
                      <a:pt x="244" y="58"/>
                      <a:pt x="244" y="58"/>
                    </a:cubicBezTo>
                    <a:cubicBezTo>
                      <a:pt x="222" y="58"/>
                      <a:pt x="201" y="58"/>
                      <a:pt x="181" y="58"/>
                    </a:cubicBezTo>
                    <a:cubicBezTo>
                      <a:pt x="161" y="58"/>
                      <a:pt x="140" y="58"/>
                      <a:pt x="117" y="58"/>
                    </a:cubicBezTo>
                    <a:lnTo>
                      <a:pt x="118" y="11"/>
                    </a:lnTo>
                    <a:close/>
                    <a:moveTo>
                      <a:pt x="340" y="726"/>
                    </a:moveTo>
                    <a:cubicBezTo>
                      <a:pt x="330" y="732"/>
                      <a:pt x="316" y="736"/>
                      <a:pt x="302" y="740"/>
                    </a:cubicBezTo>
                    <a:cubicBezTo>
                      <a:pt x="286" y="744"/>
                      <a:pt x="266" y="747"/>
                      <a:pt x="246" y="748"/>
                    </a:cubicBezTo>
                    <a:cubicBezTo>
                      <a:pt x="226" y="750"/>
                      <a:pt x="205" y="750"/>
                      <a:pt x="186" y="750"/>
                    </a:cubicBezTo>
                    <a:cubicBezTo>
                      <a:pt x="166" y="750"/>
                      <a:pt x="148" y="750"/>
                      <a:pt x="131" y="749"/>
                    </a:cubicBezTo>
                    <a:cubicBezTo>
                      <a:pt x="114" y="748"/>
                      <a:pt x="98" y="747"/>
                      <a:pt x="82" y="744"/>
                    </a:cubicBezTo>
                    <a:cubicBezTo>
                      <a:pt x="69" y="742"/>
                      <a:pt x="52" y="737"/>
                      <a:pt x="38" y="732"/>
                    </a:cubicBezTo>
                    <a:cubicBezTo>
                      <a:pt x="28" y="727"/>
                      <a:pt x="20" y="722"/>
                      <a:pt x="17" y="717"/>
                    </a:cubicBezTo>
                    <a:cubicBezTo>
                      <a:pt x="12" y="709"/>
                      <a:pt x="14" y="640"/>
                      <a:pt x="15" y="602"/>
                    </a:cubicBezTo>
                    <a:cubicBezTo>
                      <a:pt x="15" y="591"/>
                      <a:pt x="16" y="582"/>
                      <a:pt x="16" y="579"/>
                    </a:cubicBezTo>
                    <a:cubicBezTo>
                      <a:pt x="16" y="530"/>
                      <a:pt x="14" y="480"/>
                      <a:pt x="12" y="430"/>
                    </a:cubicBezTo>
                    <a:cubicBezTo>
                      <a:pt x="12" y="430"/>
                      <a:pt x="12" y="430"/>
                      <a:pt x="12" y="430"/>
                    </a:cubicBezTo>
                    <a:cubicBezTo>
                      <a:pt x="11" y="381"/>
                      <a:pt x="9" y="332"/>
                      <a:pt x="9" y="282"/>
                    </a:cubicBezTo>
                    <a:cubicBezTo>
                      <a:pt x="9" y="263"/>
                      <a:pt x="13" y="242"/>
                      <a:pt x="18" y="222"/>
                    </a:cubicBezTo>
                    <a:cubicBezTo>
                      <a:pt x="24" y="201"/>
                      <a:pt x="32" y="181"/>
                      <a:pt x="40" y="166"/>
                    </a:cubicBezTo>
                    <a:cubicBezTo>
                      <a:pt x="47" y="155"/>
                      <a:pt x="59" y="134"/>
                      <a:pt x="73" y="115"/>
                    </a:cubicBezTo>
                    <a:cubicBezTo>
                      <a:pt x="86" y="97"/>
                      <a:pt x="102" y="80"/>
                      <a:pt x="115" y="76"/>
                    </a:cubicBezTo>
                    <a:cubicBezTo>
                      <a:pt x="116" y="76"/>
                      <a:pt x="116" y="76"/>
                      <a:pt x="116" y="76"/>
                    </a:cubicBezTo>
                    <a:cubicBezTo>
                      <a:pt x="137" y="75"/>
                      <a:pt x="159" y="75"/>
                      <a:pt x="181" y="75"/>
                    </a:cubicBezTo>
                    <a:cubicBezTo>
                      <a:pt x="203" y="75"/>
                      <a:pt x="223" y="75"/>
                      <a:pt x="244" y="76"/>
                    </a:cubicBezTo>
                    <a:cubicBezTo>
                      <a:pt x="244" y="76"/>
                      <a:pt x="244" y="76"/>
                      <a:pt x="244" y="76"/>
                    </a:cubicBezTo>
                    <a:cubicBezTo>
                      <a:pt x="248" y="76"/>
                      <a:pt x="248" y="76"/>
                      <a:pt x="248" y="76"/>
                    </a:cubicBezTo>
                    <a:cubicBezTo>
                      <a:pt x="269" y="79"/>
                      <a:pt x="290" y="114"/>
                      <a:pt x="305" y="140"/>
                    </a:cubicBezTo>
                    <a:cubicBezTo>
                      <a:pt x="311" y="149"/>
                      <a:pt x="316" y="157"/>
                      <a:pt x="320" y="162"/>
                    </a:cubicBezTo>
                    <a:cubicBezTo>
                      <a:pt x="328" y="173"/>
                      <a:pt x="337" y="193"/>
                      <a:pt x="344" y="214"/>
                    </a:cubicBezTo>
                    <a:cubicBezTo>
                      <a:pt x="350" y="234"/>
                      <a:pt x="355" y="256"/>
                      <a:pt x="354" y="273"/>
                    </a:cubicBezTo>
                    <a:cubicBezTo>
                      <a:pt x="354" y="328"/>
                      <a:pt x="354" y="378"/>
                      <a:pt x="353" y="429"/>
                    </a:cubicBezTo>
                    <a:cubicBezTo>
                      <a:pt x="352" y="482"/>
                      <a:pt x="352" y="535"/>
                      <a:pt x="351" y="585"/>
                    </a:cubicBezTo>
                    <a:cubicBezTo>
                      <a:pt x="351" y="604"/>
                      <a:pt x="352" y="624"/>
                      <a:pt x="353" y="643"/>
                    </a:cubicBezTo>
                    <a:cubicBezTo>
                      <a:pt x="354" y="662"/>
                      <a:pt x="355" y="682"/>
                      <a:pt x="355" y="702"/>
                    </a:cubicBezTo>
                    <a:cubicBezTo>
                      <a:pt x="355" y="713"/>
                      <a:pt x="349" y="721"/>
                      <a:pt x="340" y="726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78">
                <a:extLst>
                  <a:ext uri="{FF2B5EF4-FFF2-40B4-BE49-F238E27FC236}">
                    <a16:creationId xmlns:a16="http://schemas.microsoft.com/office/drawing/2014/main" id="{F06C88E9-3165-9133-761E-5EFACF35D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4150" y="9132888"/>
                <a:ext cx="725487" cy="803275"/>
              </a:xfrm>
              <a:custGeom>
                <a:avLst/>
                <a:gdLst>
                  <a:gd name="T0" fmla="*/ 5 w 318"/>
                  <a:gd name="T1" fmla="*/ 255 h 352"/>
                  <a:gd name="T2" fmla="*/ 4 w 318"/>
                  <a:gd name="T3" fmla="*/ 344 h 352"/>
                  <a:gd name="T4" fmla="*/ 160 w 318"/>
                  <a:gd name="T5" fmla="*/ 352 h 352"/>
                  <a:gd name="T6" fmla="*/ 318 w 318"/>
                  <a:gd name="T7" fmla="*/ 343 h 352"/>
                  <a:gd name="T8" fmla="*/ 315 w 318"/>
                  <a:gd name="T9" fmla="*/ 261 h 352"/>
                  <a:gd name="T10" fmla="*/ 318 w 318"/>
                  <a:gd name="T11" fmla="*/ 0 h 352"/>
                  <a:gd name="T12" fmla="*/ 175 w 318"/>
                  <a:gd name="T13" fmla="*/ 3 h 352"/>
                  <a:gd name="T14" fmla="*/ 0 w 318"/>
                  <a:gd name="T15" fmla="*/ 0 h 352"/>
                  <a:gd name="T16" fmla="*/ 5 w 318"/>
                  <a:gd name="T17" fmla="*/ 255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8" h="352">
                    <a:moveTo>
                      <a:pt x="5" y="255"/>
                    </a:moveTo>
                    <a:cubicBezTo>
                      <a:pt x="5" y="267"/>
                      <a:pt x="4" y="309"/>
                      <a:pt x="4" y="344"/>
                    </a:cubicBezTo>
                    <a:cubicBezTo>
                      <a:pt x="54" y="349"/>
                      <a:pt x="106" y="352"/>
                      <a:pt x="160" y="352"/>
                    </a:cubicBezTo>
                    <a:cubicBezTo>
                      <a:pt x="214" y="351"/>
                      <a:pt x="267" y="348"/>
                      <a:pt x="318" y="343"/>
                    </a:cubicBezTo>
                    <a:cubicBezTo>
                      <a:pt x="317" y="315"/>
                      <a:pt x="315" y="288"/>
                      <a:pt x="315" y="261"/>
                    </a:cubicBezTo>
                    <a:cubicBezTo>
                      <a:pt x="316" y="174"/>
                      <a:pt x="317" y="87"/>
                      <a:pt x="318" y="0"/>
                    </a:cubicBezTo>
                    <a:cubicBezTo>
                      <a:pt x="272" y="2"/>
                      <a:pt x="224" y="3"/>
                      <a:pt x="175" y="3"/>
                    </a:cubicBezTo>
                    <a:cubicBezTo>
                      <a:pt x="114" y="3"/>
                      <a:pt x="56" y="2"/>
                      <a:pt x="0" y="0"/>
                    </a:cubicBezTo>
                    <a:cubicBezTo>
                      <a:pt x="1" y="85"/>
                      <a:pt x="6" y="170"/>
                      <a:pt x="5" y="255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79">
                <a:extLst>
                  <a:ext uri="{FF2B5EF4-FFF2-40B4-BE49-F238E27FC236}">
                    <a16:creationId xmlns:a16="http://schemas.microsoft.com/office/drawing/2014/main" id="{841E8642-D71B-1E1D-F325-AAF9D169AC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91450" y="9126538"/>
                <a:ext cx="749300" cy="817563"/>
              </a:xfrm>
              <a:custGeom>
                <a:avLst/>
                <a:gdLst>
                  <a:gd name="T0" fmla="*/ 15 w 328"/>
                  <a:gd name="T1" fmla="*/ 258 h 358"/>
                  <a:gd name="T2" fmla="*/ 15 w 328"/>
                  <a:gd name="T3" fmla="*/ 281 h 358"/>
                  <a:gd name="T4" fmla="*/ 14 w 328"/>
                  <a:gd name="T5" fmla="*/ 344 h 358"/>
                  <a:gd name="T6" fmla="*/ 86 w 328"/>
                  <a:gd name="T7" fmla="*/ 350 h 358"/>
                  <a:gd name="T8" fmla="*/ 165 w 328"/>
                  <a:gd name="T9" fmla="*/ 352 h 358"/>
                  <a:gd name="T10" fmla="*/ 245 w 328"/>
                  <a:gd name="T11" fmla="*/ 349 h 358"/>
                  <a:gd name="T12" fmla="*/ 318 w 328"/>
                  <a:gd name="T13" fmla="*/ 343 h 358"/>
                  <a:gd name="T14" fmla="*/ 317 w 328"/>
                  <a:gd name="T15" fmla="*/ 322 h 358"/>
                  <a:gd name="T16" fmla="*/ 315 w 328"/>
                  <a:gd name="T17" fmla="*/ 264 h 358"/>
                  <a:gd name="T18" fmla="*/ 317 w 328"/>
                  <a:gd name="T19" fmla="*/ 108 h 358"/>
                  <a:gd name="T20" fmla="*/ 318 w 328"/>
                  <a:gd name="T21" fmla="*/ 6 h 358"/>
                  <a:gd name="T22" fmla="*/ 252 w 328"/>
                  <a:gd name="T23" fmla="*/ 8 h 358"/>
                  <a:gd name="T24" fmla="*/ 180 w 328"/>
                  <a:gd name="T25" fmla="*/ 9 h 358"/>
                  <a:gd name="T26" fmla="*/ 91 w 328"/>
                  <a:gd name="T27" fmla="*/ 8 h 358"/>
                  <a:gd name="T28" fmla="*/ 10 w 328"/>
                  <a:gd name="T29" fmla="*/ 6 h 358"/>
                  <a:gd name="T30" fmla="*/ 12 w 328"/>
                  <a:gd name="T31" fmla="*/ 109 h 358"/>
                  <a:gd name="T32" fmla="*/ 15 w 328"/>
                  <a:gd name="T33" fmla="*/ 258 h 358"/>
                  <a:gd name="T34" fmla="*/ 5 w 328"/>
                  <a:gd name="T35" fmla="*/ 281 h 358"/>
                  <a:gd name="T36" fmla="*/ 5 w 328"/>
                  <a:gd name="T37" fmla="*/ 281 h 358"/>
                  <a:gd name="T38" fmla="*/ 6 w 328"/>
                  <a:gd name="T39" fmla="*/ 258 h 358"/>
                  <a:gd name="T40" fmla="*/ 3 w 328"/>
                  <a:gd name="T41" fmla="*/ 109 h 358"/>
                  <a:gd name="T42" fmla="*/ 0 w 328"/>
                  <a:gd name="T43" fmla="*/ 3 h 358"/>
                  <a:gd name="T44" fmla="*/ 0 w 328"/>
                  <a:gd name="T45" fmla="*/ 0 h 358"/>
                  <a:gd name="T46" fmla="*/ 5 w 328"/>
                  <a:gd name="T47" fmla="*/ 0 h 358"/>
                  <a:gd name="T48" fmla="*/ 92 w 328"/>
                  <a:gd name="T49" fmla="*/ 2 h 358"/>
                  <a:gd name="T50" fmla="*/ 180 w 328"/>
                  <a:gd name="T51" fmla="*/ 3 h 358"/>
                  <a:gd name="T52" fmla="*/ 252 w 328"/>
                  <a:gd name="T53" fmla="*/ 2 h 358"/>
                  <a:gd name="T54" fmla="*/ 323 w 328"/>
                  <a:gd name="T55" fmla="*/ 0 h 358"/>
                  <a:gd name="T56" fmla="*/ 328 w 328"/>
                  <a:gd name="T57" fmla="*/ 0 h 358"/>
                  <a:gd name="T58" fmla="*/ 328 w 328"/>
                  <a:gd name="T59" fmla="*/ 3 h 358"/>
                  <a:gd name="T60" fmla="*/ 326 w 328"/>
                  <a:gd name="T61" fmla="*/ 108 h 358"/>
                  <a:gd name="T62" fmla="*/ 325 w 328"/>
                  <a:gd name="T63" fmla="*/ 264 h 358"/>
                  <a:gd name="T64" fmla="*/ 327 w 328"/>
                  <a:gd name="T65" fmla="*/ 322 h 358"/>
                  <a:gd name="T66" fmla="*/ 328 w 328"/>
                  <a:gd name="T67" fmla="*/ 346 h 358"/>
                  <a:gd name="T68" fmla="*/ 328 w 328"/>
                  <a:gd name="T69" fmla="*/ 348 h 358"/>
                  <a:gd name="T70" fmla="*/ 324 w 328"/>
                  <a:gd name="T71" fmla="*/ 349 h 358"/>
                  <a:gd name="T72" fmla="*/ 246 w 328"/>
                  <a:gd name="T73" fmla="*/ 355 h 358"/>
                  <a:gd name="T74" fmla="*/ 165 w 328"/>
                  <a:gd name="T75" fmla="*/ 357 h 358"/>
                  <a:gd name="T76" fmla="*/ 85 w 328"/>
                  <a:gd name="T77" fmla="*/ 355 h 358"/>
                  <a:gd name="T78" fmla="*/ 8 w 328"/>
                  <a:gd name="T79" fmla="*/ 349 h 358"/>
                  <a:gd name="T80" fmla="*/ 4 w 328"/>
                  <a:gd name="T81" fmla="*/ 349 h 358"/>
                  <a:gd name="T82" fmla="*/ 4 w 328"/>
                  <a:gd name="T83" fmla="*/ 347 h 358"/>
                  <a:gd name="T84" fmla="*/ 5 w 328"/>
                  <a:gd name="T85" fmla="*/ 281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8" h="358">
                    <a:moveTo>
                      <a:pt x="15" y="258"/>
                    </a:moveTo>
                    <a:cubicBezTo>
                      <a:pt x="15" y="261"/>
                      <a:pt x="15" y="270"/>
                      <a:pt x="15" y="281"/>
                    </a:cubicBezTo>
                    <a:cubicBezTo>
                      <a:pt x="14" y="298"/>
                      <a:pt x="14" y="322"/>
                      <a:pt x="14" y="344"/>
                    </a:cubicBezTo>
                    <a:cubicBezTo>
                      <a:pt x="37" y="346"/>
                      <a:pt x="61" y="348"/>
                      <a:pt x="86" y="350"/>
                    </a:cubicBezTo>
                    <a:cubicBezTo>
                      <a:pt x="112" y="351"/>
                      <a:pt x="138" y="352"/>
                      <a:pt x="165" y="352"/>
                    </a:cubicBezTo>
                    <a:cubicBezTo>
                      <a:pt x="192" y="352"/>
                      <a:pt x="219" y="351"/>
                      <a:pt x="245" y="349"/>
                    </a:cubicBezTo>
                    <a:cubicBezTo>
                      <a:pt x="270" y="348"/>
                      <a:pt x="294" y="346"/>
                      <a:pt x="318" y="343"/>
                    </a:cubicBezTo>
                    <a:cubicBezTo>
                      <a:pt x="318" y="336"/>
                      <a:pt x="317" y="329"/>
                      <a:pt x="317" y="322"/>
                    </a:cubicBezTo>
                    <a:cubicBezTo>
                      <a:pt x="316" y="303"/>
                      <a:pt x="315" y="283"/>
                      <a:pt x="315" y="264"/>
                    </a:cubicBezTo>
                    <a:cubicBezTo>
                      <a:pt x="316" y="214"/>
                      <a:pt x="316" y="161"/>
                      <a:pt x="317" y="108"/>
                    </a:cubicBezTo>
                    <a:cubicBezTo>
                      <a:pt x="317" y="74"/>
                      <a:pt x="318" y="40"/>
                      <a:pt x="318" y="6"/>
                    </a:cubicBezTo>
                    <a:cubicBezTo>
                      <a:pt x="297" y="7"/>
                      <a:pt x="275" y="7"/>
                      <a:pt x="252" y="8"/>
                    </a:cubicBezTo>
                    <a:cubicBezTo>
                      <a:pt x="228" y="8"/>
                      <a:pt x="204" y="8"/>
                      <a:pt x="180" y="9"/>
                    </a:cubicBezTo>
                    <a:cubicBezTo>
                      <a:pt x="151" y="9"/>
                      <a:pt x="121" y="8"/>
                      <a:pt x="91" y="8"/>
                    </a:cubicBezTo>
                    <a:cubicBezTo>
                      <a:pt x="64" y="7"/>
                      <a:pt x="36" y="7"/>
                      <a:pt x="10" y="6"/>
                    </a:cubicBezTo>
                    <a:cubicBezTo>
                      <a:pt x="10" y="40"/>
                      <a:pt x="11" y="75"/>
                      <a:pt x="12" y="109"/>
                    </a:cubicBezTo>
                    <a:cubicBezTo>
                      <a:pt x="14" y="159"/>
                      <a:pt x="15" y="209"/>
                      <a:pt x="15" y="258"/>
                    </a:cubicBezTo>
                    <a:close/>
                    <a:moveTo>
                      <a:pt x="5" y="281"/>
                    </a:moveTo>
                    <a:cubicBezTo>
                      <a:pt x="5" y="281"/>
                      <a:pt x="5" y="281"/>
                      <a:pt x="5" y="281"/>
                    </a:cubicBezTo>
                    <a:cubicBezTo>
                      <a:pt x="5" y="271"/>
                      <a:pt x="5" y="263"/>
                      <a:pt x="6" y="258"/>
                    </a:cubicBezTo>
                    <a:cubicBezTo>
                      <a:pt x="6" y="208"/>
                      <a:pt x="4" y="159"/>
                      <a:pt x="3" y="109"/>
                    </a:cubicBezTo>
                    <a:cubicBezTo>
                      <a:pt x="2" y="74"/>
                      <a:pt x="1" y="3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4" y="1"/>
                      <a:pt x="62" y="2"/>
                      <a:pt x="92" y="2"/>
                    </a:cubicBezTo>
                    <a:cubicBezTo>
                      <a:pt x="120" y="3"/>
                      <a:pt x="150" y="3"/>
                      <a:pt x="180" y="3"/>
                    </a:cubicBezTo>
                    <a:cubicBezTo>
                      <a:pt x="205" y="3"/>
                      <a:pt x="229" y="3"/>
                      <a:pt x="252" y="2"/>
                    </a:cubicBezTo>
                    <a:cubicBezTo>
                      <a:pt x="276" y="2"/>
                      <a:pt x="299" y="1"/>
                      <a:pt x="323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7" y="38"/>
                      <a:pt x="327" y="73"/>
                      <a:pt x="326" y="108"/>
                    </a:cubicBezTo>
                    <a:cubicBezTo>
                      <a:pt x="326" y="158"/>
                      <a:pt x="325" y="209"/>
                      <a:pt x="325" y="264"/>
                    </a:cubicBezTo>
                    <a:cubicBezTo>
                      <a:pt x="325" y="283"/>
                      <a:pt x="326" y="303"/>
                      <a:pt x="327" y="322"/>
                    </a:cubicBezTo>
                    <a:cubicBezTo>
                      <a:pt x="327" y="330"/>
                      <a:pt x="327" y="338"/>
                      <a:pt x="328" y="346"/>
                    </a:cubicBezTo>
                    <a:cubicBezTo>
                      <a:pt x="328" y="348"/>
                      <a:pt x="328" y="348"/>
                      <a:pt x="328" y="348"/>
                    </a:cubicBezTo>
                    <a:cubicBezTo>
                      <a:pt x="324" y="349"/>
                      <a:pt x="324" y="349"/>
                      <a:pt x="324" y="349"/>
                    </a:cubicBezTo>
                    <a:cubicBezTo>
                      <a:pt x="298" y="351"/>
                      <a:pt x="272" y="353"/>
                      <a:pt x="246" y="355"/>
                    </a:cubicBezTo>
                    <a:cubicBezTo>
                      <a:pt x="219" y="357"/>
                      <a:pt x="192" y="357"/>
                      <a:pt x="165" y="357"/>
                    </a:cubicBezTo>
                    <a:cubicBezTo>
                      <a:pt x="138" y="358"/>
                      <a:pt x="111" y="357"/>
                      <a:pt x="85" y="355"/>
                    </a:cubicBezTo>
                    <a:cubicBezTo>
                      <a:pt x="59" y="354"/>
                      <a:pt x="33" y="352"/>
                      <a:pt x="8" y="349"/>
                    </a:cubicBezTo>
                    <a:cubicBezTo>
                      <a:pt x="4" y="349"/>
                      <a:pt x="4" y="349"/>
                      <a:pt x="4" y="349"/>
                    </a:cubicBezTo>
                    <a:cubicBezTo>
                      <a:pt x="4" y="347"/>
                      <a:pt x="4" y="347"/>
                      <a:pt x="4" y="347"/>
                    </a:cubicBezTo>
                    <a:cubicBezTo>
                      <a:pt x="4" y="324"/>
                      <a:pt x="5" y="299"/>
                      <a:pt x="5" y="281"/>
                    </a:cubicBezTo>
                    <a:close/>
                  </a:path>
                </a:pathLst>
              </a:custGeom>
              <a:solidFill>
                <a:srgbClr val="8585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5638140E-453E-A5EC-8179-64BF633803A8}"/>
                </a:ext>
              </a:extLst>
            </p:cNvPr>
            <p:cNvGrpSpPr/>
            <p:nvPr/>
          </p:nvGrpSpPr>
          <p:grpSpPr>
            <a:xfrm rot="16200000">
              <a:off x="6981211" y="1611270"/>
              <a:ext cx="1208087" cy="323850"/>
              <a:chOff x="1509713" y="5473700"/>
              <a:chExt cx="1208087" cy="323850"/>
            </a:xfrm>
          </p:grpSpPr>
          <p:sp>
            <p:nvSpPr>
              <p:cNvPr id="290" name="Freeform 316">
                <a:extLst>
                  <a:ext uri="{FF2B5EF4-FFF2-40B4-BE49-F238E27FC236}">
                    <a16:creationId xmlns:a16="http://schemas.microsoft.com/office/drawing/2014/main" id="{3B23D6F7-B157-1A5C-EC11-6B725F945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9713" y="5473700"/>
                <a:ext cx="1208087" cy="323850"/>
              </a:xfrm>
              <a:custGeom>
                <a:avLst/>
                <a:gdLst>
                  <a:gd name="T0" fmla="*/ 264 w 529"/>
                  <a:gd name="T1" fmla="*/ 2 h 142"/>
                  <a:gd name="T2" fmla="*/ 427 w 529"/>
                  <a:gd name="T3" fmla="*/ 2 h 142"/>
                  <a:gd name="T4" fmla="*/ 496 w 529"/>
                  <a:gd name="T5" fmla="*/ 6 h 142"/>
                  <a:gd name="T6" fmla="*/ 529 w 529"/>
                  <a:gd name="T7" fmla="*/ 69 h 142"/>
                  <a:gd name="T8" fmla="*/ 529 w 529"/>
                  <a:gd name="T9" fmla="*/ 71 h 142"/>
                  <a:gd name="T10" fmla="*/ 529 w 529"/>
                  <a:gd name="T11" fmla="*/ 73 h 142"/>
                  <a:gd name="T12" fmla="*/ 496 w 529"/>
                  <a:gd name="T13" fmla="*/ 136 h 142"/>
                  <a:gd name="T14" fmla="*/ 427 w 529"/>
                  <a:gd name="T15" fmla="*/ 140 h 142"/>
                  <a:gd name="T16" fmla="*/ 264 w 529"/>
                  <a:gd name="T17" fmla="*/ 140 h 142"/>
                  <a:gd name="T18" fmla="*/ 101 w 529"/>
                  <a:gd name="T19" fmla="*/ 140 h 142"/>
                  <a:gd name="T20" fmla="*/ 32 w 529"/>
                  <a:gd name="T21" fmla="*/ 136 h 142"/>
                  <a:gd name="T22" fmla="*/ 0 w 529"/>
                  <a:gd name="T23" fmla="*/ 73 h 142"/>
                  <a:gd name="T24" fmla="*/ 0 w 529"/>
                  <a:gd name="T25" fmla="*/ 71 h 142"/>
                  <a:gd name="T26" fmla="*/ 0 w 529"/>
                  <a:gd name="T27" fmla="*/ 69 h 142"/>
                  <a:gd name="T28" fmla="*/ 32 w 529"/>
                  <a:gd name="T29" fmla="*/ 6 h 142"/>
                  <a:gd name="T30" fmla="*/ 101 w 529"/>
                  <a:gd name="T31" fmla="*/ 2 h 142"/>
                  <a:gd name="T32" fmla="*/ 264 w 529"/>
                  <a:gd name="T33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9" h="142">
                    <a:moveTo>
                      <a:pt x="264" y="2"/>
                    </a:moveTo>
                    <a:cubicBezTo>
                      <a:pt x="427" y="2"/>
                      <a:pt x="427" y="2"/>
                      <a:pt x="427" y="2"/>
                    </a:cubicBezTo>
                    <a:cubicBezTo>
                      <a:pt x="447" y="2"/>
                      <a:pt x="479" y="0"/>
                      <a:pt x="496" y="6"/>
                    </a:cubicBezTo>
                    <a:cubicBezTo>
                      <a:pt x="517" y="13"/>
                      <a:pt x="529" y="38"/>
                      <a:pt x="529" y="69"/>
                    </a:cubicBezTo>
                    <a:cubicBezTo>
                      <a:pt x="529" y="70"/>
                      <a:pt x="529" y="70"/>
                      <a:pt x="529" y="71"/>
                    </a:cubicBezTo>
                    <a:cubicBezTo>
                      <a:pt x="529" y="72"/>
                      <a:pt x="529" y="72"/>
                      <a:pt x="529" y="73"/>
                    </a:cubicBezTo>
                    <a:cubicBezTo>
                      <a:pt x="529" y="104"/>
                      <a:pt x="517" y="129"/>
                      <a:pt x="496" y="136"/>
                    </a:cubicBezTo>
                    <a:cubicBezTo>
                      <a:pt x="479" y="142"/>
                      <a:pt x="447" y="140"/>
                      <a:pt x="427" y="140"/>
                    </a:cubicBezTo>
                    <a:cubicBezTo>
                      <a:pt x="264" y="140"/>
                      <a:pt x="264" y="140"/>
                      <a:pt x="264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82" y="140"/>
                      <a:pt x="50" y="142"/>
                      <a:pt x="32" y="136"/>
                    </a:cubicBezTo>
                    <a:cubicBezTo>
                      <a:pt x="12" y="129"/>
                      <a:pt x="0" y="104"/>
                      <a:pt x="0" y="73"/>
                    </a:cubicBezTo>
                    <a:cubicBezTo>
                      <a:pt x="0" y="72"/>
                      <a:pt x="0" y="72"/>
                      <a:pt x="0" y="71"/>
                    </a:cubicBezTo>
                    <a:cubicBezTo>
                      <a:pt x="0" y="70"/>
                      <a:pt x="0" y="70"/>
                      <a:pt x="0" y="69"/>
                    </a:cubicBezTo>
                    <a:cubicBezTo>
                      <a:pt x="0" y="38"/>
                      <a:pt x="12" y="13"/>
                      <a:pt x="32" y="6"/>
                    </a:cubicBezTo>
                    <a:cubicBezTo>
                      <a:pt x="50" y="0"/>
                      <a:pt x="82" y="2"/>
                      <a:pt x="101" y="2"/>
                    </a:cubicBezTo>
                    <a:lnTo>
                      <a:pt x="264" y="2"/>
                    </a:lnTo>
                    <a:close/>
                  </a:path>
                </a:pathLst>
              </a:custGeom>
              <a:solidFill>
                <a:srgbClr val="F5C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17">
                <a:extLst>
                  <a:ext uri="{FF2B5EF4-FFF2-40B4-BE49-F238E27FC236}">
                    <a16:creationId xmlns:a16="http://schemas.microsoft.com/office/drawing/2014/main" id="{86983B53-A424-F3CC-36C4-19680DAB16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57388" y="5537200"/>
                <a:ext cx="312737" cy="196850"/>
              </a:xfrm>
              <a:custGeom>
                <a:avLst/>
                <a:gdLst>
                  <a:gd name="T0" fmla="*/ 18 w 137"/>
                  <a:gd name="T1" fmla="*/ 0 h 86"/>
                  <a:gd name="T2" fmla="*/ 118 w 137"/>
                  <a:gd name="T3" fmla="*/ 0 h 86"/>
                  <a:gd name="T4" fmla="*/ 126 w 137"/>
                  <a:gd name="T5" fmla="*/ 1 h 86"/>
                  <a:gd name="T6" fmla="*/ 132 w 137"/>
                  <a:gd name="T7" fmla="*/ 6 h 86"/>
                  <a:gd name="T8" fmla="*/ 132 w 137"/>
                  <a:gd name="T9" fmla="*/ 6 h 86"/>
                  <a:gd name="T10" fmla="*/ 135 w 137"/>
                  <a:gd name="T11" fmla="*/ 12 h 86"/>
                  <a:gd name="T12" fmla="*/ 137 w 137"/>
                  <a:gd name="T13" fmla="*/ 19 h 86"/>
                  <a:gd name="T14" fmla="*/ 137 w 137"/>
                  <a:gd name="T15" fmla="*/ 67 h 86"/>
                  <a:gd name="T16" fmla="*/ 135 w 137"/>
                  <a:gd name="T17" fmla="*/ 74 h 86"/>
                  <a:gd name="T18" fmla="*/ 132 w 137"/>
                  <a:gd name="T19" fmla="*/ 80 h 86"/>
                  <a:gd name="T20" fmla="*/ 132 w 137"/>
                  <a:gd name="T21" fmla="*/ 80 h 86"/>
                  <a:gd name="T22" fmla="*/ 126 w 137"/>
                  <a:gd name="T23" fmla="*/ 84 h 86"/>
                  <a:gd name="T24" fmla="*/ 118 w 137"/>
                  <a:gd name="T25" fmla="*/ 86 h 86"/>
                  <a:gd name="T26" fmla="*/ 18 w 137"/>
                  <a:gd name="T27" fmla="*/ 86 h 86"/>
                  <a:gd name="T28" fmla="*/ 11 w 137"/>
                  <a:gd name="T29" fmla="*/ 84 h 86"/>
                  <a:gd name="T30" fmla="*/ 5 w 137"/>
                  <a:gd name="T31" fmla="*/ 80 h 86"/>
                  <a:gd name="T32" fmla="*/ 5 w 137"/>
                  <a:gd name="T33" fmla="*/ 80 h 86"/>
                  <a:gd name="T34" fmla="*/ 1 w 137"/>
                  <a:gd name="T35" fmla="*/ 74 h 86"/>
                  <a:gd name="T36" fmla="*/ 0 w 137"/>
                  <a:gd name="T37" fmla="*/ 67 h 86"/>
                  <a:gd name="T38" fmla="*/ 0 w 137"/>
                  <a:gd name="T39" fmla="*/ 19 h 86"/>
                  <a:gd name="T40" fmla="*/ 1 w 137"/>
                  <a:gd name="T41" fmla="*/ 12 h 86"/>
                  <a:gd name="T42" fmla="*/ 5 w 137"/>
                  <a:gd name="T43" fmla="*/ 6 h 86"/>
                  <a:gd name="T44" fmla="*/ 5 w 137"/>
                  <a:gd name="T45" fmla="*/ 6 h 86"/>
                  <a:gd name="T46" fmla="*/ 11 w 137"/>
                  <a:gd name="T47" fmla="*/ 1 h 86"/>
                  <a:gd name="T48" fmla="*/ 18 w 137"/>
                  <a:gd name="T49" fmla="*/ 0 h 86"/>
                  <a:gd name="T50" fmla="*/ 118 w 137"/>
                  <a:gd name="T51" fmla="*/ 11 h 86"/>
                  <a:gd name="T52" fmla="*/ 18 w 137"/>
                  <a:gd name="T53" fmla="*/ 11 h 86"/>
                  <a:gd name="T54" fmla="*/ 15 w 137"/>
                  <a:gd name="T55" fmla="*/ 11 h 86"/>
                  <a:gd name="T56" fmla="*/ 13 w 137"/>
                  <a:gd name="T57" fmla="*/ 13 h 86"/>
                  <a:gd name="T58" fmla="*/ 13 w 137"/>
                  <a:gd name="T59" fmla="*/ 13 h 86"/>
                  <a:gd name="T60" fmla="*/ 11 w 137"/>
                  <a:gd name="T61" fmla="*/ 16 h 86"/>
                  <a:gd name="T62" fmla="*/ 11 w 137"/>
                  <a:gd name="T63" fmla="*/ 19 h 86"/>
                  <a:gd name="T64" fmla="*/ 11 w 137"/>
                  <a:gd name="T65" fmla="*/ 67 h 86"/>
                  <a:gd name="T66" fmla="*/ 11 w 137"/>
                  <a:gd name="T67" fmla="*/ 70 h 86"/>
                  <a:gd name="T68" fmla="*/ 13 w 137"/>
                  <a:gd name="T69" fmla="*/ 73 h 86"/>
                  <a:gd name="T70" fmla="*/ 13 w 137"/>
                  <a:gd name="T71" fmla="*/ 73 h 86"/>
                  <a:gd name="T72" fmla="*/ 15 w 137"/>
                  <a:gd name="T73" fmla="*/ 75 h 86"/>
                  <a:gd name="T74" fmla="*/ 18 w 137"/>
                  <a:gd name="T75" fmla="*/ 75 h 86"/>
                  <a:gd name="T76" fmla="*/ 118 w 137"/>
                  <a:gd name="T77" fmla="*/ 75 h 86"/>
                  <a:gd name="T78" fmla="*/ 121 w 137"/>
                  <a:gd name="T79" fmla="*/ 75 h 86"/>
                  <a:gd name="T80" fmla="*/ 124 w 137"/>
                  <a:gd name="T81" fmla="*/ 73 h 86"/>
                  <a:gd name="T82" fmla="*/ 124 w 137"/>
                  <a:gd name="T83" fmla="*/ 73 h 86"/>
                  <a:gd name="T84" fmla="*/ 125 w 137"/>
                  <a:gd name="T85" fmla="*/ 70 h 86"/>
                  <a:gd name="T86" fmla="*/ 126 w 137"/>
                  <a:gd name="T87" fmla="*/ 67 h 86"/>
                  <a:gd name="T88" fmla="*/ 126 w 137"/>
                  <a:gd name="T89" fmla="*/ 19 h 86"/>
                  <a:gd name="T90" fmla="*/ 125 w 137"/>
                  <a:gd name="T91" fmla="*/ 16 h 86"/>
                  <a:gd name="T92" fmla="*/ 124 w 137"/>
                  <a:gd name="T93" fmla="*/ 13 h 86"/>
                  <a:gd name="T94" fmla="*/ 124 w 137"/>
                  <a:gd name="T95" fmla="*/ 13 h 86"/>
                  <a:gd name="T96" fmla="*/ 121 w 137"/>
                  <a:gd name="T97" fmla="*/ 11 h 86"/>
                  <a:gd name="T98" fmla="*/ 118 w 137"/>
                  <a:gd name="T99" fmla="*/ 1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7" h="86">
                    <a:moveTo>
                      <a:pt x="18" y="0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21" y="0"/>
                      <a:pt x="123" y="0"/>
                      <a:pt x="126" y="1"/>
                    </a:cubicBezTo>
                    <a:cubicBezTo>
                      <a:pt x="128" y="2"/>
                      <a:pt x="130" y="4"/>
                      <a:pt x="132" y="6"/>
                    </a:cubicBezTo>
                    <a:cubicBezTo>
                      <a:pt x="132" y="6"/>
                      <a:pt x="132" y="6"/>
                      <a:pt x="132" y="6"/>
                    </a:cubicBezTo>
                    <a:cubicBezTo>
                      <a:pt x="133" y="7"/>
                      <a:pt x="135" y="10"/>
                      <a:pt x="135" y="12"/>
                    </a:cubicBezTo>
                    <a:cubicBezTo>
                      <a:pt x="136" y="14"/>
                      <a:pt x="137" y="16"/>
                      <a:pt x="137" y="19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37" y="69"/>
                      <a:pt x="136" y="72"/>
                      <a:pt x="135" y="74"/>
                    </a:cubicBezTo>
                    <a:cubicBezTo>
                      <a:pt x="135" y="76"/>
                      <a:pt x="133" y="78"/>
                      <a:pt x="132" y="80"/>
                    </a:cubicBezTo>
                    <a:cubicBezTo>
                      <a:pt x="132" y="80"/>
                      <a:pt x="132" y="80"/>
                      <a:pt x="132" y="80"/>
                    </a:cubicBezTo>
                    <a:cubicBezTo>
                      <a:pt x="130" y="82"/>
                      <a:pt x="128" y="83"/>
                      <a:pt x="126" y="84"/>
                    </a:cubicBezTo>
                    <a:cubicBezTo>
                      <a:pt x="123" y="85"/>
                      <a:pt x="121" y="86"/>
                      <a:pt x="118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6" y="86"/>
                      <a:pt x="13" y="85"/>
                      <a:pt x="11" y="84"/>
                    </a:cubicBezTo>
                    <a:cubicBezTo>
                      <a:pt x="9" y="83"/>
                      <a:pt x="7" y="82"/>
                      <a:pt x="5" y="80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3" y="78"/>
                      <a:pt x="2" y="76"/>
                      <a:pt x="1" y="74"/>
                    </a:cubicBezTo>
                    <a:cubicBezTo>
                      <a:pt x="0" y="72"/>
                      <a:pt x="0" y="69"/>
                      <a:pt x="0" y="6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6"/>
                      <a:pt x="0" y="14"/>
                      <a:pt x="1" y="12"/>
                    </a:cubicBezTo>
                    <a:cubicBezTo>
                      <a:pt x="2" y="10"/>
                      <a:pt x="3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9" y="2"/>
                      <a:pt x="11" y="1"/>
                    </a:cubicBezTo>
                    <a:cubicBezTo>
                      <a:pt x="13" y="0"/>
                      <a:pt x="16" y="0"/>
                      <a:pt x="18" y="0"/>
                    </a:cubicBezTo>
                    <a:close/>
                    <a:moveTo>
                      <a:pt x="118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6" y="11"/>
                      <a:pt x="15" y="11"/>
                    </a:cubicBezTo>
                    <a:cubicBezTo>
                      <a:pt x="15" y="12"/>
                      <a:pt x="14" y="12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4"/>
                      <a:pt x="12" y="15"/>
                      <a:pt x="11" y="16"/>
                    </a:cubicBezTo>
                    <a:cubicBezTo>
                      <a:pt x="11" y="17"/>
                      <a:pt x="11" y="18"/>
                      <a:pt x="11" y="19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68"/>
                      <a:pt x="11" y="69"/>
                      <a:pt x="11" y="70"/>
                    </a:cubicBezTo>
                    <a:cubicBezTo>
                      <a:pt x="12" y="71"/>
                      <a:pt x="12" y="72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4"/>
                      <a:pt x="15" y="74"/>
                      <a:pt x="15" y="75"/>
                    </a:cubicBezTo>
                    <a:cubicBezTo>
                      <a:pt x="16" y="75"/>
                      <a:pt x="17" y="75"/>
                      <a:pt x="18" y="75"/>
                    </a:cubicBezTo>
                    <a:cubicBezTo>
                      <a:pt x="118" y="75"/>
                      <a:pt x="118" y="75"/>
                      <a:pt x="118" y="75"/>
                    </a:cubicBezTo>
                    <a:cubicBezTo>
                      <a:pt x="119" y="75"/>
                      <a:pt x="120" y="75"/>
                      <a:pt x="121" y="75"/>
                    </a:cubicBezTo>
                    <a:cubicBezTo>
                      <a:pt x="122" y="74"/>
                      <a:pt x="123" y="74"/>
                      <a:pt x="124" y="73"/>
                    </a:cubicBezTo>
                    <a:cubicBezTo>
                      <a:pt x="124" y="73"/>
                      <a:pt x="124" y="73"/>
                      <a:pt x="124" y="73"/>
                    </a:cubicBezTo>
                    <a:cubicBezTo>
                      <a:pt x="124" y="72"/>
                      <a:pt x="125" y="71"/>
                      <a:pt x="125" y="70"/>
                    </a:cubicBezTo>
                    <a:cubicBezTo>
                      <a:pt x="126" y="69"/>
                      <a:pt x="126" y="68"/>
                      <a:pt x="126" y="6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126" y="18"/>
                      <a:pt x="126" y="17"/>
                      <a:pt x="125" y="16"/>
                    </a:cubicBezTo>
                    <a:cubicBezTo>
                      <a:pt x="125" y="15"/>
                      <a:pt x="124" y="14"/>
                      <a:pt x="124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3" y="12"/>
                      <a:pt x="122" y="12"/>
                      <a:pt x="121" y="11"/>
                    </a:cubicBezTo>
                    <a:cubicBezTo>
                      <a:pt x="120" y="11"/>
                      <a:pt x="119" y="11"/>
                      <a:pt x="118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318">
                <a:extLst>
                  <a:ext uri="{FF2B5EF4-FFF2-40B4-BE49-F238E27FC236}">
                    <a16:creationId xmlns:a16="http://schemas.microsoft.com/office/drawing/2014/main" id="{FFEB69D5-2670-E0E5-BFFB-6D2409469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5708650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319">
                <a:extLst>
                  <a:ext uri="{FF2B5EF4-FFF2-40B4-BE49-F238E27FC236}">
                    <a16:creationId xmlns:a16="http://schemas.microsoft.com/office/drawing/2014/main" id="{1BBAECFB-F486-77BC-0442-2F3D92629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5614987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320">
                <a:extLst>
                  <a:ext uri="{FF2B5EF4-FFF2-40B4-BE49-F238E27FC236}">
                    <a16:creationId xmlns:a16="http://schemas.microsoft.com/office/drawing/2014/main" id="{C06C2BD9-42FE-3764-7A11-7566D98534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813" y="5521325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321">
                <a:extLst>
                  <a:ext uri="{FF2B5EF4-FFF2-40B4-BE49-F238E27FC236}">
                    <a16:creationId xmlns:a16="http://schemas.microsoft.com/office/drawing/2014/main" id="{611098A3-B5E2-8784-7E27-416D44A0A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50" y="5708650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322">
                <a:extLst>
                  <a:ext uri="{FF2B5EF4-FFF2-40B4-BE49-F238E27FC236}">
                    <a16:creationId xmlns:a16="http://schemas.microsoft.com/office/drawing/2014/main" id="{BD832DCC-274F-07F8-4121-9598828CA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50" y="5614987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Oval 323">
                <a:extLst>
                  <a:ext uri="{FF2B5EF4-FFF2-40B4-BE49-F238E27FC236}">
                    <a16:creationId xmlns:a16="http://schemas.microsoft.com/office/drawing/2014/main" id="{C404CFE5-07A7-119C-FAF3-39A75A6B2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50" y="5521325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Oval 324">
                <a:extLst>
                  <a:ext uri="{FF2B5EF4-FFF2-40B4-BE49-F238E27FC236}">
                    <a16:creationId xmlns:a16="http://schemas.microsoft.com/office/drawing/2014/main" id="{1979EFDC-8892-221B-0C40-C0745A5AF7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4900" y="5708650"/>
                <a:ext cx="42862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325">
                <a:extLst>
                  <a:ext uri="{FF2B5EF4-FFF2-40B4-BE49-F238E27FC236}">
                    <a16:creationId xmlns:a16="http://schemas.microsoft.com/office/drawing/2014/main" id="{29205022-A9D5-73E2-AF0D-1F13338C32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4900" y="5614987"/>
                <a:ext cx="42862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326">
                <a:extLst>
                  <a:ext uri="{FF2B5EF4-FFF2-40B4-BE49-F238E27FC236}">
                    <a16:creationId xmlns:a16="http://schemas.microsoft.com/office/drawing/2014/main" id="{C1C669A5-6ED1-3310-66E0-F41889055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4900" y="5521325"/>
                <a:ext cx="42862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Oval 327">
                <a:extLst>
                  <a:ext uri="{FF2B5EF4-FFF2-40B4-BE49-F238E27FC236}">
                    <a16:creationId xmlns:a16="http://schemas.microsoft.com/office/drawing/2014/main" id="{15F27B4A-D16B-D750-66F3-B052C31B38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8163" y="5708650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328">
                <a:extLst>
                  <a:ext uri="{FF2B5EF4-FFF2-40B4-BE49-F238E27FC236}">
                    <a16:creationId xmlns:a16="http://schemas.microsoft.com/office/drawing/2014/main" id="{E971F7D5-EA11-EA70-78C3-1E43F62C9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8163" y="5614987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Oval 329">
                <a:extLst>
                  <a:ext uri="{FF2B5EF4-FFF2-40B4-BE49-F238E27FC236}">
                    <a16:creationId xmlns:a16="http://schemas.microsoft.com/office/drawing/2014/main" id="{9CB8002C-7E98-FF41-D07A-55EFF4A33C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8163" y="5521325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Oval 330">
                <a:extLst>
                  <a:ext uri="{FF2B5EF4-FFF2-40B4-BE49-F238E27FC236}">
                    <a16:creationId xmlns:a16="http://schemas.microsoft.com/office/drawing/2014/main" id="{7E9CFD7C-4905-F135-E464-A7E6376BD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500" y="5708650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Oval 331">
                <a:extLst>
                  <a:ext uri="{FF2B5EF4-FFF2-40B4-BE49-F238E27FC236}">
                    <a16:creationId xmlns:a16="http://schemas.microsoft.com/office/drawing/2014/main" id="{BA4918FB-6DDD-C256-6874-FFF4274008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500" y="5614987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Oval 332">
                <a:extLst>
                  <a:ext uri="{FF2B5EF4-FFF2-40B4-BE49-F238E27FC236}">
                    <a16:creationId xmlns:a16="http://schemas.microsoft.com/office/drawing/2014/main" id="{953321D9-CE76-4497-B165-DAA836718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4500" y="5521325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333">
                <a:extLst>
                  <a:ext uri="{FF2B5EF4-FFF2-40B4-BE49-F238E27FC236}">
                    <a16:creationId xmlns:a16="http://schemas.microsoft.com/office/drawing/2014/main" id="{7D600A90-194B-366E-DA8B-F5FDA246AA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0838" y="5708650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Oval 334">
                <a:extLst>
                  <a:ext uri="{FF2B5EF4-FFF2-40B4-BE49-F238E27FC236}">
                    <a16:creationId xmlns:a16="http://schemas.microsoft.com/office/drawing/2014/main" id="{955A50C2-D6A9-BFF7-1A8B-083165E67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0838" y="5614987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Oval 335">
                <a:extLst>
                  <a:ext uri="{FF2B5EF4-FFF2-40B4-BE49-F238E27FC236}">
                    <a16:creationId xmlns:a16="http://schemas.microsoft.com/office/drawing/2014/main" id="{DDA4515C-5167-A760-3A65-2189AF65E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0838" y="5521325"/>
                <a:ext cx="41275" cy="412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1912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图形 72">
            <a:extLst>
              <a:ext uri="{FF2B5EF4-FFF2-40B4-BE49-F238E27FC236}">
                <a16:creationId xmlns:a16="http://schemas.microsoft.com/office/drawing/2014/main" id="{BD9A2E3A-1156-7ADC-9EB2-CF0209CFE870}"/>
              </a:ext>
            </a:extLst>
          </p:cNvPr>
          <p:cNvGrpSpPr/>
          <p:nvPr/>
        </p:nvGrpSpPr>
        <p:grpSpPr>
          <a:xfrm>
            <a:off x="1109924" y="1816721"/>
            <a:ext cx="1113831" cy="1154194"/>
            <a:chOff x="2871430" y="112206"/>
            <a:chExt cx="956248" cy="990901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830A439-0D17-3AB4-F563-638B824F6103}"/>
                </a:ext>
              </a:extLst>
            </p:cNvPr>
            <p:cNvSpPr/>
            <p:nvPr/>
          </p:nvSpPr>
          <p:spPr>
            <a:xfrm>
              <a:off x="2912464" y="368241"/>
              <a:ext cx="865781" cy="708287"/>
            </a:xfrm>
            <a:custGeom>
              <a:avLst/>
              <a:gdLst>
                <a:gd name="connsiteX0" fmla="*/ 0 w 865781"/>
                <a:gd name="connsiteY0" fmla="*/ 455380 h 708287"/>
                <a:gd name="connsiteX1" fmla="*/ 595392 w 865781"/>
                <a:gd name="connsiteY1" fmla="*/ 688809 h 708287"/>
                <a:gd name="connsiteX2" fmla="*/ 865781 w 865781"/>
                <a:gd name="connsiteY2" fmla="*/ 250387 h 708287"/>
                <a:gd name="connsiteX3" fmla="*/ 271085 w 865781"/>
                <a:gd name="connsiteY3" fmla="*/ 0 h 708287"/>
                <a:gd name="connsiteX4" fmla="*/ 0 w 865781"/>
                <a:gd name="connsiteY4" fmla="*/ 455380 h 70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781" h="708287">
                  <a:moveTo>
                    <a:pt x="0" y="455380"/>
                  </a:moveTo>
                  <a:cubicBezTo>
                    <a:pt x="0" y="455380"/>
                    <a:pt x="256597" y="791392"/>
                    <a:pt x="595392" y="688809"/>
                  </a:cubicBezTo>
                  <a:cubicBezTo>
                    <a:pt x="696479" y="513767"/>
                    <a:pt x="812681" y="380260"/>
                    <a:pt x="865781" y="250387"/>
                  </a:cubicBezTo>
                  <a:cubicBezTo>
                    <a:pt x="448562" y="362693"/>
                    <a:pt x="271085" y="0"/>
                    <a:pt x="271085" y="0"/>
                  </a:cubicBezTo>
                  <a:lnTo>
                    <a:pt x="0" y="455380"/>
                  </a:lnTo>
                  <a:close/>
                </a:path>
              </a:pathLst>
            </a:custGeom>
            <a:solidFill>
              <a:srgbClr val="F2E5B7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BF2E81A-2B45-11DA-D247-9F9AE51BD9B4}"/>
                </a:ext>
              </a:extLst>
            </p:cNvPr>
            <p:cNvSpPr/>
            <p:nvPr/>
          </p:nvSpPr>
          <p:spPr>
            <a:xfrm>
              <a:off x="2871430" y="112206"/>
              <a:ext cx="956248" cy="990901"/>
            </a:xfrm>
            <a:custGeom>
              <a:avLst/>
              <a:gdLst>
                <a:gd name="connsiteX0" fmla="*/ 1970 w 956248"/>
                <a:gd name="connsiteY0" fmla="*/ 596795 h 990901"/>
                <a:gd name="connsiteX1" fmla="*/ 292066 w 956248"/>
                <a:gd name="connsiteY1" fmla="*/ 86193 h 990901"/>
                <a:gd name="connsiteX2" fmla="*/ 918086 w 956248"/>
                <a:gd name="connsiteY2" fmla="*/ 491864 h 990901"/>
                <a:gd name="connsiteX3" fmla="*/ 632670 w 956248"/>
                <a:gd name="connsiteY3" fmla="*/ 943852 h 990901"/>
                <a:gd name="connsiteX4" fmla="*/ 1970 w 956248"/>
                <a:gd name="connsiteY4" fmla="*/ 596795 h 99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248" h="990901">
                  <a:moveTo>
                    <a:pt x="1970" y="596795"/>
                  </a:moveTo>
                  <a:cubicBezTo>
                    <a:pt x="52844" y="489412"/>
                    <a:pt x="169377" y="316214"/>
                    <a:pt x="292066" y="86193"/>
                  </a:cubicBezTo>
                  <a:cubicBezTo>
                    <a:pt x="466933" y="-169395"/>
                    <a:pt x="1119426" y="196638"/>
                    <a:pt x="918086" y="491864"/>
                  </a:cubicBezTo>
                  <a:cubicBezTo>
                    <a:pt x="873335" y="578846"/>
                    <a:pt x="683857" y="854175"/>
                    <a:pt x="632670" y="943852"/>
                  </a:cubicBezTo>
                  <a:cubicBezTo>
                    <a:pt x="413416" y="1115693"/>
                    <a:pt x="-33285" y="774707"/>
                    <a:pt x="1970" y="596795"/>
                  </a:cubicBezTo>
                  <a:close/>
                </a:path>
              </a:pathLst>
            </a:custGeom>
            <a:noFill/>
            <a:ln w="26852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C8C440-A335-5146-3C3A-2DF651C4F215}"/>
                </a:ext>
              </a:extLst>
            </p:cNvPr>
            <p:cNvSpPr/>
            <p:nvPr/>
          </p:nvSpPr>
          <p:spPr>
            <a:xfrm>
              <a:off x="3406765" y="308851"/>
              <a:ext cx="202171" cy="147088"/>
            </a:xfrm>
            <a:custGeom>
              <a:avLst/>
              <a:gdLst>
                <a:gd name="connsiteX0" fmla="*/ 4717 w 202171"/>
                <a:gd name="connsiteY0" fmla="*/ 22586 h 147088"/>
                <a:gd name="connsiteX1" fmla="*/ 131529 w 202171"/>
                <a:gd name="connsiteY1" fmla="*/ 20516 h 147088"/>
                <a:gd name="connsiteX2" fmla="*/ 197448 w 202171"/>
                <a:gd name="connsiteY2" fmla="*/ 124508 h 147088"/>
                <a:gd name="connsiteX3" fmla="*/ 70636 w 202171"/>
                <a:gd name="connsiteY3" fmla="*/ 126578 h 147088"/>
                <a:gd name="connsiteX4" fmla="*/ 4717 w 202171"/>
                <a:gd name="connsiteY4" fmla="*/ 22586 h 1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171" h="147088">
                  <a:moveTo>
                    <a:pt x="4717" y="22586"/>
                  </a:moveTo>
                  <a:cubicBezTo>
                    <a:pt x="21536" y="-6703"/>
                    <a:pt x="78307" y="-7625"/>
                    <a:pt x="131529" y="20516"/>
                  </a:cubicBezTo>
                  <a:cubicBezTo>
                    <a:pt x="184751" y="48658"/>
                    <a:pt x="214266" y="95236"/>
                    <a:pt x="197448" y="124508"/>
                  </a:cubicBezTo>
                  <a:cubicBezTo>
                    <a:pt x="180629" y="153780"/>
                    <a:pt x="123858" y="154720"/>
                    <a:pt x="70636" y="126578"/>
                  </a:cubicBezTo>
                  <a:cubicBezTo>
                    <a:pt x="17414" y="98436"/>
                    <a:pt x="-12084" y="51876"/>
                    <a:pt x="4717" y="22586"/>
                  </a:cubicBezTo>
                  <a:close/>
                </a:path>
              </a:pathLst>
            </a:custGeom>
            <a:noFill/>
            <a:ln w="26852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6E948C9-23A0-D389-3DED-A02FAA8066DE}"/>
                </a:ext>
              </a:extLst>
            </p:cNvPr>
            <p:cNvSpPr/>
            <p:nvPr/>
          </p:nvSpPr>
          <p:spPr>
            <a:xfrm>
              <a:off x="3158893" y="257414"/>
              <a:ext cx="558164" cy="427762"/>
            </a:xfrm>
            <a:custGeom>
              <a:avLst/>
              <a:gdLst>
                <a:gd name="connsiteX0" fmla="*/ 98 w 558164"/>
                <a:gd name="connsiteY0" fmla="*/ 74076 h 427762"/>
                <a:gd name="connsiteX1" fmla="*/ 55129 w 558164"/>
                <a:gd name="connsiteY1" fmla="*/ 246126 h 427762"/>
                <a:gd name="connsiteX2" fmla="*/ 337989 w 558164"/>
                <a:gd name="connsiteY2" fmla="*/ 421324 h 427762"/>
                <a:gd name="connsiteX3" fmla="*/ 527588 w 558164"/>
                <a:gd name="connsiteY3" fmla="*/ 408749 h 427762"/>
                <a:gd name="connsiteX4" fmla="*/ 558165 w 558164"/>
                <a:gd name="connsiteY4" fmla="*/ 364154 h 427762"/>
                <a:gd name="connsiteX5" fmla="*/ 97654 w 558164"/>
                <a:gd name="connsiteY5" fmla="*/ 193565 h 427762"/>
                <a:gd name="connsiteX6" fmla="*/ 37388 w 558164"/>
                <a:gd name="connsiteY6" fmla="*/ 0 h 427762"/>
                <a:gd name="connsiteX7" fmla="*/ 98 w 558164"/>
                <a:gd name="connsiteY7" fmla="*/ 74076 h 42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164" h="427762">
                  <a:moveTo>
                    <a:pt x="98" y="74076"/>
                  </a:moveTo>
                  <a:cubicBezTo>
                    <a:pt x="-1781" y="87643"/>
                    <a:pt x="23665" y="204505"/>
                    <a:pt x="55129" y="246126"/>
                  </a:cubicBezTo>
                  <a:cubicBezTo>
                    <a:pt x="128527" y="343213"/>
                    <a:pt x="238536" y="406801"/>
                    <a:pt x="337989" y="421324"/>
                  </a:cubicBezTo>
                  <a:cubicBezTo>
                    <a:pt x="437441" y="435865"/>
                    <a:pt x="492750" y="423203"/>
                    <a:pt x="527588" y="408749"/>
                  </a:cubicBezTo>
                  <a:lnTo>
                    <a:pt x="558165" y="364154"/>
                  </a:lnTo>
                  <a:cubicBezTo>
                    <a:pt x="360912" y="406801"/>
                    <a:pt x="166930" y="285173"/>
                    <a:pt x="97654" y="193565"/>
                  </a:cubicBezTo>
                  <a:cubicBezTo>
                    <a:pt x="68365" y="154831"/>
                    <a:pt x="36362" y="7392"/>
                    <a:pt x="37388" y="0"/>
                  </a:cubicBezTo>
                  <a:lnTo>
                    <a:pt x="98" y="74076"/>
                  </a:ln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D14B058-139E-CD8F-8A57-0608C0C8D8E1}"/>
                </a:ext>
              </a:extLst>
            </p:cNvPr>
            <p:cNvSpPr/>
            <p:nvPr/>
          </p:nvSpPr>
          <p:spPr>
            <a:xfrm>
              <a:off x="3285489" y="700270"/>
              <a:ext cx="301470" cy="350105"/>
            </a:xfrm>
            <a:custGeom>
              <a:avLst/>
              <a:gdLst>
                <a:gd name="connsiteX0" fmla="*/ 195235 w 301470"/>
                <a:gd name="connsiteY0" fmla="*/ 0 h 350105"/>
                <a:gd name="connsiteX1" fmla="*/ 0 w 301470"/>
                <a:gd name="connsiteY1" fmla="*/ 331316 h 350105"/>
                <a:gd name="connsiteX2" fmla="*/ 108584 w 301470"/>
                <a:gd name="connsiteY2" fmla="*/ 339891 h 350105"/>
                <a:gd name="connsiteX3" fmla="*/ 301470 w 301470"/>
                <a:gd name="connsiteY3" fmla="*/ 11566 h 350105"/>
                <a:gd name="connsiteX4" fmla="*/ 195235 w 301470"/>
                <a:gd name="connsiteY4" fmla="*/ 0 h 35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470" h="350105">
                  <a:moveTo>
                    <a:pt x="195235" y="0"/>
                  </a:moveTo>
                  <a:lnTo>
                    <a:pt x="0" y="331316"/>
                  </a:lnTo>
                  <a:cubicBezTo>
                    <a:pt x="0" y="331316"/>
                    <a:pt x="62319" y="367111"/>
                    <a:pt x="108584" y="339891"/>
                  </a:cubicBezTo>
                  <a:cubicBezTo>
                    <a:pt x="156953" y="262649"/>
                    <a:pt x="301470" y="11566"/>
                    <a:pt x="301470" y="11566"/>
                  </a:cubicBezTo>
                  <a:lnTo>
                    <a:pt x="195235" y="0"/>
                  </a:ln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图形 72">
            <a:extLst>
              <a:ext uri="{FF2B5EF4-FFF2-40B4-BE49-F238E27FC236}">
                <a16:creationId xmlns:a16="http://schemas.microsoft.com/office/drawing/2014/main" id="{6C8F24D5-94AB-6A49-B786-FDC5558B4028}"/>
              </a:ext>
            </a:extLst>
          </p:cNvPr>
          <p:cNvGrpSpPr/>
          <p:nvPr/>
        </p:nvGrpSpPr>
        <p:grpSpPr>
          <a:xfrm>
            <a:off x="2716230" y="1762766"/>
            <a:ext cx="1212423" cy="1206102"/>
            <a:chOff x="4250479" y="65884"/>
            <a:chExt cx="1040892" cy="1035465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22637FB-68F6-BDD4-DF72-87BF3AF95414}"/>
                </a:ext>
              </a:extLst>
            </p:cNvPr>
            <p:cNvSpPr/>
            <p:nvPr/>
          </p:nvSpPr>
          <p:spPr>
            <a:xfrm>
              <a:off x="4250479" y="65884"/>
              <a:ext cx="1040770" cy="1035465"/>
            </a:xfrm>
            <a:custGeom>
              <a:avLst/>
              <a:gdLst>
                <a:gd name="connsiteX0" fmla="*/ 408332 w 1040770"/>
                <a:gd name="connsiteY0" fmla="*/ 982835 h 1035465"/>
                <a:gd name="connsiteX1" fmla="*/ 3096 w 1040770"/>
                <a:gd name="connsiteY1" fmla="*/ 466563 h 1035465"/>
                <a:gd name="connsiteX2" fmla="*/ 0 w 1040770"/>
                <a:gd name="connsiteY2" fmla="*/ 180242 h 1035465"/>
                <a:gd name="connsiteX3" fmla="*/ 272720 w 1040770"/>
                <a:gd name="connsiteY3" fmla="*/ 0 h 1035465"/>
                <a:gd name="connsiteX4" fmla="*/ 570381 w 1040770"/>
                <a:gd name="connsiteY4" fmla="*/ 128551 h 1035465"/>
                <a:gd name="connsiteX5" fmla="*/ 1040771 w 1040770"/>
                <a:gd name="connsiteY5" fmla="*/ 731091 h 1035465"/>
                <a:gd name="connsiteX6" fmla="*/ 642544 w 1040770"/>
                <a:gd name="connsiteY6" fmla="*/ 1035466 h 1035465"/>
                <a:gd name="connsiteX7" fmla="*/ 408332 w 1040770"/>
                <a:gd name="connsiteY7" fmla="*/ 982835 h 1035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0770" h="1035465">
                  <a:moveTo>
                    <a:pt x="408332" y="982835"/>
                  </a:moveTo>
                  <a:lnTo>
                    <a:pt x="3096" y="466563"/>
                  </a:lnTo>
                  <a:lnTo>
                    <a:pt x="0" y="180242"/>
                  </a:lnTo>
                  <a:lnTo>
                    <a:pt x="272720" y="0"/>
                  </a:lnTo>
                  <a:lnTo>
                    <a:pt x="570381" y="128551"/>
                  </a:lnTo>
                  <a:lnTo>
                    <a:pt x="1040771" y="731091"/>
                  </a:lnTo>
                  <a:lnTo>
                    <a:pt x="642544" y="1035466"/>
                  </a:lnTo>
                  <a:lnTo>
                    <a:pt x="408332" y="982835"/>
                  </a:lnTo>
                  <a:close/>
                </a:path>
              </a:pathLst>
            </a:custGeom>
            <a:noFill/>
            <a:ln w="26852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A83CBEB-CF4D-634D-8670-022CAF1341C4}"/>
                </a:ext>
              </a:extLst>
            </p:cNvPr>
            <p:cNvSpPr/>
            <p:nvPr/>
          </p:nvSpPr>
          <p:spPr>
            <a:xfrm>
              <a:off x="4497301" y="493452"/>
              <a:ext cx="308305" cy="228976"/>
            </a:xfrm>
            <a:custGeom>
              <a:avLst/>
              <a:gdLst>
                <a:gd name="connsiteX0" fmla="*/ 0 w 308305"/>
                <a:gd name="connsiteY0" fmla="*/ 228977 h 228976"/>
                <a:gd name="connsiteX1" fmla="*/ 70354 w 308305"/>
                <a:gd name="connsiteY1" fmla="*/ 0 h 228976"/>
                <a:gd name="connsiteX2" fmla="*/ 308306 w 308305"/>
                <a:gd name="connsiteY2" fmla="*/ 4487 h 228976"/>
                <a:gd name="connsiteX3" fmla="*/ 243952 w 308305"/>
                <a:gd name="connsiteY3" fmla="*/ 211027 h 228976"/>
                <a:gd name="connsiteX4" fmla="*/ 0 w 308305"/>
                <a:gd name="connsiteY4" fmla="*/ 228977 h 22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305" h="228976">
                  <a:moveTo>
                    <a:pt x="0" y="228977"/>
                  </a:moveTo>
                  <a:lnTo>
                    <a:pt x="70354" y="0"/>
                  </a:lnTo>
                  <a:lnTo>
                    <a:pt x="308306" y="4487"/>
                  </a:lnTo>
                  <a:lnTo>
                    <a:pt x="243952" y="211027"/>
                  </a:lnTo>
                  <a:lnTo>
                    <a:pt x="0" y="228977"/>
                  </a:lnTo>
                  <a:close/>
                </a:path>
              </a:pathLst>
            </a:custGeom>
            <a:noFill/>
            <a:ln w="14165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E67A411-415A-FA56-C3B6-FC564BA2482A}"/>
                </a:ext>
              </a:extLst>
            </p:cNvPr>
            <p:cNvSpPr/>
            <p:nvPr/>
          </p:nvSpPr>
          <p:spPr>
            <a:xfrm>
              <a:off x="4556193" y="145978"/>
              <a:ext cx="201722" cy="125837"/>
            </a:xfrm>
            <a:custGeom>
              <a:avLst/>
              <a:gdLst>
                <a:gd name="connsiteX0" fmla="*/ 0 w 201722"/>
                <a:gd name="connsiteY0" fmla="*/ 0 h 125837"/>
                <a:gd name="connsiteX1" fmla="*/ 96287 w 201722"/>
                <a:gd name="connsiteY1" fmla="*/ 125837 h 125837"/>
                <a:gd name="connsiteX2" fmla="*/ 201722 w 201722"/>
                <a:gd name="connsiteY2" fmla="*/ 92791 h 125837"/>
                <a:gd name="connsiteX3" fmla="*/ 0 w 201722"/>
                <a:gd name="connsiteY3" fmla="*/ 0 h 125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722" h="125837">
                  <a:moveTo>
                    <a:pt x="0" y="0"/>
                  </a:moveTo>
                  <a:lnTo>
                    <a:pt x="96287" y="125837"/>
                  </a:lnTo>
                  <a:lnTo>
                    <a:pt x="201722" y="92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7F9E"/>
            </a:solidFill>
            <a:ln w="14165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547D285-063B-50CC-0B78-FFC4CD58D13F}"/>
                </a:ext>
              </a:extLst>
            </p:cNvPr>
            <p:cNvSpPr/>
            <p:nvPr/>
          </p:nvSpPr>
          <p:spPr>
            <a:xfrm>
              <a:off x="4697579" y="272667"/>
              <a:ext cx="464702" cy="456823"/>
            </a:xfrm>
            <a:custGeom>
              <a:avLst/>
              <a:gdLst>
                <a:gd name="connsiteX0" fmla="*/ 0 w 464702"/>
                <a:gd name="connsiteY0" fmla="*/ 35568 h 456823"/>
                <a:gd name="connsiteX1" fmla="*/ 320324 w 464702"/>
                <a:gd name="connsiteY1" fmla="*/ 410958 h 456823"/>
                <a:gd name="connsiteX2" fmla="*/ 464702 w 464702"/>
                <a:gd name="connsiteY2" fmla="*/ 456823 h 456823"/>
                <a:gd name="connsiteX3" fmla="*/ 88130 w 464702"/>
                <a:gd name="connsiteY3" fmla="*/ 0 h 456823"/>
                <a:gd name="connsiteX4" fmla="*/ 0 w 464702"/>
                <a:gd name="connsiteY4" fmla="*/ 35568 h 45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702" h="456823">
                  <a:moveTo>
                    <a:pt x="0" y="35568"/>
                  </a:moveTo>
                  <a:lnTo>
                    <a:pt x="320324" y="410958"/>
                  </a:lnTo>
                  <a:lnTo>
                    <a:pt x="464702" y="456823"/>
                  </a:lnTo>
                  <a:lnTo>
                    <a:pt x="88130" y="0"/>
                  </a:lnTo>
                  <a:lnTo>
                    <a:pt x="0" y="35568"/>
                  </a:lnTo>
                  <a:close/>
                </a:path>
              </a:pathLst>
            </a:custGeom>
            <a:solidFill>
              <a:srgbClr val="997F9E"/>
            </a:solidFill>
            <a:ln w="14165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1EF73F7-D40B-701E-BDE7-A513FB751DDF}"/>
                </a:ext>
              </a:extLst>
            </p:cNvPr>
            <p:cNvSpPr/>
            <p:nvPr/>
          </p:nvSpPr>
          <p:spPr>
            <a:xfrm>
              <a:off x="4668011" y="751562"/>
              <a:ext cx="623359" cy="341404"/>
            </a:xfrm>
            <a:custGeom>
              <a:avLst/>
              <a:gdLst>
                <a:gd name="connsiteX0" fmla="*/ 0 w 623359"/>
                <a:gd name="connsiteY0" fmla="*/ 295539 h 341404"/>
                <a:gd name="connsiteX1" fmla="*/ 414437 w 623359"/>
                <a:gd name="connsiteY1" fmla="*/ 0 h 341404"/>
                <a:gd name="connsiteX2" fmla="*/ 623360 w 623359"/>
                <a:gd name="connsiteY2" fmla="*/ 61153 h 341404"/>
                <a:gd name="connsiteX3" fmla="*/ 229307 w 623359"/>
                <a:gd name="connsiteY3" fmla="*/ 341404 h 341404"/>
                <a:gd name="connsiteX4" fmla="*/ 0 w 623359"/>
                <a:gd name="connsiteY4" fmla="*/ 295539 h 341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359" h="341404">
                  <a:moveTo>
                    <a:pt x="0" y="295539"/>
                  </a:moveTo>
                  <a:lnTo>
                    <a:pt x="414437" y="0"/>
                  </a:lnTo>
                  <a:lnTo>
                    <a:pt x="623360" y="61153"/>
                  </a:lnTo>
                  <a:lnTo>
                    <a:pt x="229307" y="341404"/>
                  </a:lnTo>
                  <a:lnTo>
                    <a:pt x="0" y="295539"/>
                  </a:lnTo>
                  <a:close/>
                </a:path>
              </a:pathLst>
            </a:custGeom>
            <a:solidFill>
              <a:srgbClr val="997F9E"/>
            </a:solidFill>
            <a:ln w="14165" cap="flat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38516FE-85CC-45D0-0C08-B0B115913B46}"/>
                </a:ext>
              </a:extLst>
            </p:cNvPr>
            <p:cNvSpPr/>
            <p:nvPr/>
          </p:nvSpPr>
          <p:spPr>
            <a:xfrm>
              <a:off x="4315120" y="289720"/>
              <a:ext cx="310615" cy="215205"/>
            </a:xfrm>
            <a:custGeom>
              <a:avLst/>
              <a:gdLst>
                <a:gd name="connsiteX0" fmla="*/ 4495 w 310615"/>
                <a:gd name="connsiteY0" fmla="*/ 185974 h 215205"/>
                <a:gd name="connsiteX1" fmla="*/ 285233 w 310615"/>
                <a:gd name="connsiteY1" fmla="*/ 1854 h 215205"/>
                <a:gd name="connsiteX2" fmla="*/ 300591 w 310615"/>
                <a:gd name="connsiteY2" fmla="*/ 3628 h 215205"/>
                <a:gd name="connsiteX3" fmla="*/ 308105 w 310615"/>
                <a:gd name="connsiteY3" fmla="*/ 11524 h 215205"/>
                <a:gd name="connsiteX4" fmla="*/ 306678 w 310615"/>
                <a:gd name="connsiteY4" fmla="*/ 24395 h 215205"/>
                <a:gd name="connsiteX5" fmla="*/ 23140 w 310615"/>
                <a:gd name="connsiteY5" fmla="*/ 213507 h 215205"/>
                <a:gd name="connsiteX6" fmla="*/ 9122 w 310615"/>
                <a:gd name="connsiteY6" fmla="*/ 210759 h 215205"/>
                <a:gd name="connsiteX7" fmla="*/ 1712 w 310615"/>
                <a:gd name="connsiteY7" fmla="*/ 199837 h 215205"/>
                <a:gd name="connsiteX8" fmla="*/ 4495 w 310615"/>
                <a:gd name="connsiteY8" fmla="*/ 185974 h 21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15" h="215205">
                  <a:moveTo>
                    <a:pt x="4495" y="185974"/>
                  </a:moveTo>
                  <a:lnTo>
                    <a:pt x="285233" y="1854"/>
                  </a:lnTo>
                  <a:cubicBezTo>
                    <a:pt x="289894" y="-1190"/>
                    <a:pt x="296764" y="-407"/>
                    <a:pt x="300591" y="3628"/>
                  </a:cubicBezTo>
                  <a:lnTo>
                    <a:pt x="308105" y="11524"/>
                  </a:lnTo>
                  <a:cubicBezTo>
                    <a:pt x="311948" y="15542"/>
                    <a:pt x="311305" y="21316"/>
                    <a:pt x="306678" y="24395"/>
                  </a:cubicBezTo>
                  <a:lnTo>
                    <a:pt x="23140" y="213507"/>
                  </a:lnTo>
                  <a:cubicBezTo>
                    <a:pt x="18514" y="216586"/>
                    <a:pt x="12235" y="215368"/>
                    <a:pt x="9122" y="210759"/>
                  </a:cubicBezTo>
                  <a:lnTo>
                    <a:pt x="1712" y="199837"/>
                  </a:lnTo>
                  <a:cubicBezTo>
                    <a:pt x="-1401" y="195227"/>
                    <a:pt x="-149" y="189036"/>
                    <a:pt x="4495" y="185974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B713315-0A10-5668-5253-5975815D7399}"/>
                </a:ext>
              </a:extLst>
            </p:cNvPr>
            <p:cNvSpPr/>
            <p:nvPr/>
          </p:nvSpPr>
          <p:spPr>
            <a:xfrm>
              <a:off x="4889385" y="774826"/>
              <a:ext cx="223466" cy="303661"/>
            </a:xfrm>
            <a:custGeom>
              <a:avLst/>
              <a:gdLst>
                <a:gd name="connsiteX0" fmla="*/ 1795 w 223466"/>
                <a:gd name="connsiteY0" fmla="*/ 280676 h 303661"/>
                <a:gd name="connsiteX1" fmla="*/ 193551 w 223466"/>
                <a:gd name="connsiteY1" fmla="*/ 5086 h 303661"/>
                <a:gd name="connsiteX2" fmla="*/ 208456 w 223466"/>
                <a:gd name="connsiteY2" fmla="*/ 999 h 303661"/>
                <a:gd name="connsiteX3" fmla="*/ 218370 w 223466"/>
                <a:gd name="connsiteY3" fmla="*/ 5521 h 303661"/>
                <a:gd name="connsiteX4" fmla="*/ 221849 w 223466"/>
                <a:gd name="connsiteY4" fmla="*/ 17992 h 303661"/>
                <a:gd name="connsiteX5" fmla="*/ 29362 w 223466"/>
                <a:gd name="connsiteY5" fmla="*/ 299252 h 303661"/>
                <a:gd name="connsiteX6" fmla="*/ 15343 w 223466"/>
                <a:gd name="connsiteY6" fmla="*/ 301930 h 303661"/>
                <a:gd name="connsiteX7" fmla="*/ 4386 w 223466"/>
                <a:gd name="connsiteY7" fmla="*/ 294556 h 303661"/>
                <a:gd name="connsiteX8" fmla="*/ 1795 w 223466"/>
                <a:gd name="connsiteY8" fmla="*/ 280676 h 30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466" h="303661">
                  <a:moveTo>
                    <a:pt x="1795" y="280676"/>
                  </a:moveTo>
                  <a:lnTo>
                    <a:pt x="193551" y="5086"/>
                  </a:lnTo>
                  <a:cubicBezTo>
                    <a:pt x="196716" y="529"/>
                    <a:pt x="203395" y="-1314"/>
                    <a:pt x="208456" y="999"/>
                  </a:cubicBezTo>
                  <a:lnTo>
                    <a:pt x="218370" y="5521"/>
                  </a:lnTo>
                  <a:cubicBezTo>
                    <a:pt x="223432" y="7817"/>
                    <a:pt x="224979" y="13418"/>
                    <a:pt x="221849" y="17992"/>
                  </a:cubicBezTo>
                  <a:lnTo>
                    <a:pt x="29362" y="299252"/>
                  </a:lnTo>
                  <a:cubicBezTo>
                    <a:pt x="26231" y="303843"/>
                    <a:pt x="19953" y="305043"/>
                    <a:pt x="15343" y="301930"/>
                  </a:cubicBezTo>
                  <a:lnTo>
                    <a:pt x="4386" y="294556"/>
                  </a:lnTo>
                  <a:cubicBezTo>
                    <a:pt x="-223" y="291460"/>
                    <a:pt x="-1388" y="285250"/>
                    <a:pt x="1795" y="280676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72FD55F-892A-62B1-B6FF-52F7D4476FEA}"/>
                </a:ext>
              </a:extLst>
            </p:cNvPr>
            <p:cNvSpPr/>
            <p:nvPr/>
          </p:nvSpPr>
          <p:spPr>
            <a:xfrm>
              <a:off x="4889385" y="774826"/>
              <a:ext cx="223466" cy="303661"/>
            </a:xfrm>
            <a:custGeom>
              <a:avLst/>
              <a:gdLst>
                <a:gd name="connsiteX0" fmla="*/ 1795 w 223466"/>
                <a:gd name="connsiteY0" fmla="*/ 280676 h 303661"/>
                <a:gd name="connsiteX1" fmla="*/ 193551 w 223466"/>
                <a:gd name="connsiteY1" fmla="*/ 5086 h 303661"/>
                <a:gd name="connsiteX2" fmla="*/ 208456 w 223466"/>
                <a:gd name="connsiteY2" fmla="*/ 999 h 303661"/>
                <a:gd name="connsiteX3" fmla="*/ 218370 w 223466"/>
                <a:gd name="connsiteY3" fmla="*/ 5521 h 303661"/>
                <a:gd name="connsiteX4" fmla="*/ 221849 w 223466"/>
                <a:gd name="connsiteY4" fmla="*/ 17992 h 303661"/>
                <a:gd name="connsiteX5" fmla="*/ 29362 w 223466"/>
                <a:gd name="connsiteY5" fmla="*/ 299252 h 303661"/>
                <a:gd name="connsiteX6" fmla="*/ 15343 w 223466"/>
                <a:gd name="connsiteY6" fmla="*/ 301930 h 303661"/>
                <a:gd name="connsiteX7" fmla="*/ 4386 w 223466"/>
                <a:gd name="connsiteY7" fmla="*/ 294556 h 303661"/>
                <a:gd name="connsiteX8" fmla="*/ 1795 w 223466"/>
                <a:gd name="connsiteY8" fmla="*/ 280676 h 30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466" h="303661">
                  <a:moveTo>
                    <a:pt x="1795" y="280676"/>
                  </a:moveTo>
                  <a:lnTo>
                    <a:pt x="193551" y="5086"/>
                  </a:lnTo>
                  <a:cubicBezTo>
                    <a:pt x="196716" y="529"/>
                    <a:pt x="203395" y="-1314"/>
                    <a:pt x="208456" y="999"/>
                  </a:cubicBezTo>
                  <a:lnTo>
                    <a:pt x="218370" y="5521"/>
                  </a:lnTo>
                  <a:cubicBezTo>
                    <a:pt x="223432" y="7817"/>
                    <a:pt x="224979" y="13418"/>
                    <a:pt x="221849" y="17992"/>
                  </a:cubicBezTo>
                  <a:lnTo>
                    <a:pt x="29362" y="299252"/>
                  </a:lnTo>
                  <a:cubicBezTo>
                    <a:pt x="26231" y="303843"/>
                    <a:pt x="19953" y="305043"/>
                    <a:pt x="15343" y="301930"/>
                  </a:cubicBezTo>
                  <a:lnTo>
                    <a:pt x="4386" y="294556"/>
                  </a:lnTo>
                  <a:cubicBezTo>
                    <a:pt x="-223" y="291460"/>
                    <a:pt x="-1388" y="285250"/>
                    <a:pt x="1795" y="280676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C0D686E-9DE9-D6B7-F370-3441ECC83480}"/>
                </a:ext>
              </a:extLst>
            </p:cNvPr>
            <p:cNvSpPr/>
            <p:nvPr/>
          </p:nvSpPr>
          <p:spPr>
            <a:xfrm>
              <a:off x="4709230" y="808430"/>
              <a:ext cx="568716" cy="249073"/>
            </a:xfrm>
            <a:custGeom>
              <a:avLst/>
              <a:gdLst>
                <a:gd name="connsiteX0" fmla="*/ 6351 w 568716"/>
                <a:gd name="connsiteY0" fmla="*/ 217539 h 249073"/>
                <a:gd name="connsiteX1" fmla="*/ 547008 w 568716"/>
                <a:gd name="connsiteY1" fmla="*/ 737 h 249073"/>
                <a:gd name="connsiteX2" fmla="*/ 561653 w 568716"/>
                <a:gd name="connsiteY2" fmla="*/ 5694 h 249073"/>
                <a:gd name="connsiteX3" fmla="*/ 567340 w 568716"/>
                <a:gd name="connsiteY3" fmla="*/ 14982 h 249073"/>
                <a:gd name="connsiteX4" fmla="*/ 563235 w 568716"/>
                <a:gd name="connsiteY4" fmla="*/ 27261 h 249073"/>
                <a:gd name="connsiteX5" fmla="*/ 18804 w 568716"/>
                <a:gd name="connsiteY5" fmla="*/ 248359 h 249073"/>
                <a:gd name="connsiteX6" fmla="*/ 5673 w 568716"/>
                <a:gd name="connsiteY6" fmla="*/ 242724 h 249073"/>
                <a:gd name="connsiteX7" fmla="*/ 733 w 568716"/>
                <a:gd name="connsiteY7" fmla="*/ 230479 h 249073"/>
                <a:gd name="connsiteX8" fmla="*/ 6351 w 568716"/>
                <a:gd name="connsiteY8" fmla="*/ 217539 h 24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716" h="249073">
                  <a:moveTo>
                    <a:pt x="6351" y="217539"/>
                  </a:moveTo>
                  <a:lnTo>
                    <a:pt x="547008" y="737"/>
                  </a:lnTo>
                  <a:cubicBezTo>
                    <a:pt x="552191" y="-1263"/>
                    <a:pt x="558748" y="946"/>
                    <a:pt x="561653" y="5694"/>
                  </a:cubicBezTo>
                  <a:lnTo>
                    <a:pt x="567340" y="14982"/>
                  </a:lnTo>
                  <a:cubicBezTo>
                    <a:pt x="570245" y="19730"/>
                    <a:pt x="568401" y="25226"/>
                    <a:pt x="563235" y="27261"/>
                  </a:cubicBezTo>
                  <a:lnTo>
                    <a:pt x="18804" y="248359"/>
                  </a:lnTo>
                  <a:cubicBezTo>
                    <a:pt x="13639" y="250411"/>
                    <a:pt x="7760" y="247889"/>
                    <a:pt x="5673" y="242724"/>
                  </a:cubicBezTo>
                  <a:lnTo>
                    <a:pt x="733" y="230479"/>
                  </a:lnTo>
                  <a:cubicBezTo>
                    <a:pt x="-1354" y="225348"/>
                    <a:pt x="1168" y="219539"/>
                    <a:pt x="6351" y="217539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2" name="图形 72">
            <a:extLst>
              <a:ext uri="{FF2B5EF4-FFF2-40B4-BE49-F238E27FC236}">
                <a16:creationId xmlns:a16="http://schemas.microsoft.com/office/drawing/2014/main" id="{A480D893-C9BE-50E7-D9EE-1CA56339160F}"/>
              </a:ext>
            </a:extLst>
          </p:cNvPr>
          <p:cNvGrpSpPr/>
          <p:nvPr/>
        </p:nvGrpSpPr>
        <p:grpSpPr>
          <a:xfrm>
            <a:off x="4449290" y="1729964"/>
            <a:ext cx="1019552" cy="974269"/>
            <a:chOff x="5646578" y="1578872"/>
            <a:chExt cx="875308" cy="836431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3A90E48-9319-2885-A7F6-692C94D26E5A}"/>
                </a:ext>
              </a:extLst>
            </p:cNvPr>
            <p:cNvSpPr/>
            <p:nvPr/>
          </p:nvSpPr>
          <p:spPr>
            <a:xfrm>
              <a:off x="5777936" y="1728240"/>
              <a:ext cx="610558" cy="582242"/>
            </a:xfrm>
            <a:custGeom>
              <a:avLst/>
              <a:gdLst>
                <a:gd name="connsiteX0" fmla="*/ 0 w 610558"/>
                <a:gd name="connsiteY0" fmla="*/ 291122 h 582242"/>
                <a:gd name="connsiteX1" fmla="*/ 305279 w 610558"/>
                <a:gd name="connsiteY1" fmla="*/ 0 h 582242"/>
                <a:gd name="connsiteX2" fmla="*/ 610558 w 610558"/>
                <a:gd name="connsiteY2" fmla="*/ 291122 h 582242"/>
                <a:gd name="connsiteX3" fmla="*/ 305279 w 610558"/>
                <a:gd name="connsiteY3" fmla="*/ 582243 h 582242"/>
                <a:gd name="connsiteX4" fmla="*/ 0 w 610558"/>
                <a:gd name="connsiteY4" fmla="*/ 291122 h 58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558" h="582242">
                  <a:moveTo>
                    <a:pt x="0" y="291122"/>
                  </a:moveTo>
                  <a:cubicBezTo>
                    <a:pt x="0" y="130342"/>
                    <a:pt x="136673" y="0"/>
                    <a:pt x="305279" y="0"/>
                  </a:cubicBezTo>
                  <a:cubicBezTo>
                    <a:pt x="473885" y="0"/>
                    <a:pt x="610558" y="130342"/>
                    <a:pt x="610558" y="291122"/>
                  </a:cubicBezTo>
                  <a:cubicBezTo>
                    <a:pt x="610558" y="451901"/>
                    <a:pt x="473885" y="582243"/>
                    <a:pt x="305279" y="582243"/>
                  </a:cubicBezTo>
                  <a:cubicBezTo>
                    <a:pt x="136673" y="582243"/>
                    <a:pt x="0" y="451901"/>
                    <a:pt x="0" y="291122"/>
                  </a:cubicBezTo>
                  <a:close/>
                </a:path>
              </a:pathLst>
            </a:custGeom>
            <a:solidFill>
              <a:srgbClr val="FD5774"/>
            </a:solidFill>
            <a:ln w="27634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66D86B5-4BC1-6253-A5B8-9263DA17BFAC}"/>
                </a:ext>
              </a:extLst>
            </p:cNvPr>
            <p:cNvSpPr/>
            <p:nvPr/>
          </p:nvSpPr>
          <p:spPr>
            <a:xfrm>
              <a:off x="5990119" y="1882706"/>
              <a:ext cx="343397" cy="372247"/>
            </a:xfrm>
            <a:custGeom>
              <a:avLst/>
              <a:gdLst>
                <a:gd name="connsiteX0" fmla="*/ 268311 w 343397"/>
                <a:gd name="connsiteY0" fmla="*/ 44543 h 372247"/>
                <a:gd name="connsiteX1" fmla="*/ 288748 w 343397"/>
                <a:gd name="connsiteY1" fmla="*/ 287574 h 372247"/>
                <a:gd name="connsiteX2" fmla="*/ 38552 w 343397"/>
                <a:gd name="connsiteY2" fmla="*/ 347127 h 372247"/>
                <a:gd name="connsiteX3" fmla="*/ 268311 w 343397"/>
                <a:gd name="connsiteY3" fmla="*/ 44543 h 372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3397" h="372247">
                  <a:moveTo>
                    <a:pt x="268311" y="44543"/>
                  </a:moveTo>
                  <a:cubicBezTo>
                    <a:pt x="268311" y="-94356"/>
                    <a:pt x="422673" y="121020"/>
                    <a:pt x="288748" y="287574"/>
                  </a:cubicBezTo>
                  <a:cubicBezTo>
                    <a:pt x="171938" y="432856"/>
                    <a:pt x="-100347" y="347127"/>
                    <a:pt x="38552" y="347127"/>
                  </a:cubicBezTo>
                  <a:cubicBezTo>
                    <a:pt x="179764" y="347127"/>
                    <a:pt x="268311" y="222733"/>
                    <a:pt x="268311" y="44543"/>
                  </a:cubicBezTo>
                  <a:close/>
                </a:path>
              </a:pathLst>
            </a:custGeom>
            <a:solidFill>
              <a:srgbClr val="82526C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9E7D085-054A-4D53-A138-8253C5F25528}"/>
                </a:ext>
              </a:extLst>
            </p:cNvPr>
            <p:cNvSpPr/>
            <p:nvPr/>
          </p:nvSpPr>
          <p:spPr>
            <a:xfrm>
              <a:off x="6219670" y="2264133"/>
              <a:ext cx="115012" cy="121339"/>
            </a:xfrm>
            <a:custGeom>
              <a:avLst/>
              <a:gdLst>
                <a:gd name="connsiteX0" fmla="*/ 95601 w 115012"/>
                <a:gd name="connsiteY0" fmla="*/ 111347 h 121339"/>
                <a:gd name="connsiteX1" fmla="*/ 114506 w 115012"/>
                <a:gd name="connsiteY1" fmla="*/ 85032 h 121339"/>
                <a:gd name="connsiteX2" fmla="*/ 36151 w 115012"/>
                <a:gd name="connsiteY2" fmla="*/ 4225 h 121339"/>
                <a:gd name="connsiteX3" fmla="*/ 12810 w 115012"/>
                <a:gd name="connsiteY3" fmla="*/ 3842 h 121339"/>
                <a:gd name="connsiteX4" fmla="*/ 914 w 115012"/>
                <a:gd name="connsiteY4" fmla="*/ 23322 h 121339"/>
                <a:gd name="connsiteX5" fmla="*/ 56971 w 115012"/>
                <a:gd name="connsiteY5" fmla="*/ 119557 h 121339"/>
                <a:gd name="connsiteX6" fmla="*/ 95601 w 115012"/>
                <a:gd name="connsiteY6" fmla="*/ 111347 h 121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012" h="121339">
                  <a:moveTo>
                    <a:pt x="95601" y="111347"/>
                  </a:moveTo>
                  <a:cubicBezTo>
                    <a:pt x="105340" y="106077"/>
                    <a:pt x="117672" y="90493"/>
                    <a:pt x="114506" y="85032"/>
                  </a:cubicBezTo>
                  <a:lnTo>
                    <a:pt x="36151" y="4225"/>
                  </a:lnTo>
                  <a:cubicBezTo>
                    <a:pt x="32986" y="-1254"/>
                    <a:pt x="22550" y="-1428"/>
                    <a:pt x="12810" y="3842"/>
                  </a:cubicBezTo>
                  <a:cubicBezTo>
                    <a:pt x="3070" y="9130"/>
                    <a:pt x="-2252" y="17843"/>
                    <a:pt x="914" y="23322"/>
                  </a:cubicBezTo>
                  <a:lnTo>
                    <a:pt x="56971" y="119557"/>
                  </a:lnTo>
                  <a:cubicBezTo>
                    <a:pt x="60136" y="125036"/>
                    <a:pt x="85860" y="116618"/>
                    <a:pt x="95601" y="111347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A7D19C7-387D-09AD-621E-01EBBF6ADE00}"/>
                </a:ext>
              </a:extLst>
            </p:cNvPr>
            <p:cNvSpPr/>
            <p:nvPr/>
          </p:nvSpPr>
          <p:spPr>
            <a:xfrm>
              <a:off x="6385764" y="2041107"/>
              <a:ext cx="136122" cy="80532"/>
            </a:xfrm>
            <a:custGeom>
              <a:avLst/>
              <a:gdLst>
                <a:gd name="connsiteX0" fmla="*/ 134186 w 136122"/>
                <a:gd name="connsiteY0" fmla="*/ 55636 h 80532"/>
                <a:gd name="connsiteX1" fmla="*/ 129438 w 136122"/>
                <a:gd name="connsiteY1" fmla="*/ 28033 h 80532"/>
                <a:gd name="connsiteX2" fmla="*/ 20628 w 136122"/>
                <a:gd name="connsiteY2" fmla="*/ 431 h 80532"/>
                <a:gd name="connsiteX3" fmla="*/ 2383 w 136122"/>
                <a:gd name="connsiteY3" fmla="*/ 14988 h 80532"/>
                <a:gd name="connsiteX4" fmla="*/ 5583 w 136122"/>
                <a:gd name="connsiteY4" fmla="*/ 37582 h 80532"/>
                <a:gd name="connsiteX5" fmla="*/ 119419 w 136122"/>
                <a:gd name="connsiteY5" fmla="*/ 80333 h 80532"/>
                <a:gd name="connsiteX6" fmla="*/ 134186 w 136122"/>
                <a:gd name="connsiteY6" fmla="*/ 55636 h 8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122" h="80532">
                  <a:moveTo>
                    <a:pt x="134186" y="55636"/>
                  </a:moveTo>
                  <a:cubicBezTo>
                    <a:pt x="138343" y="45356"/>
                    <a:pt x="135369" y="30242"/>
                    <a:pt x="129438" y="28033"/>
                  </a:cubicBezTo>
                  <a:lnTo>
                    <a:pt x="20628" y="431"/>
                  </a:lnTo>
                  <a:cubicBezTo>
                    <a:pt x="14715" y="-1778"/>
                    <a:pt x="6540" y="4727"/>
                    <a:pt x="2383" y="14988"/>
                  </a:cubicBezTo>
                  <a:cubicBezTo>
                    <a:pt x="-1791" y="25250"/>
                    <a:pt x="-331" y="35373"/>
                    <a:pt x="5583" y="37582"/>
                  </a:cubicBezTo>
                  <a:lnTo>
                    <a:pt x="119419" y="80333"/>
                  </a:lnTo>
                  <a:cubicBezTo>
                    <a:pt x="125333" y="82542"/>
                    <a:pt x="130012" y="65897"/>
                    <a:pt x="134186" y="55636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035895E-61A4-454C-593D-EF555363E11C}"/>
                </a:ext>
              </a:extLst>
            </p:cNvPr>
            <p:cNvSpPr/>
            <p:nvPr/>
          </p:nvSpPr>
          <p:spPr>
            <a:xfrm>
              <a:off x="6317500" y="1729270"/>
              <a:ext cx="136924" cy="122071"/>
            </a:xfrm>
            <a:custGeom>
              <a:avLst/>
              <a:gdLst>
                <a:gd name="connsiteX0" fmla="*/ 100476 w 136924"/>
                <a:gd name="connsiteY0" fmla="*/ 274 h 122071"/>
                <a:gd name="connsiteX1" fmla="*/ 3076 w 136924"/>
                <a:gd name="connsiteY1" fmla="*/ 89778 h 122071"/>
                <a:gd name="connsiteX2" fmla="*/ 7580 w 136924"/>
                <a:gd name="connsiteY2" fmla="*/ 112962 h 122071"/>
                <a:gd name="connsiteX3" fmla="*/ 31948 w 136924"/>
                <a:gd name="connsiteY3" fmla="*/ 120059 h 122071"/>
                <a:gd name="connsiteX4" fmla="*/ 136357 w 136924"/>
                <a:gd name="connsiteY4" fmla="*/ 51427 h 122071"/>
                <a:gd name="connsiteX5" fmla="*/ 100476 w 136924"/>
                <a:gd name="connsiteY5" fmla="*/ 274 h 12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924" h="122071">
                  <a:moveTo>
                    <a:pt x="100476" y="274"/>
                  </a:moveTo>
                  <a:lnTo>
                    <a:pt x="3076" y="89778"/>
                  </a:lnTo>
                  <a:cubicBezTo>
                    <a:pt x="-2386" y="94213"/>
                    <a:pt x="-386" y="104579"/>
                    <a:pt x="7580" y="112962"/>
                  </a:cubicBezTo>
                  <a:cubicBezTo>
                    <a:pt x="15546" y="121328"/>
                    <a:pt x="26469" y="124511"/>
                    <a:pt x="31948" y="120059"/>
                  </a:cubicBezTo>
                  <a:lnTo>
                    <a:pt x="136357" y="51427"/>
                  </a:lnTo>
                  <a:cubicBezTo>
                    <a:pt x="141836" y="46991"/>
                    <a:pt x="105937" y="-4178"/>
                    <a:pt x="100476" y="274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45210E8-9739-3235-E381-25B8D601B9A5}"/>
                </a:ext>
              </a:extLst>
            </p:cNvPr>
            <p:cNvSpPr/>
            <p:nvPr/>
          </p:nvSpPr>
          <p:spPr>
            <a:xfrm>
              <a:off x="6084428" y="1578872"/>
              <a:ext cx="63282" cy="147420"/>
            </a:xfrm>
            <a:custGeom>
              <a:avLst/>
              <a:gdLst>
                <a:gd name="connsiteX0" fmla="*/ 1413 w 63282"/>
                <a:gd name="connsiteY0" fmla="*/ 2572 h 147420"/>
                <a:gd name="connsiteX1" fmla="*/ 22 w 63282"/>
                <a:gd name="connsiteY1" fmla="*/ 134827 h 147420"/>
                <a:gd name="connsiteX2" fmla="*/ 19989 w 63282"/>
                <a:gd name="connsiteY2" fmla="*/ 147420 h 147420"/>
                <a:gd name="connsiteX3" fmla="*/ 41852 w 63282"/>
                <a:gd name="connsiteY3" fmla="*/ 134532 h 147420"/>
                <a:gd name="connsiteX4" fmla="*/ 63279 w 63282"/>
                <a:gd name="connsiteY4" fmla="*/ 11408 h 147420"/>
                <a:gd name="connsiteX5" fmla="*/ 1413 w 63282"/>
                <a:gd name="connsiteY5" fmla="*/ 2572 h 14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282" h="147420">
                  <a:moveTo>
                    <a:pt x="1413" y="2572"/>
                  </a:moveTo>
                  <a:lnTo>
                    <a:pt x="22" y="134827"/>
                  </a:lnTo>
                  <a:cubicBezTo>
                    <a:pt x="-500" y="141854"/>
                    <a:pt x="8440" y="147489"/>
                    <a:pt x="19989" y="147420"/>
                  </a:cubicBezTo>
                  <a:cubicBezTo>
                    <a:pt x="31555" y="147333"/>
                    <a:pt x="41347" y="141558"/>
                    <a:pt x="41852" y="134532"/>
                  </a:cubicBezTo>
                  <a:lnTo>
                    <a:pt x="63279" y="11408"/>
                  </a:lnTo>
                  <a:cubicBezTo>
                    <a:pt x="63784" y="4398"/>
                    <a:pt x="1935" y="-4455"/>
                    <a:pt x="1413" y="2572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1690F66-B86B-27D0-77A9-A83A27FA0E49}"/>
                </a:ext>
              </a:extLst>
            </p:cNvPr>
            <p:cNvSpPr/>
            <p:nvPr/>
          </p:nvSpPr>
          <p:spPr>
            <a:xfrm>
              <a:off x="5729160" y="1710006"/>
              <a:ext cx="127359" cy="133134"/>
            </a:xfrm>
            <a:custGeom>
              <a:avLst/>
              <a:gdLst>
                <a:gd name="connsiteX0" fmla="*/ 337 w 127359"/>
                <a:gd name="connsiteY0" fmla="*/ 40009 h 133134"/>
                <a:gd name="connsiteX1" fmla="*/ 96763 w 127359"/>
                <a:gd name="connsiteY1" fmla="*/ 130557 h 133134"/>
                <a:gd name="connsiteX2" fmla="*/ 119547 w 127359"/>
                <a:gd name="connsiteY2" fmla="*/ 124365 h 133134"/>
                <a:gd name="connsiteX3" fmla="*/ 124852 w 127359"/>
                <a:gd name="connsiteY3" fmla="*/ 99545 h 133134"/>
                <a:gd name="connsiteX4" fmla="*/ 48724 w 127359"/>
                <a:gd name="connsiteY4" fmla="*/ 458 h 133134"/>
                <a:gd name="connsiteX5" fmla="*/ 337 w 127359"/>
                <a:gd name="connsiteY5" fmla="*/ 40009 h 13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359" h="133134">
                  <a:moveTo>
                    <a:pt x="337" y="40009"/>
                  </a:moveTo>
                  <a:lnTo>
                    <a:pt x="96763" y="130557"/>
                  </a:lnTo>
                  <a:cubicBezTo>
                    <a:pt x="101598" y="135688"/>
                    <a:pt x="111790" y="132922"/>
                    <a:pt x="119547" y="124365"/>
                  </a:cubicBezTo>
                  <a:cubicBezTo>
                    <a:pt x="127322" y="115790"/>
                    <a:pt x="129688" y="104676"/>
                    <a:pt x="124852" y="99545"/>
                  </a:cubicBezTo>
                  <a:lnTo>
                    <a:pt x="48724" y="458"/>
                  </a:lnTo>
                  <a:cubicBezTo>
                    <a:pt x="43888" y="-4673"/>
                    <a:pt x="-4481" y="34879"/>
                    <a:pt x="337" y="40009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B68AD61-0393-3BEC-41A3-EAC39DE2CBE5}"/>
                </a:ext>
              </a:extLst>
            </p:cNvPr>
            <p:cNvSpPr/>
            <p:nvPr/>
          </p:nvSpPr>
          <p:spPr>
            <a:xfrm>
              <a:off x="5646578" y="2064249"/>
              <a:ext cx="146560" cy="77796"/>
            </a:xfrm>
            <a:custGeom>
              <a:avLst/>
              <a:gdLst>
                <a:gd name="connsiteX0" fmla="*/ 12130 w 146560"/>
                <a:gd name="connsiteY0" fmla="*/ 77766 h 77796"/>
                <a:gd name="connsiteX1" fmla="*/ 138907 w 146560"/>
                <a:gd name="connsiteY1" fmla="*/ 40093 h 77796"/>
                <a:gd name="connsiteX2" fmla="*/ 145046 w 146560"/>
                <a:gd name="connsiteY2" fmla="*/ 17291 h 77796"/>
                <a:gd name="connsiteX3" fmla="*/ 126279 w 146560"/>
                <a:gd name="connsiteY3" fmla="*/ 211 h 77796"/>
                <a:gd name="connsiteX4" fmla="*/ 2338 w 146560"/>
                <a:gd name="connsiteY4" fmla="*/ 16056 h 77796"/>
                <a:gd name="connsiteX5" fmla="*/ 12130 w 146560"/>
                <a:gd name="connsiteY5" fmla="*/ 77766 h 7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560" h="77796">
                  <a:moveTo>
                    <a:pt x="12130" y="77766"/>
                  </a:moveTo>
                  <a:lnTo>
                    <a:pt x="138907" y="40093"/>
                  </a:lnTo>
                  <a:cubicBezTo>
                    <a:pt x="145777" y="38511"/>
                    <a:pt x="148542" y="28318"/>
                    <a:pt x="145046" y="17291"/>
                  </a:cubicBezTo>
                  <a:cubicBezTo>
                    <a:pt x="141568" y="6264"/>
                    <a:pt x="133150" y="-1389"/>
                    <a:pt x="126279" y="211"/>
                  </a:cubicBezTo>
                  <a:lnTo>
                    <a:pt x="2338" y="16056"/>
                  </a:lnTo>
                  <a:cubicBezTo>
                    <a:pt x="-4532" y="17639"/>
                    <a:pt x="5260" y="79349"/>
                    <a:pt x="12130" y="77766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03AC9AB2-7BA4-A3CC-176D-4E1216875CD1}"/>
                </a:ext>
              </a:extLst>
            </p:cNvPr>
            <p:cNvSpPr/>
            <p:nvPr/>
          </p:nvSpPr>
          <p:spPr>
            <a:xfrm>
              <a:off x="5851302" y="2275588"/>
              <a:ext cx="117755" cy="139715"/>
            </a:xfrm>
            <a:custGeom>
              <a:avLst/>
              <a:gdLst>
                <a:gd name="connsiteX0" fmla="*/ 49514 w 117755"/>
                <a:gd name="connsiteY0" fmla="*/ 139112 h 139715"/>
                <a:gd name="connsiteX1" fmla="*/ 116407 w 117755"/>
                <a:gd name="connsiteY1" fmla="*/ 24998 h 139715"/>
                <a:gd name="connsiteX2" fmla="*/ 105311 w 117755"/>
                <a:gd name="connsiteY2" fmla="*/ 4161 h 139715"/>
                <a:gd name="connsiteX3" fmla="*/ 79935 w 117755"/>
                <a:gd name="connsiteY3" fmla="*/ 4492 h 139715"/>
                <a:gd name="connsiteX4" fmla="*/ 223 w 117755"/>
                <a:gd name="connsiteY4" fmla="*/ 100726 h 139715"/>
                <a:gd name="connsiteX5" fmla="*/ 49514 w 117755"/>
                <a:gd name="connsiteY5" fmla="*/ 139112 h 139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755" h="139715">
                  <a:moveTo>
                    <a:pt x="49514" y="139112"/>
                  </a:moveTo>
                  <a:lnTo>
                    <a:pt x="116407" y="24998"/>
                  </a:lnTo>
                  <a:cubicBezTo>
                    <a:pt x="120338" y="19154"/>
                    <a:pt x="115381" y="9831"/>
                    <a:pt x="105311" y="4161"/>
                  </a:cubicBezTo>
                  <a:cubicBezTo>
                    <a:pt x="95240" y="-1526"/>
                    <a:pt x="83865" y="-1352"/>
                    <a:pt x="79935" y="4492"/>
                  </a:cubicBezTo>
                  <a:lnTo>
                    <a:pt x="223" y="100726"/>
                  </a:lnTo>
                  <a:cubicBezTo>
                    <a:pt x="-3708" y="106570"/>
                    <a:pt x="45584" y="144956"/>
                    <a:pt x="49514" y="139112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31F7937-F4A5-3B6A-60F9-0FAA2C5F3983}"/>
                </a:ext>
              </a:extLst>
            </p:cNvPr>
            <p:cNvSpPr/>
            <p:nvPr/>
          </p:nvSpPr>
          <p:spPr>
            <a:xfrm>
              <a:off x="6077320" y="2099036"/>
              <a:ext cx="97085" cy="90424"/>
            </a:xfrm>
            <a:custGeom>
              <a:avLst/>
              <a:gdLst>
                <a:gd name="connsiteX0" fmla="*/ 3634 w 97085"/>
                <a:gd name="connsiteY0" fmla="*/ 56789 h 90424"/>
                <a:gd name="connsiteX1" fmla="*/ 42124 w 97085"/>
                <a:gd name="connsiteY1" fmla="*/ 1 h 90424"/>
                <a:gd name="connsiteX2" fmla="*/ 97086 w 97085"/>
                <a:gd name="connsiteY2" fmla="*/ 49049 h 90424"/>
                <a:gd name="connsiteX3" fmla="*/ 54230 w 97085"/>
                <a:gd name="connsiteY3" fmla="*/ 90218 h 90424"/>
                <a:gd name="connsiteX4" fmla="*/ 3634 w 97085"/>
                <a:gd name="connsiteY4" fmla="*/ 56789 h 9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85" h="90424">
                  <a:moveTo>
                    <a:pt x="3634" y="56789"/>
                  </a:moveTo>
                  <a:cubicBezTo>
                    <a:pt x="-14020" y="17447"/>
                    <a:pt x="38176" y="1"/>
                    <a:pt x="42124" y="1"/>
                  </a:cubicBezTo>
                  <a:cubicBezTo>
                    <a:pt x="46090" y="1"/>
                    <a:pt x="95712" y="-990"/>
                    <a:pt x="97086" y="49049"/>
                  </a:cubicBezTo>
                  <a:cubicBezTo>
                    <a:pt x="97155" y="51276"/>
                    <a:pt x="77588" y="88288"/>
                    <a:pt x="54230" y="90218"/>
                  </a:cubicBezTo>
                  <a:cubicBezTo>
                    <a:pt x="30854" y="92149"/>
                    <a:pt x="14296" y="80513"/>
                    <a:pt x="3634" y="56789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76B5D09-4EB4-8CAA-5D08-11BF1BEE91A4}"/>
                </a:ext>
              </a:extLst>
            </p:cNvPr>
            <p:cNvSpPr/>
            <p:nvPr/>
          </p:nvSpPr>
          <p:spPr>
            <a:xfrm>
              <a:off x="5916367" y="1932309"/>
              <a:ext cx="97085" cy="90427"/>
            </a:xfrm>
            <a:custGeom>
              <a:avLst/>
              <a:gdLst>
                <a:gd name="connsiteX0" fmla="*/ 3634 w 97085"/>
                <a:gd name="connsiteY0" fmla="*/ 56789 h 90427"/>
                <a:gd name="connsiteX1" fmla="*/ 42124 w 97085"/>
                <a:gd name="connsiteY1" fmla="*/ 1 h 90427"/>
                <a:gd name="connsiteX2" fmla="*/ 97086 w 97085"/>
                <a:gd name="connsiteY2" fmla="*/ 49049 h 90427"/>
                <a:gd name="connsiteX3" fmla="*/ 54212 w 97085"/>
                <a:gd name="connsiteY3" fmla="*/ 90218 h 90427"/>
                <a:gd name="connsiteX4" fmla="*/ 3634 w 97085"/>
                <a:gd name="connsiteY4" fmla="*/ 56789 h 9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85" h="90427">
                  <a:moveTo>
                    <a:pt x="3634" y="56789"/>
                  </a:moveTo>
                  <a:cubicBezTo>
                    <a:pt x="-14020" y="17464"/>
                    <a:pt x="38176" y="1"/>
                    <a:pt x="42124" y="1"/>
                  </a:cubicBezTo>
                  <a:cubicBezTo>
                    <a:pt x="46072" y="1"/>
                    <a:pt x="95694" y="-990"/>
                    <a:pt x="97086" y="49049"/>
                  </a:cubicBezTo>
                  <a:cubicBezTo>
                    <a:pt x="97155" y="51276"/>
                    <a:pt x="77588" y="88288"/>
                    <a:pt x="54212" y="90218"/>
                  </a:cubicBezTo>
                  <a:cubicBezTo>
                    <a:pt x="30853" y="92166"/>
                    <a:pt x="14295" y="80513"/>
                    <a:pt x="3634" y="56789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D66D079-66CB-BB9C-6C60-6F78F8E69C07}"/>
                </a:ext>
              </a:extLst>
            </p:cNvPr>
            <p:cNvSpPr/>
            <p:nvPr/>
          </p:nvSpPr>
          <p:spPr>
            <a:xfrm>
              <a:off x="6129064" y="1860302"/>
              <a:ext cx="97085" cy="90424"/>
            </a:xfrm>
            <a:custGeom>
              <a:avLst/>
              <a:gdLst>
                <a:gd name="connsiteX0" fmla="*/ 3634 w 97085"/>
                <a:gd name="connsiteY0" fmla="*/ 56789 h 90424"/>
                <a:gd name="connsiteX1" fmla="*/ 42124 w 97085"/>
                <a:gd name="connsiteY1" fmla="*/ 1 h 90424"/>
                <a:gd name="connsiteX2" fmla="*/ 97086 w 97085"/>
                <a:gd name="connsiteY2" fmla="*/ 49049 h 90424"/>
                <a:gd name="connsiteX3" fmla="*/ 54212 w 97085"/>
                <a:gd name="connsiteY3" fmla="*/ 90218 h 90424"/>
                <a:gd name="connsiteX4" fmla="*/ 3634 w 97085"/>
                <a:gd name="connsiteY4" fmla="*/ 56789 h 90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85" h="90424">
                  <a:moveTo>
                    <a:pt x="3634" y="56789"/>
                  </a:moveTo>
                  <a:cubicBezTo>
                    <a:pt x="-14020" y="17447"/>
                    <a:pt x="38176" y="1"/>
                    <a:pt x="42124" y="1"/>
                  </a:cubicBezTo>
                  <a:cubicBezTo>
                    <a:pt x="46090" y="1"/>
                    <a:pt x="95694" y="-990"/>
                    <a:pt x="97086" y="49049"/>
                  </a:cubicBezTo>
                  <a:cubicBezTo>
                    <a:pt x="97155" y="51276"/>
                    <a:pt x="77588" y="88288"/>
                    <a:pt x="54212" y="90218"/>
                  </a:cubicBezTo>
                  <a:cubicBezTo>
                    <a:pt x="30854" y="92149"/>
                    <a:pt x="14296" y="80513"/>
                    <a:pt x="3634" y="56789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0" name="图形 72">
            <a:extLst>
              <a:ext uri="{FF2B5EF4-FFF2-40B4-BE49-F238E27FC236}">
                <a16:creationId xmlns:a16="http://schemas.microsoft.com/office/drawing/2014/main" id="{78071084-7069-113E-64C0-FEBBC2FD559B}"/>
              </a:ext>
            </a:extLst>
          </p:cNvPr>
          <p:cNvGrpSpPr/>
          <p:nvPr/>
        </p:nvGrpSpPr>
        <p:grpSpPr>
          <a:xfrm>
            <a:off x="4789523" y="3680167"/>
            <a:ext cx="1358638" cy="1207603"/>
            <a:chOff x="6925567" y="88086"/>
            <a:chExt cx="1166421" cy="1036754"/>
          </a:xfrm>
        </p:grpSpPr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8C359259-CDFD-606F-B8D6-D6FDF4D4E411}"/>
                </a:ext>
              </a:extLst>
            </p:cNvPr>
            <p:cNvSpPr/>
            <p:nvPr/>
          </p:nvSpPr>
          <p:spPr>
            <a:xfrm>
              <a:off x="6925567" y="88086"/>
              <a:ext cx="1166421" cy="1036754"/>
            </a:xfrm>
            <a:custGeom>
              <a:avLst/>
              <a:gdLst>
                <a:gd name="connsiteX0" fmla="*/ 499871 w 1166421"/>
                <a:gd name="connsiteY0" fmla="*/ 264918 h 1036754"/>
                <a:gd name="connsiteX1" fmla="*/ 961199 w 1166421"/>
                <a:gd name="connsiteY1" fmla="*/ 410236 h 1036754"/>
                <a:gd name="connsiteX2" fmla="*/ 782157 w 1166421"/>
                <a:gd name="connsiteY2" fmla="*/ 479998 h 1036754"/>
                <a:gd name="connsiteX3" fmla="*/ 1166417 w 1166421"/>
                <a:gd name="connsiteY3" fmla="*/ 628203 h 1036754"/>
                <a:gd name="connsiteX4" fmla="*/ 829240 w 1166421"/>
                <a:gd name="connsiteY4" fmla="*/ 615645 h 1036754"/>
                <a:gd name="connsiteX5" fmla="*/ 1085888 w 1166421"/>
                <a:gd name="connsiteY5" fmla="*/ 793730 h 1036754"/>
                <a:gd name="connsiteX6" fmla="*/ 788940 w 1166421"/>
                <a:gd name="connsiteY6" fmla="*/ 709914 h 1036754"/>
                <a:gd name="connsiteX7" fmla="*/ 975461 w 1166421"/>
                <a:gd name="connsiteY7" fmla="*/ 915793 h 1036754"/>
                <a:gd name="connsiteX8" fmla="*/ 705420 w 1166421"/>
                <a:gd name="connsiteY8" fmla="*/ 785973 h 1036754"/>
                <a:gd name="connsiteX9" fmla="*/ 836649 w 1166421"/>
                <a:gd name="connsiteY9" fmla="*/ 1036169 h 1036754"/>
                <a:gd name="connsiteX10" fmla="*/ 595671 w 1166421"/>
                <a:gd name="connsiteY10" fmla="*/ 811819 h 1036754"/>
                <a:gd name="connsiteX11" fmla="*/ 241848 w 1166421"/>
                <a:gd name="connsiteY11" fmla="*/ 470258 h 1036754"/>
                <a:gd name="connsiteX12" fmla="*/ 1235 w 1166421"/>
                <a:gd name="connsiteY12" fmla="*/ 373032 h 1036754"/>
                <a:gd name="connsiteX13" fmla="*/ 162154 w 1166421"/>
                <a:gd name="connsiteY13" fmla="*/ 634 h 1036754"/>
                <a:gd name="connsiteX14" fmla="*/ 499871 w 1166421"/>
                <a:gd name="connsiteY14" fmla="*/ 264918 h 103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66421" h="1036754">
                  <a:moveTo>
                    <a:pt x="499871" y="264918"/>
                  </a:moveTo>
                  <a:cubicBezTo>
                    <a:pt x="531544" y="288503"/>
                    <a:pt x="949250" y="379468"/>
                    <a:pt x="961199" y="410236"/>
                  </a:cubicBezTo>
                  <a:cubicBezTo>
                    <a:pt x="985062" y="471684"/>
                    <a:pt x="788366" y="449161"/>
                    <a:pt x="782157" y="479998"/>
                  </a:cubicBezTo>
                  <a:cubicBezTo>
                    <a:pt x="775931" y="510836"/>
                    <a:pt x="1165704" y="596426"/>
                    <a:pt x="1166417" y="628203"/>
                  </a:cubicBezTo>
                  <a:cubicBezTo>
                    <a:pt x="1167757" y="688138"/>
                    <a:pt x="855973" y="588704"/>
                    <a:pt x="829240" y="615645"/>
                  </a:cubicBezTo>
                  <a:cubicBezTo>
                    <a:pt x="802507" y="642587"/>
                    <a:pt x="1133301" y="733064"/>
                    <a:pt x="1085888" y="793730"/>
                  </a:cubicBezTo>
                  <a:cubicBezTo>
                    <a:pt x="1027553" y="868346"/>
                    <a:pt x="810299" y="681129"/>
                    <a:pt x="788940" y="709914"/>
                  </a:cubicBezTo>
                  <a:cubicBezTo>
                    <a:pt x="767599" y="738699"/>
                    <a:pt x="994159" y="880816"/>
                    <a:pt x="975461" y="915793"/>
                  </a:cubicBezTo>
                  <a:cubicBezTo>
                    <a:pt x="928379" y="1003923"/>
                    <a:pt x="722778" y="761362"/>
                    <a:pt x="705420" y="785973"/>
                  </a:cubicBezTo>
                  <a:cubicBezTo>
                    <a:pt x="688062" y="810584"/>
                    <a:pt x="893106" y="1012063"/>
                    <a:pt x="836649" y="1036169"/>
                  </a:cubicBezTo>
                  <a:cubicBezTo>
                    <a:pt x="807533" y="1048605"/>
                    <a:pt x="637275" y="859336"/>
                    <a:pt x="595671" y="811819"/>
                  </a:cubicBezTo>
                  <a:cubicBezTo>
                    <a:pt x="557372" y="768059"/>
                    <a:pt x="433257" y="615019"/>
                    <a:pt x="241848" y="470258"/>
                  </a:cubicBezTo>
                  <a:cubicBezTo>
                    <a:pt x="214646" y="449700"/>
                    <a:pt x="21394" y="378441"/>
                    <a:pt x="1235" y="373032"/>
                  </a:cubicBezTo>
                  <a:cubicBezTo>
                    <a:pt x="-14974" y="368684"/>
                    <a:pt x="133160" y="36446"/>
                    <a:pt x="162154" y="634"/>
                  </a:cubicBezTo>
                  <a:cubicBezTo>
                    <a:pt x="174277" y="-14359"/>
                    <a:pt x="468181" y="241334"/>
                    <a:pt x="499871" y="264918"/>
                  </a:cubicBezTo>
                  <a:close/>
                </a:path>
              </a:pathLst>
            </a:custGeom>
            <a:solidFill>
              <a:srgbClr val="FFD542"/>
            </a:solidFill>
            <a:ln w="27634" cap="rnd">
              <a:solidFill>
                <a:srgbClr val="2F1733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D922566-BF88-194A-1670-D421D54E3098}"/>
                </a:ext>
              </a:extLst>
            </p:cNvPr>
            <p:cNvSpPr/>
            <p:nvPr/>
          </p:nvSpPr>
          <p:spPr>
            <a:xfrm>
              <a:off x="6977785" y="268571"/>
              <a:ext cx="663315" cy="656109"/>
            </a:xfrm>
            <a:custGeom>
              <a:avLst/>
              <a:gdLst>
                <a:gd name="connsiteX0" fmla="*/ 67254 w 663315"/>
                <a:gd name="connsiteY0" fmla="*/ 183 h 656109"/>
                <a:gd name="connsiteX1" fmla="*/ 118 w 663315"/>
                <a:gd name="connsiteY1" fmla="*/ 157449 h 656109"/>
                <a:gd name="connsiteX2" fmla="*/ 158341 w 663315"/>
                <a:gd name="connsiteY2" fmla="*/ 232395 h 656109"/>
                <a:gd name="connsiteX3" fmla="*/ 281795 w 663315"/>
                <a:gd name="connsiteY3" fmla="*/ 320768 h 656109"/>
                <a:gd name="connsiteX4" fmla="*/ 504146 w 663315"/>
                <a:gd name="connsiteY4" fmla="*/ 526369 h 656109"/>
                <a:gd name="connsiteX5" fmla="*/ 618799 w 663315"/>
                <a:gd name="connsiteY5" fmla="*/ 647910 h 656109"/>
                <a:gd name="connsiteX6" fmla="*/ 653359 w 663315"/>
                <a:gd name="connsiteY6" fmla="*/ 564668 h 656109"/>
                <a:gd name="connsiteX7" fmla="*/ 526443 w 663315"/>
                <a:gd name="connsiteY7" fmla="*/ 469894 h 656109"/>
                <a:gd name="connsiteX8" fmla="*/ 297066 w 663315"/>
                <a:gd name="connsiteY8" fmla="*/ 287426 h 656109"/>
                <a:gd name="connsiteX9" fmla="*/ 80508 w 663315"/>
                <a:gd name="connsiteY9" fmla="*/ 127916 h 656109"/>
                <a:gd name="connsiteX10" fmla="*/ 67254 w 663315"/>
                <a:gd name="connsiteY10" fmla="*/ 183 h 65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3315" h="656109">
                  <a:moveTo>
                    <a:pt x="67254" y="183"/>
                  </a:moveTo>
                  <a:cubicBezTo>
                    <a:pt x="43044" y="67998"/>
                    <a:pt x="5527" y="129673"/>
                    <a:pt x="118" y="157449"/>
                  </a:cubicBezTo>
                  <a:cubicBezTo>
                    <a:pt x="-4943" y="183469"/>
                    <a:pt x="154167" y="229786"/>
                    <a:pt x="158341" y="232395"/>
                  </a:cubicBezTo>
                  <a:lnTo>
                    <a:pt x="281795" y="320768"/>
                  </a:lnTo>
                  <a:lnTo>
                    <a:pt x="504146" y="526369"/>
                  </a:lnTo>
                  <a:cubicBezTo>
                    <a:pt x="527556" y="564494"/>
                    <a:pt x="633096" y="688957"/>
                    <a:pt x="618799" y="647910"/>
                  </a:cubicBezTo>
                  <a:cubicBezTo>
                    <a:pt x="608763" y="619160"/>
                    <a:pt x="585283" y="579400"/>
                    <a:pt x="653359" y="564668"/>
                  </a:cubicBezTo>
                  <a:cubicBezTo>
                    <a:pt x="697745" y="555067"/>
                    <a:pt x="582622" y="502906"/>
                    <a:pt x="526443" y="469894"/>
                  </a:cubicBezTo>
                  <a:cubicBezTo>
                    <a:pt x="505015" y="457302"/>
                    <a:pt x="375369" y="347814"/>
                    <a:pt x="297066" y="287426"/>
                  </a:cubicBezTo>
                  <a:cubicBezTo>
                    <a:pt x="169977" y="189400"/>
                    <a:pt x="80508" y="127916"/>
                    <a:pt x="80508" y="127916"/>
                  </a:cubicBezTo>
                  <a:cubicBezTo>
                    <a:pt x="58141" y="109306"/>
                    <a:pt x="81360" y="-5191"/>
                    <a:pt x="67254" y="183"/>
                  </a:cubicBezTo>
                  <a:close/>
                </a:path>
              </a:pathLst>
            </a:custGeom>
            <a:solidFill>
              <a:srgbClr val="C0B4B4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3" name="图形 72">
            <a:extLst>
              <a:ext uri="{FF2B5EF4-FFF2-40B4-BE49-F238E27FC236}">
                <a16:creationId xmlns:a16="http://schemas.microsoft.com/office/drawing/2014/main" id="{373D6DC6-EC98-13CB-9B45-AAEC03DC6F4F}"/>
              </a:ext>
            </a:extLst>
          </p:cNvPr>
          <p:cNvGrpSpPr/>
          <p:nvPr/>
        </p:nvGrpSpPr>
        <p:grpSpPr>
          <a:xfrm>
            <a:off x="1204505" y="3320400"/>
            <a:ext cx="821869" cy="1449180"/>
            <a:chOff x="2952630" y="1403147"/>
            <a:chExt cx="705593" cy="1244153"/>
          </a:xfrm>
        </p:grpSpPr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5F7F1E42-63B2-BFB3-BE39-9344320396A1}"/>
                </a:ext>
              </a:extLst>
            </p:cNvPr>
            <p:cNvSpPr/>
            <p:nvPr/>
          </p:nvSpPr>
          <p:spPr>
            <a:xfrm>
              <a:off x="2952630" y="1734003"/>
              <a:ext cx="705593" cy="913297"/>
            </a:xfrm>
            <a:custGeom>
              <a:avLst/>
              <a:gdLst>
                <a:gd name="connsiteX0" fmla="*/ 81445 w 705593"/>
                <a:gd name="connsiteY0" fmla="*/ 88263 h 913297"/>
                <a:gd name="connsiteX1" fmla="*/ 415040 w 705593"/>
                <a:gd name="connsiteY1" fmla="*/ 3369 h 913297"/>
                <a:gd name="connsiteX2" fmla="*/ 546425 w 705593"/>
                <a:gd name="connsiteY2" fmla="*/ 81445 h 913297"/>
                <a:gd name="connsiteX3" fmla="*/ 702231 w 705593"/>
                <a:gd name="connsiteY3" fmla="*/ 693656 h 913297"/>
                <a:gd name="connsiteX4" fmla="*/ 624154 w 705593"/>
                <a:gd name="connsiteY4" fmla="*/ 825041 h 913297"/>
                <a:gd name="connsiteX5" fmla="*/ 290559 w 705593"/>
                <a:gd name="connsiteY5" fmla="*/ 909936 h 913297"/>
                <a:gd name="connsiteX6" fmla="*/ 159174 w 705593"/>
                <a:gd name="connsiteY6" fmla="*/ 831859 h 913297"/>
                <a:gd name="connsiteX7" fmla="*/ 3369 w 705593"/>
                <a:gd name="connsiteY7" fmla="*/ 219649 h 913297"/>
                <a:gd name="connsiteX8" fmla="*/ 81445 w 705593"/>
                <a:gd name="connsiteY8" fmla="*/ 88263 h 91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5593" h="913297">
                  <a:moveTo>
                    <a:pt x="81445" y="88263"/>
                  </a:moveTo>
                  <a:lnTo>
                    <a:pt x="415040" y="3369"/>
                  </a:lnTo>
                  <a:cubicBezTo>
                    <a:pt x="472888" y="-11363"/>
                    <a:pt x="531711" y="23596"/>
                    <a:pt x="546425" y="81445"/>
                  </a:cubicBezTo>
                  <a:lnTo>
                    <a:pt x="702231" y="693656"/>
                  </a:lnTo>
                  <a:cubicBezTo>
                    <a:pt x="716945" y="751487"/>
                    <a:pt x="682003" y="810327"/>
                    <a:pt x="624154" y="825041"/>
                  </a:cubicBezTo>
                  <a:lnTo>
                    <a:pt x="290559" y="909936"/>
                  </a:lnTo>
                  <a:cubicBezTo>
                    <a:pt x="232711" y="924650"/>
                    <a:pt x="173888" y="889691"/>
                    <a:pt x="159174" y="831859"/>
                  </a:cubicBezTo>
                  <a:lnTo>
                    <a:pt x="3369" y="219649"/>
                  </a:lnTo>
                  <a:cubicBezTo>
                    <a:pt x="-11363" y="161800"/>
                    <a:pt x="23596" y="102977"/>
                    <a:pt x="81445" y="88263"/>
                  </a:cubicBezTo>
                  <a:close/>
                </a:path>
              </a:pathLst>
            </a:custGeom>
            <a:solidFill>
              <a:srgbClr val="9CDBE6"/>
            </a:solidFill>
            <a:ln w="27634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B688E627-85B7-B8B5-1ADC-C097C58EFEB5}"/>
                </a:ext>
              </a:extLst>
            </p:cNvPr>
            <p:cNvSpPr/>
            <p:nvPr/>
          </p:nvSpPr>
          <p:spPr>
            <a:xfrm>
              <a:off x="2991188" y="1403147"/>
              <a:ext cx="334282" cy="393866"/>
            </a:xfrm>
            <a:custGeom>
              <a:avLst/>
              <a:gdLst>
                <a:gd name="connsiteX0" fmla="*/ 10762 w 334282"/>
                <a:gd name="connsiteY0" fmla="*/ 58391 h 393866"/>
                <a:gd name="connsiteX1" fmla="*/ 238278 w 334282"/>
                <a:gd name="connsiteY1" fmla="*/ 490 h 393866"/>
                <a:gd name="connsiteX2" fmla="*/ 254645 w 334282"/>
                <a:gd name="connsiteY2" fmla="*/ 8734 h 393866"/>
                <a:gd name="connsiteX3" fmla="*/ 333956 w 334282"/>
                <a:gd name="connsiteY3" fmla="*/ 320414 h 393866"/>
                <a:gd name="connsiteX4" fmla="*/ 323521 w 334282"/>
                <a:gd name="connsiteY4" fmla="*/ 335476 h 393866"/>
                <a:gd name="connsiteX5" fmla="*/ 96005 w 334282"/>
                <a:gd name="connsiteY5" fmla="*/ 393377 h 393866"/>
                <a:gd name="connsiteX6" fmla="*/ 79638 w 334282"/>
                <a:gd name="connsiteY6" fmla="*/ 385133 h 393866"/>
                <a:gd name="connsiteX7" fmla="*/ 327 w 334282"/>
                <a:gd name="connsiteY7" fmla="*/ 73453 h 393866"/>
                <a:gd name="connsiteX8" fmla="*/ 10762 w 334282"/>
                <a:gd name="connsiteY8" fmla="*/ 58391 h 39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282" h="393866">
                  <a:moveTo>
                    <a:pt x="10762" y="58391"/>
                  </a:moveTo>
                  <a:lnTo>
                    <a:pt x="238278" y="490"/>
                  </a:lnTo>
                  <a:cubicBezTo>
                    <a:pt x="245670" y="-1388"/>
                    <a:pt x="253010" y="2299"/>
                    <a:pt x="254645" y="8734"/>
                  </a:cubicBezTo>
                  <a:lnTo>
                    <a:pt x="333956" y="320414"/>
                  </a:lnTo>
                  <a:cubicBezTo>
                    <a:pt x="335591" y="326849"/>
                    <a:pt x="330930" y="333598"/>
                    <a:pt x="323521" y="335476"/>
                  </a:cubicBezTo>
                  <a:lnTo>
                    <a:pt x="96005" y="393377"/>
                  </a:lnTo>
                  <a:cubicBezTo>
                    <a:pt x="88613" y="395255"/>
                    <a:pt x="81273" y="391568"/>
                    <a:pt x="79638" y="385133"/>
                  </a:cubicBezTo>
                  <a:lnTo>
                    <a:pt x="327" y="73453"/>
                  </a:lnTo>
                  <a:cubicBezTo>
                    <a:pt x="-1308" y="67018"/>
                    <a:pt x="3353" y="60269"/>
                    <a:pt x="10762" y="58391"/>
                  </a:cubicBezTo>
                  <a:close/>
                </a:path>
              </a:pathLst>
            </a:custGeom>
            <a:noFill/>
            <a:ln w="27634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A0906D9-981E-191C-6589-ADBA57D4F4ED}"/>
                </a:ext>
              </a:extLst>
            </p:cNvPr>
            <p:cNvSpPr/>
            <p:nvPr/>
          </p:nvSpPr>
          <p:spPr>
            <a:xfrm>
              <a:off x="3162261" y="1463740"/>
              <a:ext cx="104819" cy="247012"/>
            </a:xfrm>
            <a:custGeom>
              <a:avLst/>
              <a:gdLst>
                <a:gd name="connsiteX0" fmla="*/ 1165 w 104819"/>
                <a:gd name="connsiteY0" fmla="*/ 10808 h 247012"/>
                <a:gd name="connsiteX1" fmla="*/ 43552 w 104819"/>
                <a:gd name="connsiteY1" fmla="*/ 25 h 247012"/>
                <a:gd name="connsiteX2" fmla="*/ 48143 w 104819"/>
                <a:gd name="connsiteY2" fmla="*/ 7608 h 247012"/>
                <a:gd name="connsiteX3" fmla="*/ 104061 w 104819"/>
                <a:gd name="connsiteY3" fmla="*/ 227349 h 247012"/>
                <a:gd name="connsiteX4" fmla="*/ 103661 w 104819"/>
                <a:gd name="connsiteY4" fmla="*/ 236202 h 247012"/>
                <a:gd name="connsiteX5" fmla="*/ 61275 w 104819"/>
                <a:gd name="connsiteY5" fmla="*/ 246986 h 247012"/>
                <a:gd name="connsiteX6" fmla="*/ 56683 w 104819"/>
                <a:gd name="connsiteY6" fmla="*/ 239402 h 247012"/>
                <a:gd name="connsiteX7" fmla="*/ 765 w 104819"/>
                <a:gd name="connsiteY7" fmla="*/ 19661 h 247012"/>
                <a:gd name="connsiteX8" fmla="*/ 1165 w 104819"/>
                <a:gd name="connsiteY8" fmla="*/ 10808 h 24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819" h="247012">
                  <a:moveTo>
                    <a:pt x="1165" y="10808"/>
                  </a:moveTo>
                  <a:lnTo>
                    <a:pt x="43552" y="25"/>
                  </a:lnTo>
                  <a:cubicBezTo>
                    <a:pt x="44926" y="-323"/>
                    <a:pt x="46978" y="3068"/>
                    <a:pt x="48143" y="7608"/>
                  </a:cubicBezTo>
                  <a:lnTo>
                    <a:pt x="104061" y="227349"/>
                  </a:lnTo>
                  <a:cubicBezTo>
                    <a:pt x="105209" y="231889"/>
                    <a:pt x="105035" y="235854"/>
                    <a:pt x="103661" y="236202"/>
                  </a:cubicBezTo>
                  <a:lnTo>
                    <a:pt x="61275" y="246986"/>
                  </a:lnTo>
                  <a:cubicBezTo>
                    <a:pt x="59901" y="247351"/>
                    <a:pt x="57848" y="243942"/>
                    <a:pt x="56683" y="239402"/>
                  </a:cubicBezTo>
                  <a:lnTo>
                    <a:pt x="765" y="19661"/>
                  </a:lnTo>
                  <a:cubicBezTo>
                    <a:pt x="-400" y="15122"/>
                    <a:pt x="-209" y="11156"/>
                    <a:pt x="1165" y="10808"/>
                  </a:cubicBezTo>
                  <a:close/>
                </a:path>
              </a:pathLst>
            </a:custGeom>
            <a:solidFill>
              <a:srgbClr val="D3D3D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C8E68E65-6834-ED93-E178-743B1A4C7557}"/>
                </a:ext>
              </a:extLst>
            </p:cNvPr>
            <p:cNvSpPr/>
            <p:nvPr/>
          </p:nvSpPr>
          <p:spPr>
            <a:xfrm>
              <a:off x="3001725" y="1927527"/>
              <a:ext cx="610123" cy="524881"/>
            </a:xfrm>
            <a:custGeom>
              <a:avLst/>
              <a:gdLst>
                <a:gd name="connsiteX0" fmla="*/ 0 w 610123"/>
                <a:gd name="connsiteY0" fmla="*/ 132168 h 524881"/>
                <a:gd name="connsiteX1" fmla="*/ 513750 w 610123"/>
                <a:gd name="connsiteY1" fmla="*/ 0 h 524881"/>
                <a:gd name="connsiteX2" fmla="*/ 610124 w 610123"/>
                <a:gd name="connsiteY2" fmla="*/ 394000 h 524881"/>
                <a:gd name="connsiteX3" fmla="*/ 95782 w 610123"/>
                <a:gd name="connsiteY3" fmla="*/ 524881 h 524881"/>
                <a:gd name="connsiteX4" fmla="*/ 0 w 610123"/>
                <a:gd name="connsiteY4" fmla="*/ 132168 h 52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0123" h="524881">
                  <a:moveTo>
                    <a:pt x="0" y="132168"/>
                  </a:moveTo>
                  <a:lnTo>
                    <a:pt x="513750" y="0"/>
                  </a:lnTo>
                  <a:lnTo>
                    <a:pt x="610124" y="394000"/>
                  </a:lnTo>
                  <a:lnTo>
                    <a:pt x="95782" y="524881"/>
                  </a:lnTo>
                  <a:lnTo>
                    <a:pt x="0" y="132168"/>
                  </a:lnTo>
                  <a:close/>
                </a:path>
              </a:pathLst>
            </a:custGeom>
            <a:solidFill>
              <a:srgbClr val="FFFFFF"/>
            </a:solidFill>
            <a:ln w="13974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81AB931F-6916-8928-640D-10AC7348EAE1}"/>
                </a:ext>
              </a:extLst>
            </p:cNvPr>
            <p:cNvSpPr/>
            <p:nvPr/>
          </p:nvSpPr>
          <p:spPr>
            <a:xfrm>
              <a:off x="3323266" y="1772588"/>
              <a:ext cx="298408" cy="769761"/>
            </a:xfrm>
            <a:custGeom>
              <a:avLst/>
              <a:gdLst>
                <a:gd name="connsiteX0" fmla="*/ 0 w 298408"/>
                <a:gd name="connsiteY0" fmla="*/ 17431 h 769761"/>
                <a:gd name="connsiteX1" fmla="*/ 66423 w 298408"/>
                <a:gd name="connsiteY1" fmla="*/ 734 h 769761"/>
                <a:gd name="connsiteX2" fmla="*/ 124689 w 298408"/>
                <a:gd name="connsiteY2" fmla="*/ 30232 h 769761"/>
                <a:gd name="connsiteX3" fmla="*/ 156605 w 298408"/>
                <a:gd name="connsiteY3" fmla="*/ 111404 h 769761"/>
                <a:gd name="connsiteX4" fmla="*/ 293539 w 298408"/>
                <a:gd name="connsiteY4" fmla="*/ 649487 h 769761"/>
                <a:gd name="connsiteX5" fmla="*/ 293261 w 298408"/>
                <a:gd name="connsiteY5" fmla="*/ 710206 h 769761"/>
                <a:gd name="connsiteX6" fmla="*/ 248231 w 298408"/>
                <a:gd name="connsiteY6" fmla="*/ 752644 h 769761"/>
                <a:gd name="connsiteX7" fmla="*/ 179564 w 298408"/>
                <a:gd name="connsiteY7" fmla="*/ 769759 h 769761"/>
                <a:gd name="connsiteX8" fmla="*/ 231899 w 298408"/>
                <a:gd name="connsiteY8" fmla="*/ 665175 h 769761"/>
                <a:gd name="connsiteX9" fmla="*/ 94965 w 298408"/>
                <a:gd name="connsiteY9" fmla="*/ 127093 h 769761"/>
                <a:gd name="connsiteX10" fmla="*/ 0 w 298408"/>
                <a:gd name="connsiteY10" fmla="*/ 17431 h 76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408" h="769761">
                  <a:moveTo>
                    <a:pt x="0" y="17431"/>
                  </a:moveTo>
                  <a:cubicBezTo>
                    <a:pt x="29846" y="7761"/>
                    <a:pt x="31290" y="8335"/>
                    <a:pt x="66423" y="734"/>
                  </a:cubicBezTo>
                  <a:cubicBezTo>
                    <a:pt x="94391" y="-3510"/>
                    <a:pt x="106392" y="11222"/>
                    <a:pt x="124689" y="30232"/>
                  </a:cubicBezTo>
                  <a:cubicBezTo>
                    <a:pt x="138186" y="44251"/>
                    <a:pt x="154988" y="105039"/>
                    <a:pt x="156605" y="111404"/>
                  </a:cubicBezTo>
                  <a:lnTo>
                    <a:pt x="293539" y="649487"/>
                  </a:lnTo>
                  <a:cubicBezTo>
                    <a:pt x="294878" y="654740"/>
                    <a:pt x="303957" y="687177"/>
                    <a:pt x="293261" y="710206"/>
                  </a:cubicBezTo>
                  <a:cubicBezTo>
                    <a:pt x="281260" y="736034"/>
                    <a:pt x="249187" y="752401"/>
                    <a:pt x="248231" y="752644"/>
                  </a:cubicBezTo>
                  <a:lnTo>
                    <a:pt x="179564" y="769759"/>
                  </a:lnTo>
                  <a:cubicBezTo>
                    <a:pt x="177772" y="770211"/>
                    <a:pt x="243587" y="708240"/>
                    <a:pt x="231899" y="665175"/>
                  </a:cubicBezTo>
                  <a:cubicBezTo>
                    <a:pt x="224211" y="634981"/>
                    <a:pt x="94965" y="127093"/>
                    <a:pt x="94965" y="127093"/>
                  </a:cubicBezTo>
                  <a:cubicBezTo>
                    <a:pt x="92165" y="115979"/>
                    <a:pt x="52022" y="29693"/>
                    <a:pt x="0" y="17431"/>
                  </a:cubicBezTo>
                  <a:close/>
                </a:path>
              </a:pathLst>
            </a:custGeom>
            <a:solidFill>
              <a:srgbClr val="D3D3D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1DA4CFB-6159-EC74-DE8D-1362E591E069}"/>
                </a:ext>
              </a:extLst>
            </p:cNvPr>
            <p:cNvSpPr/>
            <p:nvPr/>
          </p:nvSpPr>
          <p:spPr>
            <a:xfrm>
              <a:off x="3182228" y="2067679"/>
              <a:ext cx="255100" cy="255100"/>
            </a:xfrm>
            <a:custGeom>
              <a:avLst/>
              <a:gdLst>
                <a:gd name="connsiteX0" fmla="*/ 73433 w 255100"/>
                <a:gd name="connsiteY0" fmla="*/ 11827 h 255100"/>
                <a:gd name="connsiteX1" fmla="*/ 98461 w 255100"/>
                <a:gd name="connsiteY1" fmla="*/ 110166 h 255100"/>
                <a:gd name="connsiteX2" fmla="*/ 0 w 255100"/>
                <a:gd name="connsiteY2" fmla="*/ 135229 h 255100"/>
                <a:gd name="connsiteX3" fmla="*/ 11827 w 255100"/>
                <a:gd name="connsiteY3" fmla="*/ 181703 h 255100"/>
                <a:gd name="connsiteX4" fmla="*/ 110288 w 255100"/>
                <a:gd name="connsiteY4" fmla="*/ 156640 h 255100"/>
                <a:gd name="connsiteX5" fmla="*/ 135351 w 255100"/>
                <a:gd name="connsiteY5" fmla="*/ 255101 h 255100"/>
                <a:gd name="connsiteX6" fmla="*/ 181825 w 255100"/>
                <a:gd name="connsiteY6" fmla="*/ 243274 h 255100"/>
                <a:gd name="connsiteX7" fmla="*/ 156762 w 255100"/>
                <a:gd name="connsiteY7" fmla="*/ 144813 h 255100"/>
                <a:gd name="connsiteX8" fmla="*/ 255101 w 255100"/>
                <a:gd name="connsiteY8" fmla="*/ 119785 h 255100"/>
                <a:gd name="connsiteX9" fmla="*/ 243274 w 255100"/>
                <a:gd name="connsiteY9" fmla="*/ 73311 h 255100"/>
                <a:gd name="connsiteX10" fmla="*/ 144935 w 255100"/>
                <a:gd name="connsiteY10" fmla="*/ 98339 h 255100"/>
                <a:gd name="connsiteX11" fmla="*/ 119906 w 255100"/>
                <a:gd name="connsiteY11" fmla="*/ 0 h 255100"/>
                <a:gd name="connsiteX12" fmla="*/ 73433 w 255100"/>
                <a:gd name="connsiteY12" fmla="*/ 11827 h 25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100" h="255100">
                  <a:moveTo>
                    <a:pt x="73433" y="11827"/>
                  </a:moveTo>
                  <a:lnTo>
                    <a:pt x="98461" y="110166"/>
                  </a:lnTo>
                  <a:lnTo>
                    <a:pt x="0" y="135229"/>
                  </a:lnTo>
                  <a:lnTo>
                    <a:pt x="11827" y="181703"/>
                  </a:lnTo>
                  <a:lnTo>
                    <a:pt x="110288" y="156640"/>
                  </a:lnTo>
                  <a:lnTo>
                    <a:pt x="135351" y="255101"/>
                  </a:lnTo>
                  <a:lnTo>
                    <a:pt x="181825" y="243274"/>
                  </a:lnTo>
                  <a:lnTo>
                    <a:pt x="156762" y="144813"/>
                  </a:lnTo>
                  <a:lnTo>
                    <a:pt x="255101" y="119785"/>
                  </a:lnTo>
                  <a:lnTo>
                    <a:pt x="243274" y="73311"/>
                  </a:lnTo>
                  <a:lnTo>
                    <a:pt x="144935" y="98339"/>
                  </a:lnTo>
                  <a:lnTo>
                    <a:pt x="119906" y="0"/>
                  </a:lnTo>
                  <a:lnTo>
                    <a:pt x="73433" y="11827"/>
                  </a:lnTo>
                  <a:close/>
                </a:path>
              </a:pathLst>
            </a:custGeom>
            <a:solidFill>
              <a:srgbClr val="F37979"/>
            </a:solidFill>
            <a:ln w="13974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2" name="图形 72">
            <a:extLst>
              <a:ext uri="{FF2B5EF4-FFF2-40B4-BE49-F238E27FC236}">
                <a16:creationId xmlns:a16="http://schemas.microsoft.com/office/drawing/2014/main" id="{CB959440-8926-F9FB-1389-B99FE41FE5D1}"/>
              </a:ext>
            </a:extLst>
          </p:cNvPr>
          <p:cNvGrpSpPr/>
          <p:nvPr/>
        </p:nvGrpSpPr>
        <p:grpSpPr>
          <a:xfrm>
            <a:off x="2699057" y="3677827"/>
            <a:ext cx="1438844" cy="1351546"/>
            <a:chOff x="8250098" y="1434596"/>
            <a:chExt cx="1235279" cy="1160332"/>
          </a:xfrm>
        </p:grpSpPr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E4CF0A46-9FAB-871B-8CB1-46B6003B3E43}"/>
                </a:ext>
              </a:extLst>
            </p:cNvPr>
            <p:cNvSpPr/>
            <p:nvPr/>
          </p:nvSpPr>
          <p:spPr>
            <a:xfrm>
              <a:off x="8512248" y="1434596"/>
              <a:ext cx="973129" cy="920846"/>
            </a:xfrm>
            <a:custGeom>
              <a:avLst/>
              <a:gdLst>
                <a:gd name="connsiteX0" fmla="*/ 0 w 973129"/>
                <a:gd name="connsiteY0" fmla="*/ 386417 h 920846"/>
                <a:gd name="connsiteX1" fmla="*/ 680095 w 973129"/>
                <a:gd name="connsiteY1" fmla="*/ 920847 h 920846"/>
                <a:gd name="connsiteX2" fmla="*/ 973130 w 973129"/>
                <a:gd name="connsiteY2" fmla="*/ 566294 h 920846"/>
                <a:gd name="connsiteX3" fmla="*/ 262406 w 973129"/>
                <a:gd name="connsiteY3" fmla="*/ 0 h 920846"/>
                <a:gd name="connsiteX4" fmla="*/ 0 w 973129"/>
                <a:gd name="connsiteY4" fmla="*/ 386417 h 92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129" h="920846">
                  <a:moveTo>
                    <a:pt x="0" y="386417"/>
                  </a:moveTo>
                  <a:cubicBezTo>
                    <a:pt x="0" y="386417"/>
                    <a:pt x="500218" y="636926"/>
                    <a:pt x="680095" y="920847"/>
                  </a:cubicBezTo>
                  <a:cubicBezTo>
                    <a:pt x="862442" y="779234"/>
                    <a:pt x="928100" y="664146"/>
                    <a:pt x="973130" y="566294"/>
                  </a:cubicBezTo>
                  <a:cubicBezTo>
                    <a:pt x="858633" y="403097"/>
                    <a:pt x="611498" y="3600"/>
                    <a:pt x="262406" y="0"/>
                  </a:cubicBezTo>
                  <a:cubicBezTo>
                    <a:pt x="105018" y="145926"/>
                    <a:pt x="0" y="386417"/>
                    <a:pt x="0" y="386417"/>
                  </a:cubicBezTo>
                  <a:close/>
                </a:path>
              </a:pathLst>
            </a:custGeom>
            <a:solidFill>
              <a:srgbClr val="9DECD8"/>
            </a:solidFill>
            <a:ln w="27356" cap="rnd">
              <a:solidFill>
                <a:srgbClr val="2F17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B4A79734-6E05-ABE1-1AF1-6EFA4545DE0F}"/>
                </a:ext>
              </a:extLst>
            </p:cNvPr>
            <p:cNvSpPr/>
            <p:nvPr/>
          </p:nvSpPr>
          <p:spPr>
            <a:xfrm>
              <a:off x="9181936" y="2165444"/>
              <a:ext cx="275752" cy="429484"/>
            </a:xfrm>
            <a:custGeom>
              <a:avLst/>
              <a:gdLst>
                <a:gd name="connsiteX0" fmla="*/ 2755 w 275752"/>
                <a:gd name="connsiteY0" fmla="*/ 256249 h 429484"/>
                <a:gd name="connsiteX1" fmla="*/ 57281 w 275752"/>
                <a:gd name="connsiteY1" fmla="*/ 230159 h 429484"/>
                <a:gd name="connsiteX2" fmla="*/ 86606 w 275752"/>
                <a:gd name="connsiteY2" fmla="*/ 365893 h 429484"/>
                <a:gd name="connsiteX3" fmla="*/ 211364 w 275752"/>
                <a:gd name="connsiteY3" fmla="*/ 85851 h 429484"/>
                <a:gd name="connsiteX4" fmla="*/ 275753 w 275752"/>
                <a:gd name="connsiteY4" fmla="*/ 0 h 429484"/>
                <a:gd name="connsiteX5" fmla="*/ 158177 w 275752"/>
                <a:gd name="connsiteY5" fmla="*/ 372277 h 429484"/>
                <a:gd name="connsiteX6" fmla="*/ 33592 w 275752"/>
                <a:gd name="connsiteY6" fmla="*/ 409845 h 429484"/>
                <a:gd name="connsiteX7" fmla="*/ 2755 w 275752"/>
                <a:gd name="connsiteY7" fmla="*/ 256249 h 42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752" h="429484">
                  <a:moveTo>
                    <a:pt x="2755" y="256249"/>
                  </a:moveTo>
                  <a:cubicBezTo>
                    <a:pt x="2755" y="256249"/>
                    <a:pt x="32757" y="257136"/>
                    <a:pt x="57281" y="230159"/>
                  </a:cubicBezTo>
                  <a:cubicBezTo>
                    <a:pt x="61786" y="259780"/>
                    <a:pt x="14634" y="355301"/>
                    <a:pt x="86606" y="365893"/>
                  </a:cubicBezTo>
                  <a:cubicBezTo>
                    <a:pt x="169639" y="378121"/>
                    <a:pt x="205660" y="92652"/>
                    <a:pt x="211364" y="85851"/>
                  </a:cubicBezTo>
                  <a:cubicBezTo>
                    <a:pt x="238636" y="53292"/>
                    <a:pt x="275753" y="0"/>
                    <a:pt x="275753" y="0"/>
                  </a:cubicBezTo>
                  <a:cubicBezTo>
                    <a:pt x="275753" y="0"/>
                    <a:pt x="239419" y="267311"/>
                    <a:pt x="158177" y="372277"/>
                  </a:cubicBezTo>
                  <a:cubicBezTo>
                    <a:pt x="103007" y="443570"/>
                    <a:pt x="65230" y="438317"/>
                    <a:pt x="33592" y="409845"/>
                  </a:cubicBezTo>
                  <a:cubicBezTo>
                    <a:pt x="-13647" y="367319"/>
                    <a:pt x="2755" y="256249"/>
                    <a:pt x="2755" y="256249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D5F086E-97CB-430B-E90C-AD20D534C33E}"/>
                </a:ext>
              </a:extLst>
            </p:cNvPr>
            <p:cNvSpPr/>
            <p:nvPr/>
          </p:nvSpPr>
          <p:spPr>
            <a:xfrm>
              <a:off x="8250098" y="1533996"/>
              <a:ext cx="363219" cy="285707"/>
            </a:xfrm>
            <a:custGeom>
              <a:avLst/>
              <a:gdLst>
                <a:gd name="connsiteX0" fmla="*/ 205501 w 363219"/>
                <a:gd name="connsiteY0" fmla="*/ 285486 h 285707"/>
                <a:gd name="connsiteX1" fmla="*/ 228895 w 363219"/>
                <a:gd name="connsiteY1" fmla="*/ 229760 h 285707"/>
                <a:gd name="connsiteX2" fmla="*/ 61071 w 363219"/>
                <a:gd name="connsiteY2" fmla="*/ 197774 h 285707"/>
                <a:gd name="connsiteX3" fmla="*/ 142783 w 363219"/>
                <a:gd name="connsiteY3" fmla="*/ 123054 h 285707"/>
                <a:gd name="connsiteX4" fmla="*/ 308397 w 363219"/>
                <a:gd name="connsiteY4" fmla="*/ 77694 h 285707"/>
                <a:gd name="connsiteX5" fmla="*/ 363220 w 363219"/>
                <a:gd name="connsiteY5" fmla="*/ 0 h 285707"/>
                <a:gd name="connsiteX6" fmla="*/ 53227 w 363219"/>
                <a:gd name="connsiteY6" fmla="*/ 119715 h 285707"/>
                <a:gd name="connsiteX7" fmla="*/ 21798 w 363219"/>
                <a:gd name="connsiteY7" fmla="*/ 245987 h 285707"/>
                <a:gd name="connsiteX8" fmla="*/ 205501 w 363219"/>
                <a:gd name="connsiteY8" fmla="*/ 285486 h 285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3219" h="285707">
                  <a:moveTo>
                    <a:pt x="205501" y="285486"/>
                  </a:moveTo>
                  <a:cubicBezTo>
                    <a:pt x="205501" y="285486"/>
                    <a:pt x="203136" y="255553"/>
                    <a:pt x="228895" y="229760"/>
                  </a:cubicBezTo>
                  <a:cubicBezTo>
                    <a:pt x="199083" y="226698"/>
                    <a:pt x="75177" y="269154"/>
                    <a:pt x="61071" y="197774"/>
                  </a:cubicBezTo>
                  <a:cubicBezTo>
                    <a:pt x="55384" y="169006"/>
                    <a:pt x="94778" y="144691"/>
                    <a:pt x="142783" y="123054"/>
                  </a:cubicBezTo>
                  <a:cubicBezTo>
                    <a:pt x="232165" y="82755"/>
                    <a:pt x="305354" y="82616"/>
                    <a:pt x="308397" y="77694"/>
                  </a:cubicBezTo>
                  <a:cubicBezTo>
                    <a:pt x="323999" y="52439"/>
                    <a:pt x="363220" y="0"/>
                    <a:pt x="363220" y="0"/>
                  </a:cubicBezTo>
                  <a:cubicBezTo>
                    <a:pt x="363220" y="0"/>
                    <a:pt x="154088" y="33429"/>
                    <a:pt x="53227" y="119715"/>
                  </a:cubicBezTo>
                  <a:cubicBezTo>
                    <a:pt x="-15284" y="178312"/>
                    <a:pt x="-8187" y="215793"/>
                    <a:pt x="21798" y="245987"/>
                  </a:cubicBezTo>
                  <a:cubicBezTo>
                    <a:pt x="66585" y="291087"/>
                    <a:pt x="205501" y="285486"/>
                    <a:pt x="205501" y="285486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67362A16-AD5B-7AC6-DA01-4A6E412B20D1}"/>
                </a:ext>
              </a:extLst>
            </p:cNvPr>
            <p:cNvSpPr/>
            <p:nvPr/>
          </p:nvSpPr>
          <p:spPr>
            <a:xfrm>
              <a:off x="9017788" y="1670461"/>
              <a:ext cx="428803" cy="637273"/>
            </a:xfrm>
            <a:custGeom>
              <a:avLst/>
              <a:gdLst>
                <a:gd name="connsiteX0" fmla="*/ 0 w 428803"/>
                <a:gd name="connsiteY0" fmla="*/ 444179 h 637273"/>
                <a:gd name="connsiteX1" fmla="*/ 184886 w 428803"/>
                <a:gd name="connsiteY1" fmla="*/ 637274 h 637273"/>
                <a:gd name="connsiteX2" fmla="*/ 428803 w 428803"/>
                <a:gd name="connsiteY2" fmla="*/ 331264 h 637273"/>
                <a:gd name="connsiteX3" fmla="*/ 167963 w 428803"/>
                <a:gd name="connsiteY3" fmla="*/ 0 h 637273"/>
                <a:gd name="connsiteX4" fmla="*/ 0 w 428803"/>
                <a:gd name="connsiteY4" fmla="*/ 444179 h 63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803" h="637273">
                  <a:moveTo>
                    <a:pt x="0" y="444179"/>
                  </a:moveTo>
                  <a:cubicBezTo>
                    <a:pt x="84442" y="520638"/>
                    <a:pt x="111732" y="542153"/>
                    <a:pt x="184886" y="637274"/>
                  </a:cubicBezTo>
                  <a:cubicBezTo>
                    <a:pt x="322794" y="517629"/>
                    <a:pt x="374503" y="446805"/>
                    <a:pt x="428803" y="331264"/>
                  </a:cubicBezTo>
                  <a:cubicBezTo>
                    <a:pt x="328986" y="194261"/>
                    <a:pt x="307158" y="144639"/>
                    <a:pt x="167963" y="0"/>
                  </a:cubicBezTo>
                  <a:cubicBezTo>
                    <a:pt x="155805" y="180990"/>
                    <a:pt x="103366" y="347805"/>
                    <a:pt x="0" y="444179"/>
                  </a:cubicBezTo>
                  <a:close/>
                </a:path>
              </a:pathLst>
            </a:custGeom>
            <a:solidFill>
              <a:srgbClr val="72B0A0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BC3ED1E-DB19-3981-F603-FEDFB702C4A1}"/>
                </a:ext>
              </a:extLst>
            </p:cNvPr>
            <p:cNvSpPr/>
            <p:nvPr/>
          </p:nvSpPr>
          <p:spPr>
            <a:xfrm>
              <a:off x="8625719" y="1708795"/>
              <a:ext cx="675590" cy="492374"/>
            </a:xfrm>
            <a:custGeom>
              <a:avLst/>
              <a:gdLst>
                <a:gd name="connsiteX0" fmla="*/ 17637 w 675590"/>
                <a:gd name="connsiteY0" fmla="*/ 0 h 492374"/>
                <a:gd name="connsiteX1" fmla="*/ 0 w 675590"/>
                <a:gd name="connsiteY1" fmla="*/ 28698 h 492374"/>
                <a:gd name="connsiteX2" fmla="*/ 639535 w 675590"/>
                <a:gd name="connsiteY2" fmla="*/ 492374 h 492374"/>
                <a:gd name="connsiteX3" fmla="*/ 675590 w 675590"/>
                <a:gd name="connsiteY3" fmla="*/ 456423 h 492374"/>
                <a:gd name="connsiteX4" fmla="*/ 17637 w 675590"/>
                <a:gd name="connsiteY4" fmla="*/ 0 h 49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5590" h="492374">
                  <a:moveTo>
                    <a:pt x="17637" y="0"/>
                  </a:moveTo>
                  <a:cubicBezTo>
                    <a:pt x="4835" y="16958"/>
                    <a:pt x="0" y="28698"/>
                    <a:pt x="0" y="28698"/>
                  </a:cubicBezTo>
                  <a:cubicBezTo>
                    <a:pt x="0" y="28698"/>
                    <a:pt x="428073" y="224490"/>
                    <a:pt x="639535" y="492374"/>
                  </a:cubicBezTo>
                  <a:cubicBezTo>
                    <a:pt x="657519" y="477260"/>
                    <a:pt x="659519" y="476999"/>
                    <a:pt x="675590" y="456423"/>
                  </a:cubicBezTo>
                  <a:cubicBezTo>
                    <a:pt x="524794" y="265224"/>
                    <a:pt x="109332" y="5061"/>
                    <a:pt x="17637" y="0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F3E1B025-0DCD-581D-B461-A5B54F2FBFDF}"/>
                </a:ext>
              </a:extLst>
            </p:cNvPr>
            <p:cNvSpPr/>
            <p:nvPr/>
          </p:nvSpPr>
          <p:spPr>
            <a:xfrm>
              <a:off x="8718145" y="1549244"/>
              <a:ext cx="685191" cy="541549"/>
            </a:xfrm>
            <a:custGeom>
              <a:avLst/>
              <a:gdLst>
                <a:gd name="connsiteX0" fmla="*/ 19236 w 685191"/>
                <a:gd name="connsiteY0" fmla="*/ 6 h 541549"/>
                <a:gd name="connsiteX1" fmla="*/ 0 w 685191"/>
                <a:gd name="connsiteY1" fmla="*/ 27643 h 541549"/>
                <a:gd name="connsiteX2" fmla="*/ 651240 w 685191"/>
                <a:gd name="connsiteY2" fmla="*/ 541549 h 541549"/>
                <a:gd name="connsiteX3" fmla="*/ 685191 w 685191"/>
                <a:gd name="connsiteY3" fmla="*/ 496798 h 541549"/>
                <a:gd name="connsiteX4" fmla="*/ 19236 w 685191"/>
                <a:gd name="connsiteY4" fmla="*/ 6 h 54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191" h="541549">
                  <a:moveTo>
                    <a:pt x="19236" y="6"/>
                  </a:moveTo>
                  <a:cubicBezTo>
                    <a:pt x="5496" y="16216"/>
                    <a:pt x="16575" y="2197"/>
                    <a:pt x="0" y="27643"/>
                  </a:cubicBezTo>
                  <a:cubicBezTo>
                    <a:pt x="218802" y="73560"/>
                    <a:pt x="455414" y="262011"/>
                    <a:pt x="651240" y="541549"/>
                  </a:cubicBezTo>
                  <a:cubicBezTo>
                    <a:pt x="670059" y="527479"/>
                    <a:pt x="675364" y="519147"/>
                    <a:pt x="685191" y="496798"/>
                  </a:cubicBezTo>
                  <a:cubicBezTo>
                    <a:pt x="545544" y="297319"/>
                    <a:pt x="217289" y="-1490"/>
                    <a:pt x="19236" y="6"/>
                  </a:cubicBezTo>
                  <a:close/>
                </a:path>
              </a:pathLst>
            </a:custGeom>
            <a:solidFill>
              <a:srgbClr val="2F1733"/>
            </a:solidFill>
            <a:ln w="17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172E3D6E-1B0A-5BEC-9C4E-2839E8259E2C}"/>
              </a:ext>
            </a:extLst>
          </p:cNvPr>
          <p:cNvGrpSpPr/>
          <p:nvPr/>
        </p:nvGrpSpPr>
        <p:grpSpPr bwMode="auto">
          <a:xfrm>
            <a:off x="10476647" y="1973540"/>
            <a:ext cx="761465" cy="824807"/>
            <a:chOff x="2168525" y="3194050"/>
            <a:chExt cx="346075" cy="374650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304" name="Freeform 5">
              <a:extLst>
                <a:ext uri="{FF2B5EF4-FFF2-40B4-BE49-F238E27FC236}">
                  <a16:creationId xmlns:a16="http://schemas.microsoft.com/office/drawing/2014/main" id="{7586BFFC-93C8-FA43-FC82-F010977C3995}"/>
                </a:ext>
              </a:extLst>
            </p:cNvPr>
            <p:cNvSpPr/>
            <p:nvPr/>
          </p:nvSpPr>
          <p:spPr bwMode="auto">
            <a:xfrm>
              <a:off x="2400300" y="3390900"/>
              <a:ext cx="98425" cy="130175"/>
            </a:xfrm>
            <a:custGeom>
              <a:avLst/>
              <a:gdLst>
                <a:gd name="T0" fmla="*/ 50 w 62"/>
                <a:gd name="T1" fmla="*/ 82 h 82"/>
                <a:gd name="T2" fmla="*/ 50 w 62"/>
                <a:gd name="T3" fmla="*/ 82 h 82"/>
                <a:gd name="T4" fmla="*/ 54 w 62"/>
                <a:gd name="T5" fmla="*/ 74 h 82"/>
                <a:gd name="T6" fmla="*/ 58 w 62"/>
                <a:gd name="T7" fmla="*/ 66 h 82"/>
                <a:gd name="T8" fmla="*/ 60 w 62"/>
                <a:gd name="T9" fmla="*/ 56 h 82"/>
                <a:gd name="T10" fmla="*/ 62 w 62"/>
                <a:gd name="T11" fmla="*/ 46 h 82"/>
                <a:gd name="T12" fmla="*/ 62 w 62"/>
                <a:gd name="T13" fmla="*/ 46 h 82"/>
                <a:gd name="T14" fmla="*/ 60 w 62"/>
                <a:gd name="T15" fmla="*/ 32 h 82"/>
                <a:gd name="T16" fmla="*/ 56 w 62"/>
                <a:gd name="T17" fmla="*/ 20 h 82"/>
                <a:gd name="T18" fmla="*/ 50 w 62"/>
                <a:gd name="T19" fmla="*/ 8 h 82"/>
                <a:gd name="T20" fmla="*/ 42 w 62"/>
                <a:gd name="T21" fmla="*/ 0 h 82"/>
                <a:gd name="T22" fmla="*/ 0 w 62"/>
                <a:gd name="T23" fmla="*/ 42 h 82"/>
                <a:gd name="T24" fmla="*/ 50 w 62"/>
                <a:gd name="T2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2">
                  <a:moveTo>
                    <a:pt x="50" y="82"/>
                  </a:moveTo>
                  <a:lnTo>
                    <a:pt x="50" y="82"/>
                  </a:lnTo>
                  <a:lnTo>
                    <a:pt x="54" y="74"/>
                  </a:lnTo>
                  <a:lnTo>
                    <a:pt x="58" y="66"/>
                  </a:lnTo>
                  <a:lnTo>
                    <a:pt x="60" y="56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0" y="32"/>
                  </a:lnTo>
                  <a:lnTo>
                    <a:pt x="56" y="20"/>
                  </a:lnTo>
                  <a:lnTo>
                    <a:pt x="50" y="8"/>
                  </a:lnTo>
                  <a:lnTo>
                    <a:pt x="42" y="0"/>
                  </a:lnTo>
                  <a:lnTo>
                    <a:pt x="0" y="42"/>
                  </a:lnTo>
                  <a:lnTo>
                    <a:pt x="5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305" name="Freeform 6">
              <a:extLst>
                <a:ext uri="{FF2B5EF4-FFF2-40B4-BE49-F238E27FC236}">
                  <a16:creationId xmlns:a16="http://schemas.microsoft.com/office/drawing/2014/main" id="{A054E4C8-3519-2EEE-743C-9A128915AC22}"/>
                </a:ext>
              </a:extLst>
            </p:cNvPr>
            <p:cNvSpPr/>
            <p:nvPr/>
          </p:nvSpPr>
          <p:spPr bwMode="auto">
            <a:xfrm>
              <a:off x="2320925" y="3470275"/>
              <a:ext cx="146050" cy="98425"/>
            </a:xfrm>
            <a:custGeom>
              <a:avLst/>
              <a:gdLst>
                <a:gd name="T0" fmla="*/ 42 w 92"/>
                <a:gd name="T1" fmla="*/ 0 h 62"/>
                <a:gd name="T2" fmla="*/ 0 w 92"/>
                <a:gd name="T3" fmla="*/ 44 h 62"/>
                <a:gd name="T4" fmla="*/ 0 w 92"/>
                <a:gd name="T5" fmla="*/ 44 h 62"/>
                <a:gd name="T6" fmla="*/ 10 w 92"/>
                <a:gd name="T7" fmla="*/ 52 h 62"/>
                <a:gd name="T8" fmla="*/ 20 w 92"/>
                <a:gd name="T9" fmla="*/ 56 h 62"/>
                <a:gd name="T10" fmla="*/ 32 w 92"/>
                <a:gd name="T11" fmla="*/ 60 h 62"/>
                <a:gd name="T12" fmla="*/ 46 w 92"/>
                <a:gd name="T13" fmla="*/ 62 h 62"/>
                <a:gd name="T14" fmla="*/ 46 w 92"/>
                <a:gd name="T15" fmla="*/ 62 h 62"/>
                <a:gd name="T16" fmla="*/ 58 w 92"/>
                <a:gd name="T17" fmla="*/ 60 h 62"/>
                <a:gd name="T18" fmla="*/ 72 w 92"/>
                <a:gd name="T19" fmla="*/ 56 h 62"/>
                <a:gd name="T20" fmla="*/ 82 w 92"/>
                <a:gd name="T21" fmla="*/ 50 h 62"/>
                <a:gd name="T22" fmla="*/ 92 w 92"/>
                <a:gd name="T23" fmla="*/ 42 h 62"/>
                <a:gd name="T24" fmla="*/ 42 w 92"/>
                <a:gd name="T2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62">
                  <a:moveTo>
                    <a:pt x="42" y="0"/>
                  </a:moveTo>
                  <a:lnTo>
                    <a:pt x="0" y="44"/>
                  </a:lnTo>
                  <a:lnTo>
                    <a:pt x="0" y="44"/>
                  </a:lnTo>
                  <a:lnTo>
                    <a:pt x="10" y="52"/>
                  </a:lnTo>
                  <a:lnTo>
                    <a:pt x="20" y="56"/>
                  </a:lnTo>
                  <a:lnTo>
                    <a:pt x="32" y="60"/>
                  </a:lnTo>
                  <a:lnTo>
                    <a:pt x="46" y="62"/>
                  </a:lnTo>
                  <a:lnTo>
                    <a:pt x="46" y="62"/>
                  </a:lnTo>
                  <a:lnTo>
                    <a:pt x="58" y="60"/>
                  </a:lnTo>
                  <a:lnTo>
                    <a:pt x="72" y="56"/>
                  </a:lnTo>
                  <a:lnTo>
                    <a:pt x="82" y="50"/>
                  </a:lnTo>
                  <a:lnTo>
                    <a:pt x="92" y="4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306" name="Freeform 7">
              <a:extLst>
                <a:ext uri="{FF2B5EF4-FFF2-40B4-BE49-F238E27FC236}">
                  <a16:creationId xmlns:a16="http://schemas.microsoft.com/office/drawing/2014/main" id="{8482551A-F9A2-063F-A365-D6746E50F2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8525" y="3194050"/>
              <a:ext cx="346075" cy="346075"/>
            </a:xfrm>
            <a:custGeom>
              <a:avLst/>
              <a:gdLst>
                <a:gd name="T0" fmla="*/ 184 w 218"/>
                <a:gd name="T1" fmla="*/ 10 h 218"/>
                <a:gd name="T2" fmla="*/ 180 w 218"/>
                <a:gd name="T3" fmla="*/ 6 h 218"/>
                <a:gd name="T4" fmla="*/ 168 w 218"/>
                <a:gd name="T5" fmla="*/ 0 h 218"/>
                <a:gd name="T6" fmla="*/ 154 w 218"/>
                <a:gd name="T7" fmla="*/ 0 h 218"/>
                <a:gd name="T8" fmla="*/ 142 w 218"/>
                <a:gd name="T9" fmla="*/ 6 h 218"/>
                <a:gd name="T10" fmla="*/ 10 w 218"/>
                <a:gd name="T11" fmla="*/ 136 h 218"/>
                <a:gd name="T12" fmla="*/ 6 w 218"/>
                <a:gd name="T13" fmla="*/ 142 h 218"/>
                <a:gd name="T14" fmla="*/ 0 w 218"/>
                <a:gd name="T15" fmla="*/ 154 h 218"/>
                <a:gd name="T16" fmla="*/ 0 w 218"/>
                <a:gd name="T17" fmla="*/ 168 h 218"/>
                <a:gd name="T18" fmla="*/ 6 w 218"/>
                <a:gd name="T19" fmla="*/ 180 h 218"/>
                <a:gd name="T20" fmla="*/ 32 w 218"/>
                <a:gd name="T21" fmla="*/ 208 h 218"/>
                <a:gd name="T22" fmla="*/ 38 w 218"/>
                <a:gd name="T23" fmla="*/ 212 h 218"/>
                <a:gd name="T24" fmla="*/ 50 w 218"/>
                <a:gd name="T25" fmla="*/ 218 h 218"/>
                <a:gd name="T26" fmla="*/ 64 w 218"/>
                <a:gd name="T27" fmla="*/ 218 h 218"/>
                <a:gd name="T28" fmla="*/ 76 w 218"/>
                <a:gd name="T29" fmla="*/ 212 h 218"/>
                <a:gd name="T30" fmla="*/ 208 w 218"/>
                <a:gd name="T31" fmla="*/ 82 h 218"/>
                <a:gd name="T32" fmla="*/ 212 w 218"/>
                <a:gd name="T33" fmla="*/ 76 h 218"/>
                <a:gd name="T34" fmla="*/ 218 w 218"/>
                <a:gd name="T35" fmla="*/ 64 h 218"/>
                <a:gd name="T36" fmla="*/ 218 w 218"/>
                <a:gd name="T37" fmla="*/ 50 h 218"/>
                <a:gd name="T38" fmla="*/ 212 w 218"/>
                <a:gd name="T39" fmla="*/ 38 h 218"/>
                <a:gd name="T40" fmla="*/ 208 w 218"/>
                <a:gd name="T41" fmla="*/ 32 h 218"/>
                <a:gd name="T42" fmla="*/ 136 w 218"/>
                <a:gd name="T43" fmla="*/ 138 h 218"/>
                <a:gd name="T44" fmla="*/ 26 w 218"/>
                <a:gd name="T45" fmla="*/ 152 h 218"/>
                <a:gd name="T46" fmla="*/ 24 w 218"/>
                <a:gd name="T47" fmla="*/ 156 h 218"/>
                <a:gd name="T48" fmla="*/ 22 w 218"/>
                <a:gd name="T49" fmla="*/ 160 h 218"/>
                <a:gd name="T50" fmla="*/ 26 w 218"/>
                <a:gd name="T51" fmla="*/ 170 h 218"/>
                <a:gd name="T52" fmla="*/ 28 w 218"/>
                <a:gd name="T53" fmla="*/ 174 h 218"/>
                <a:gd name="T54" fmla="*/ 26 w 218"/>
                <a:gd name="T55" fmla="*/ 178 h 218"/>
                <a:gd name="T56" fmla="*/ 22 w 218"/>
                <a:gd name="T57" fmla="*/ 178 h 218"/>
                <a:gd name="T58" fmla="*/ 18 w 218"/>
                <a:gd name="T59" fmla="*/ 178 h 218"/>
                <a:gd name="T60" fmla="*/ 10 w 218"/>
                <a:gd name="T61" fmla="*/ 160 h 218"/>
                <a:gd name="T62" fmla="*/ 12 w 218"/>
                <a:gd name="T63" fmla="*/ 152 h 218"/>
                <a:gd name="T64" fmla="*/ 144 w 218"/>
                <a:gd name="T65" fmla="*/ 18 h 218"/>
                <a:gd name="T66" fmla="*/ 152 w 218"/>
                <a:gd name="T67" fmla="*/ 14 h 218"/>
                <a:gd name="T68" fmla="*/ 160 w 218"/>
                <a:gd name="T69" fmla="*/ 12 h 218"/>
                <a:gd name="T70" fmla="*/ 176 w 218"/>
                <a:gd name="T71" fmla="*/ 18 h 218"/>
                <a:gd name="T72" fmla="*/ 200 w 218"/>
                <a:gd name="T73" fmla="*/ 42 h 218"/>
                <a:gd name="T74" fmla="*/ 206 w 218"/>
                <a:gd name="T75" fmla="*/ 58 h 218"/>
                <a:gd name="T76" fmla="*/ 200 w 218"/>
                <a:gd name="T77" fmla="*/ 7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8" h="218">
                  <a:moveTo>
                    <a:pt x="208" y="32"/>
                  </a:moveTo>
                  <a:lnTo>
                    <a:pt x="184" y="10"/>
                  </a:lnTo>
                  <a:lnTo>
                    <a:pt x="184" y="10"/>
                  </a:lnTo>
                  <a:lnTo>
                    <a:pt x="180" y="6"/>
                  </a:lnTo>
                  <a:lnTo>
                    <a:pt x="174" y="2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54" y="0"/>
                  </a:lnTo>
                  <a:lnTo>
                    <a:pt x="148" y="2"/>
                  </a:lnTo>
                  <a:lnTo>
                    <a:pt x="142" y="6"/>
                  </a:lnTo>
                  <a:lnTo>
                    <a:pt x="136" y="10"/>
                  </a:lnTo>
                  <a:lnTo>
                    <a:pt x="10" y="136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2" y="148"/>
                  </a:lnTo>
                  <a:lnTo>
                    <a:pt x="0" y="154"/>
                  </a:lnTo>
                  <a:lnTo>
                    <a:pt x="0" y="160"/>
                  </a:lnTo>
                  <a:lnTo>
                    <a:pt x="0" y="168"/>
                  </a:lnTo>
                  <a:lnTo>
                    <a:pt x="2" y="174"/>
                  </a:lnTo>
                  <a:lnTo>
                    <a:pt x="6" y="180"/>
                  </a:lnTo>
                  <a:lnTo>
                    <a:pt x="10" y="186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8" y="212"/>
                  </a:lnTo>
                  <a:lnTo>
                    <a:pt x="44" y="216"/>
                  </a:lnTo>
                  <a:lnTo>
                    <a:pt x="50" y="218"/>
                  </a:lnTo>
                  <a:lnTo>
                    <a:pt x="56" y="218"/>
                  </a:lnTo>
                  <a:lnTo>
                    <a:pt x="64" y="218"/>
                  </a:lnTo>
                  <a:lnTo>
                    <a:pt x="70" y="216"/>
                  </a:lnTo>
                  <a:lnTo>
                    <a:pt x="76" y="212"/>
                  </a:lnTo>
                  <a:lnTo>
                    <a:pt x="82" y="208"/>
                  </a:lnTo>
                  <a:lnTo>
                    <a:pt x="208" y="82"/>
                  </a:lnTo>
                  <a:lnTo>
                    <a:pt x="208" y="82"/>
                  </a:lnTo>
                  <a:lnTo>
                    <a:pt x="212" y="76"/>
                  </a:lnTo>
                  <a:lnTo>
                    <a:pt x="216" y="70"/>
                  </a:lnTo>
                  <a:lnTo>
                    <a:pt x="218" y="64"/>
                  </a:lnTo>
                  <a:lnTo>
                    <a:pt x="218" y="58"/>
                  </a:lnTo>
                  <a:lnTo>
                    <a:pt x="218" y="50"/>
                  </a:lnTo>
                  <a:lnTo>
                    <a:pt x="216" y="44"/>
                  </a:lnTo>
                  <a:lnTo>
                    <a:pt x="212" y="38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200" y="74"/>
                  </a:moveTo>
                  <a:lnTo>
                    <a:pt x="136" y="138"/>
                  </a:lnTo>
                  <a:lnTo>
                    <a:pt x="88" y="90"/>
                  </a:lnTo>
                  <a:lnTo>
                    <a:pt x="26" y="152"/>
                  </a:lnTo>
                  <a:lnTo>
                    <a:pt x="26" y="152"/>
                  </a:lnTo>
                  <a:lnTo>
                    <a:pt x="24" y="156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24" y="166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8" y="174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22" y="178"/>
                  </a:lnTo>
                  <a:lnTo>
                    <a:pt x="18" y="178"/>
                  </a:lnTo>
                  <a:lnTo>
                    <a:pt x="18" y="178"/>
                  </a:lnTo>
                  <a:lnTo>
                    <a:pt x="12" y="170"/>
                  </a:lnTo>
                  <a:lnTo>
                    <a:pt x="10" y="160"/>
                  </a:lnTo>
                  <a:lnTo>
                    <a:pt x="10" y="160"/>
                  </a:lnTo>
                  <a:lnTo>
                    <a:pt x="12" y="152"/>
                  </a:lnTo>
                  <a:lnTo>
                    <a:pt x="18" y="144"/>
                  </a:lnTo>
                  <a:lnTo>
                    <a:pt x="144" y="18"/>
                  </a:lnTo>
                  <a:lnTo>
                    <a:pt x="144" y="18"/>
                  </a:lnTo>
                  <a:lnTo>
                    <a:pt x="152" y="14"/>
                  </a:lnTo>
                  <a:lnTo>
                    <a:pt x="160" y="12"/>
                  </a:lnTo>
                  <a:lnTo>
                    <a:pt x="160" y="12"/>
                  </a:lnTo>
                  <a:lnTo>
                    <a:pt x="170" y="14"/>
                  </a:lnTo>
                  <a:lnTo>
                    <a:pt x="176" y="18"/>
                  </a:lnTo>
                  <a:lnTo>
                    <a:pt x="200" y="42"/>
                  </a:lnTo>
                  <a:lnTo>
                    <a:pt x="200" y="42"/>
                  </a:lnTo>
                  <a:lnTo>
                    <a:pt x="204" y="48"/>
                  </a:lnTo>
                  <a:lnTo>
                    <a:pt x="206" y="58"/>
                  </a:lnTo>
                  <a:lnTo>
                    <a:pt x="204" y="66"/>
                  </a:lnTo>
                  <a:lnTo>
                    <a:pt x="200" y="74"/>
                  </a:lnTo>
                  <a:lnTo>
                    <a:pt x="20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2A867F24-587B-ACC5-28D1-5E770B3FC9F2}"/>
              </a:ext>
            </a:extLst>
          </p:cNvPr>
          <p:cNvGrpSpPr/>
          <p:nvPr/>
        </p:nvGrpSpPr>
        <p:grpSpPr bwMode="auto">
          <a:xfrm>
            <a:off x="8863682" y="1994510"/>
            <a:ext cx="670648" cy="782868"/>
            <a:chOff x="3419475" y="3521075"/>
            <a:chExt cx="304800" cy="355600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302" name="Freeform 1350">
              <a:extLst>
                <a:ext uri="{FF2B5EF4-FFF2-40B4-BE49-F238E27FC236}">
                  <a16:creationId xmlns:a16="http://schemas.microsoft.com/office/drawing/2014/main" id="{45C5BF78-74B0-D695-5775-A0D95FFDE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1875" y="3638550"/>
              <a:ext cx="152400" cy="231775"/>
            </a:xfrm>
            <a:custGeom>
              <a:avLst/>
              <a:gdLst>
                <a:gd name="T0" fmla="*/ 48 w 96"/>
                <a:gd name="T1" fmla="*/ 0 h 146"/>
                <a:gd name="T2" fmla="*/ 48 w 96"/>
                <a:gd name="T3" fmla="*/ 0 h 146"/>
                <a:gd name="T4" fmla="*/ 40 w 96"/>
                <a:gd name="T5" fmla="*/ 10 h 146"/>
                <a:gd name="T6" fmla="*/ 24 w 96"/>
                <a:gd name="T7" fmla="*/ 38 h 146"/>
                <a:gd name="T8" fmla="*/ 8 w 96"/>
                <a:gd name="T9" fmla="*/ 72 h 146"/>
                <a:gd name="T10" fmla="*/ 2 w 96"/>
                <a:gd name="T11" fmla="*/ 86 h 146"/>
                <a:gd name="T12" fmla="*/ 0 w 96"/>
                <a:gd name="T13" fmla="*/ 98 h 146"/>
                <a:gd name="T14" fmla="*/ 0 w 96"/>
                <a:gd name="T15" fmla="*/ 98 h 146"/>
                <a:gd name="T16" fmla="*/ 0 w 96"/>
                <a:gd name="T17" fmla="*/ 108 h 146"/>
                <a:gd name="T18" fmla="*/ 4 w 96"/>
                <a:gd name="T19" fmla="*/ 116 h 146"/>
                <a:gd name="T20" fmla="*/ 8 w 96"/>
                <a:gd name="T21" fmla="*/ 126 h 146"/>
                <a:gd name="T22" fmla="*/ 14 w 96"/>
                <a:gd name="T23" fmla="*/ 132 h 146"/>
                <a:gd name="T24" fmla="*/ 20 w 96"/>
                <a:gd name="T25" fmla="*/ 138 h 146"/>
                <a:gd name="T26" fmla="*/ 30 w 96"/>
                <a:gd name="T27" fmla="*/ 142 h 146"/>
                <a:gd name="T28" fmla="*/ 38 w 96"/>
                <a:gd name="T29" fmla="*/ 146 h 146"/>
                <a:gd name="T30" fmla="*/ 48 w 96"/>
                <a:gd name="T31" fmla="*/ 146 h 146"/>
                <a:gd name="T32" fmla="*/ 48 w 96"/>
                <a:gd name="T33" fmla="*/ 146 h 146"/>
                <a:gd name="T34" fmla="*/ 58 w 96"/>
                <a:gd name="T35" fmla="*/ 146 h 146"/>
                <a:gd name="T36" fmla="*/ 68 w 96"/>
                <a:gd name="T37" fmla="*/ 142 h 146"/>
                <a:gd name="T38" fmla="*/ 76 w 96"/>
                <a:gd name="T39" fmla="*/ 138 h 146"/>
                <a:gd name="T40" fmla="*/ 82 w 96"/>
                <a:gd name="T41" fmla="*/ 132 h 146"/>
                <a:gd name="T42" fmla="*/ 88 w 96"/>
                <a:gd name="T43" fmla="*/ 126 h 146"/>
                <a:gd name="T44" fmla="*/ 94 w 96"/>
                <a:gd name="T45" fmla="*/ 116 h 146"/>
                <a:gd name="T46" fmla="*/ 96 w 96"/>
                <a:gd name="T47" fmla="*/ 108 h 146"/>
                <a:gd name="T48" fmla="*/ 96 w 96"/>
                <a:gd name="T49" fmla="*/ 98 h 146"/>
                <a:gd name="T50" fmla="*/ 96 w 96"/>
                <a:gd name="T51" fmla="*/ 98 h 146"/>
                <a:gd name="T52" fmla="*/ 94 w 96"/>
                <a:gd name="T53" fmla="*/ 86 h 146"/>
                <a:gd name="T54" fmla="*/ 90 w 96"/>
                <a:gd name="T55" fmla="*/ 72 h 146"/>
                <a:gd name="T56" fmla="*/ 72 w 96"/>
                <a:gd name="T57" fmla="*/ 38 h 146"/>
                <a:gd name="T58" fmla="*/ 56 w 96"/>
                <a:gd name="T59" fmla="*/ 10 h 146"/>
                <a:gd name="T60" fmla="*/ 48 w 96"/>
                <a:gd name="T61" fmla="*/ 0 h 146"/>
                <a:gd name="T62" fmla="*/ 48 w 96"/>
                <a:gd name="T63" fmla="*/ 0 h 146"/>
                <a:gd name="T64" fmla="*/ 48 w 96"/>
                <a:gd name="T65" fmla="*/ 136 h 146"/>
                <a:gd name="T66" fmla="*/ 48 w 96"/>
                <a:gd name="T67" fmla="*/ 136 h 146"/>
                <a:gd name="T68" fmla="*/ 40 w 96"/>
                <a:gd name="T69" fmla="*/ 134 h 146"/>
                <a:gd name="T70" fmla="*/ 34 w 96"/>
                <a:gd name="T71" fmla="*/ 132 h 146"/>
                <a:gd name="T72" fmla="*/ 28 w 96"/>
                <a:gd name="T73" fmla="*/ 128 h 146"/>
                <a:gd name="T74" fmla="*/ 22 w 96"/>
                <a:gd name="T75" fmla="*/ 124 h 146"/>
                <a:gd name="T76" fmla="*/ 18 w 96"/>
                <a:gd name="T77" fmla="*/ 118 h 146"/>
                <a:gd name="T78" fmla="*/ 14 w 96"/>
                <a:gd name="T79" fmla="*/ 112 h 146"/>
                <a:gd name="T80" fmla="*/ 12 w 96"/>
                <a:gd name="T81" fmla="*/ 106 h 146"/>
                <a:gd name="T82" fmla="*/ 10 w 96"/>
                <a:gd name="T83" fmla="*/ 98 h 146"/>
                <a:gd name="T84" fmla="*/ 10 w 96"/>
                <a:gd name="T85" fmla="*/ 98 h 146"/>
                <a:gd name="T86" fmla="*/ 12 w 96"/>
                <a:gd name="T87" fmla="*/ 96 h 146"/>
                <a:gd name="T88" fmla="*/ 14 w 96"/>
                <a:gd name="T89" fmla="*/ 94 h 146"/>
                <a:gd name="T90" fmla="*/ 14 w 96"/>
                <a:gd name="T91" fmla="*/ 94 h 146"/>
                <a:gd name="T92" fmla="*/ 18 w 96"/>
                <a:gd name="T93" fmla="*/ 96 h 146"/>
                <a:gd name="T94" fmla="*/ 18 w 96"/>
                <a:gd name="T95" fmla="*/ 98 h 146"/>
                <a:gd name="T96" fmla="*/ 18 w 96"/>
                <a:gd name="T97" fmla="*/ 98 h 146"/>
                <a:gd name="T98" fmla="*/ 22 w 96"/>
                <a:gd name="T99" fmla="*/ 110 h 146"/>
                <a:gd name="T100" fmla="*/ 28 w 96"/>
                <a:gd name="T101" fmla="*/ 118 h 146"/>
                <a:gd name="T102" fmla="*/ 36 w 96"/>
                <a:gd name="T103" fmla="*/ 124 h 146"/>
                <a:gd name="T104" fmla="*/ 48 w 96"/>
                <a:gd name="T105" fmla="*/ 128 h 146"/>
                <a:gd name="T106" fmla="*/ 48 w 96"/>
                <a:gd name="T107" fmla="*/ 128 h 146"/>
                <a:gd name="T108" fmla="*/ 50 w 96"/>
                <a:gd name="T109" fmla="*/ 128 h 146"/>
                <a:gd name="T110" fmla="*/ 52 w 96"/>
                <a:gd name="T111" fmla="*/ 132 h 146"/>
                <a:gd name="T112" fmla="*/ 52 w 96"/>
                <a:gd name="T113" fmla="*/ 132 h 146"/>
                <a:gd name="T114" fmla="*/ 50 w 96"/>
                <a:gd name="T115" fmla="*/ 134 h 146"/>
                <a:gd name="T116" fmla="*/ 48 w 96"/>
                <a:gd name="T117" fmla="*/ 136 h 146"/>
                <a:gd name="T118" fmla="*/ 48 w 96"/>
                <a:gd name="T119" fmla="*/ 13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" h="146">
                  <a:moveTo>
                    <a:pt x="48" y="0"/>
                  </a:moveTo>
                  <a:lnTo>
                    <a:pt x="48" y="0"/>
                  </a:lnTo>
                  <a:lnTo>
                    <a:pt x="40" y="10"/>
                  </a:lnTo>
                  <a:lnTo>
                    <a:pt x="24" y="38"/>
                  </a:lnTo>
                  <a:lnTo>
                    <a:pt x="8" y="72"/>
                  </a:lnTo>
                  <a:lnTo>
                    <a:pt x="2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8"/>
                  </a:lnTo>
                  <a:lnTo>
                    <a:pt x="4" y="116"/>
                  </a:lnTo>
                  <a:lnTo>
                    <a:pt x="8" y="126"/>
                  </a:lnTo>
                  <a:lnTo>
                    <a:pt x="14" y="132"/>
                  </a:lnTo>
                  <a:lnTo>
                    <a:pt x="20" y="138"/>
                  </a:lnTo>
                  <a:lnTo>
                    <a:pt x="30" y="142"/>
                  </a:lnTo>
                  <a:lnTo>
                    <a:pt x="38" y="146"/>
                  </a:lnTo>
                  <a:lnTo>
                    <a:pt x="48" y="146"/>
                  </a:lnTo>
                  <a:lnTo>
                    <a:pt x="48" y="146"/>
                  </a:lnTo>
                  <a:lnTo>
                    <a:pt x="58" y="146"/>
                  </a:lnTo>
                  <a:lnTo>
                    <a:pt x="68" y="142"/>
                  </a:lnTo>
                  <a:lnTo>
                    <a:pt x="76" y="138"/>
                  </a:lnTo>
                  <a:lnTo>
                    <a:pt x="82" y="132"/>
                  </a:lnTo>
                  <a:lnTo>
                    <a:pt x="88" y="126"/>
                  </a:lnTo>
                  <a:lnTo>
                    <a:pt x="94" y="116"/>
                  </a:lnTo>
                  <a:lnTo>
                    <a:pt x="96" y="108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94" y="86"/>
                  </a:lnTo>
                  <a:lnTo>
                    <a:pt x="90" y="72"/>
                  </a:lnTo>
                  <a:lnTo>
                    <a:pt x="72" y="38"/>
                  </a:lnTo>
                  <a:lnTo>
                    <a:pt x="56" y="10"/>
                  </a:lnTo>
                  <a:lnTo>
                    <a:pt x="48" y="0"/>
                  </a:lnTo>
                  <a:lnTo>
                    <a:pt x="48" y="0"/>
                  </a:lnTo>
                  <a:close/>
                  <a:moveTo>
                    <a:pt x="48" y="136"/>
                  </a:moveTo>
                  <a:lnTo>
                    <a:pt x="48" y="136"/>
                  </a:lnTo>
                  <a:lnTo>
                    <a:pt x="40" y="134"/>
                  </a:lnTo>
                  <a:lnTo>
                    <a:pt x="34" y="132"/>
                  </a:lnTo>
                  <a:lnTo>
                    <a:pt x="28" y="128"/>
                  </a:lnTo>
                  <a:lnTo>
                    <a:pt x="22" y="124"/>
                  </a:lnTo>
                  <a:lnTo>
                    <a:pt x="18" y="118"/>
                  </a:lnTo>
                  <a:lnTo>
                    <a:pt x="14" y="112"/>
                  </a:lnTo>
                  <a:lnTo>
                    <a:pt x="12" y="106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96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8" y="96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2" y="110"/>
                  </a:lnTo>
                  <a:lnTo>
                    <a:pt x="28" y="118"/>
                  </a:lnTo>
                  <a:lnTo>
                    <a:pt x="36" y="124"/>
                  </a:lnTo>
                  <a:lnTo>
                    <a:pt x="48" y="128"/>
                  </a:lnTo>
                  <a:lnTo>
                    <a:pt x="48" y="128"/>
                  </a:lnTo>
                  <a:lnTo>
                    <a:pt x="50" y="128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0" y="134"/>
                  </a:lnTo>
                  <a:lnTo>
                    <a:pt x="48" y="136"/>
                  </a:lnTo>
                  <a:lnTo>
                    <a:pt x="48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303" name="Freeform 1351">
              <a:extLst>
                <a:ext uri="{FF2B5EF4-FFF2-40B4-BE49-F238E27FC236}">
                  <a16:creationId xmlns:a16="http://schemas.microsoft.com/office/drawing/2014/main" id="{D339B435-5FBD-8992-5F91-F37040E485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9475" y="3521075"/>
              <a:ext cx="193675" cy="355600"/>
            </a:xfrm>
            <a:custGeom>
              <a:avLst/>
              <a:gdLst>
                <a:gd name="T0" fmla="*/ 122 w 122"/>
                <a:gd name="T1" fmla="*/ 78 h 224"/>
                <a:gd name="T2" fmla="*/ 90 w 122"/>
                <a:gd name="T3" fmla="*/ 24 h 224"/>
                <a:gd name="T4" fmla="*/ 74 w 122"/>
                <a:gd name="T5" fmla="*/ 0 h 224"/>
                <a:gd name="T6" fmla="*/ 38 w 122"/>
                <a:gd name="T7" fmla="*/ 60 h 224"/>
                <a:gd name="T8" fmla="*/ 12 w 122"/>
                <a:gd name="T9" fmla="*/ 110 h 224"/>
                <a:gd name="T10" fmla="*/ 0 w 122"/>
                <a:gd name="T11" fmla="*/ 142 h 224"/>
                <a:gd name="T12" fmla="*/ 0 w 122"/>
                <a:gd name="T13" fmla="*/ 150 h 224"/>
                <a:gd name="T14" fmla="*/ 6 w 122"/>
                <a:gd name="T15" fmla="*/ 180 h 224"/>
                <a:gd name="T16" fmla="*/ 22 w 122"/>
                <a:gd name="T17" fmla="*/ 202 h 224"/>
                <a:gd name="T18" fmla="*/ 46 w 122"/>
                <a:gd name="T19" fmla="*/ 218 h 224"/>
                <a:gd name="T20" fmla="*/ 74 w 122"/>
                <a:gd name="T21" fmla="*/ 224 h 224"/>
                <a:gd name="T22" fmla="*/ 88 w 122"/>
                <a:gd name="T23" fmla="*/ 224 h 224"/>
                <a:gd name="T24" fmla="*/ 100 w 122"/>
                <a:gd name="T25" fmla="*/ 220 h 224"/>
                <a:gd name="T26" fmla="*/ 86 w 122"/>
                <a:gd name="T27" fmla="*/ 198 h 224"/>
                <a:gd name="T28" fmla="*/ 80 w 122"/>
                <a:gd name="T29" fmla="*/ 172 h 224"/>
                <a:gd name="T30" fmla="*/ 80 w 122"/>
                <a:gd name="T31" fmla="*/ 162 h 224"/>
                <a:gd name="T32" fmla="*/ 94 w 122"/>
                <a:gd name="T33" fmla="*/ 126 h 224"/>
                <a:gd name="T34" fmla="*/ 122 w 122"/>
                <a:gd name="T35" fmla="*/ 78 h 224"/>
                <a:gd name="T36" fmla="*/ 74 w 122"/>
                <a:gd name="T37" fmla="*/ 204 h 224"/>
                <a:gd name="T38" fmla="*/ 62 w 122"/>
                <a:gd name="T39" fmla="*/ 204 h 224"/>
                <a:gd name="T40" fmla="*/ 44 w 122"/>
                <a:gd name="T41" fmla="*/ 196 h 224"/>
                <a:gd name="T42" fmla="*/ 30 w 122"/>
                <a:gd name="T43" fmla="*/ 180 h 224"/>
                <a:gd name="T44" fmla="*/ 20 w 122"/>
                <a:gd name="T45" fmla="*/ 162 h 224"/>
                <a:gd name="T46" fmla="*/ 20 w 122"/>
                <a:gd name="T47" fmla="*/ 150 h 224"/>
                <a:gd name="T48" fmla="*/ 24 w 122"/>
                <a:gd name="T49" fmla="*/ 146 h 224"/>
                <a:gd name="T50" fmla="*/ 26 w 122"/>
                <a:gd name="T51" fmla="*/ 148 h 224"/>
                <a:gd name="T52" fmla="*/ 28 w 122"/>
                <a:gd name="T53" fmla="*/ 150 h 224"/>
                <a:gd name="T54" fmla="*/ 32 w 122"/>
                <a:gd name="T55" fmla="*/ 168 h 224"/>
                <a:gd name="T56" fmla="*/ 42 w 122"/>
                <a:gd name="T57" fmla="*/ 184 h 224"/>
                <a:gd name="T58" fmla="*/ 56 w 122"/>
                <a:gd name="T59" fmla="*/ 192 h 224"/>
                <a:gd name="T60" fmla="*/ 74 w 122"/>
                <a:gd name="T61" fmla="*/ 196 h 224"/>
                <a:gd name="T62" fmla="*/ 76 w 122"/>
                <a:gd name="T63" fmla="*/ 198 h 224"/>
                <a:gd name="T64" fmla="*/ 78 w 122"/>
                <a:gd name="T65" fmla="*/ 200 h 224"/>
                <a:gd name="T66" fmla="*/ 74 w 122"/>
                <a:gd name="T67" fmla="*/ 20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224">
                  <a:moveTo>
                    <a:pt x="122" y="78"/>
                  </a:moveTo>
                  <a:lnTo>
                    <a:pt x="122" y="78"/>
                  </a:lnTo>
                  <a:lnTo>
                    <a:pt x="106" y="50"/>
                  </a:lnTo>
                  <a:lnTo>
                    <a:pt x="90" y="2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2" y="18"/>
                  </a:lnTo>
                  <a:lnTo>
                    <a:pt x="38" y="60"/>
                  </a:lnTo>
                  <a:lnTo>
                    <a:pt x="24" y="84"/>
                  </a:lnTo>
                  <a:lnTo>
                    <a:pt x="12" y="110"/>
                  </a:lnTo>
                  <a:lnTo>
                    <a:pt x="4" y="132"/>
                  </a:lnTo>
                  <a:lnTo>
                    <a:pt x="0" y="142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22" y="202"/>
                  </a:lnTo>
                  <a:lnTo>
                    <a:pt x="32" y="212"/>
                  </a:lnTo>
                  <a:lnTo>
                    <a:pt x="46" y="218"/>
                  </a:lnTo>
                  <a:lnTo>
                    <a:pt x="60" y="222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88" y="224"/>
                  </a:lnTo>
                  <a:lnTo>
                    <a:pt x="100" y="220"/>
                  </a:lnTo>
                  <a:lnTo>
                    <a:pt x="100" y="220"/>
                  </a:lnTo>
                  <a:lnTo>
                    <a:pt x="92" y="210"/>
                  </a:lnTo>
                  <a:lnTo>
                    <a:pt x="86" y="198"/>
                  </a:lnTo>
                  <a:lnTo>
                    <a:pt x="82" y="186"/>
                  </a:lnTo>
                  <a:lnTo>
                    <a:pt x="80" y="172"/>
                  </a:lnTo>
                  <a:lnTo>
                    <a:pt x="80" y="172"/>
                  </a:lnTo>
                  <a:lnTo>
                    <a:pt x="80" y="162"/>
                  </a:lnTo>
                  <a:lnTo>
                    <a:pt x="84" y="150"/>
                  </a:lnTo>
                  <a:lnTo>
                    <a:pt x="94" y="126"/>
                  </a:lnTo>
                  <a:lnTo>
                    <a:pt x="108" y="100"/>
                  </a:lnTo>
                  <a:lnTo>
                    <a:pt x="122" y="78"/>
                  </a:lnTo>
                  <a:lnTo>
                    <a:pt x="122" y="78"/>
                  </a:lnTo>
                  <a:close/>
                  <a:moveTo>
                    <a:pt x="74" y="204"/>
                  </a:moveTo>
                  <a:lnTo>
                    <a:pt x="74" y="204"/>
                  </a:lnTo>
                  <a:lnTo>
                    <a:pt x="62" y="204"/>
                  </a:lnTo>
                  <a:lnTo>
                    <a:pt x="52" y="200"/>
                  </a:lnTo>
                  <a:lnTo>
                    <a:pt x="44" y="196"/>
                  </a:lnTo>
                  <a:lnTo>
                    <a:pt x="36" y="188"/>
                  </a:lnTo>
                  <a:lnTo>
                    <a:pt x="30" y="180"/>
                  </a:lnTo>
                  <a:lnTo>
                    <a:pt x="24" y="172"/>
                  </a:lnTo>
                  <a:lnTo>
                    <a:pt x="20" y="162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4" y="146"/>
                  </a:lnTo>
                  <a:lnTo>
                    <a:pt x="24" y="146"/>
                  </a:lnTo>
                  <a:lnTo>
                    <a:pt x="26" y="148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28" y="160"/>
                  </a:lnTo>
                  <a:lnTo>
                    <a:pt x="32" y="168"/>
                  </a:lnTo>
                  <a:lnTo>
                    <a:pt x="36" y="176"/>
                  </a:lnTo>
                  <a:lnTo>
                    <a:pt x="42" y="184"/>
                  </a:lnTo>
                  <a:lnTo>
                    <a:pt x="48" y="188"/>
                  </a:lnTo>
                  <a:lnTo>
                    <a:pt x="56" y="192"/>
                  </a:lnTo>
                  <a:lnTo>
                    <a:pt x="64" y="196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8"/>
                  </a:lnTo>
                  <a:lnTo>
                    <a:pt x="78" y="200"/>
                  </a:lnTo>
                  <a:lnTo>
                    <a:pt x="78" y="200"/>
                  </a:lnTo>
                  <a:lnTo>
                    <a:pt x="76" y="204"/>
                  </a:lnTo>
                  <a:lnTo>
                    <a:pt x="74" y="204"/>
                  </a:lnTo>
                  <a:lnTo>
                    <a:pt x="74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sp>
        <p:nvSpPr>
          <p:cNvPr id="273" name="Freeform 1352">
            <a:extLst>
              <a:ext uri="{FF2B5EF4-FFF2-40B4-BE49-F238E27FC236}">
                <a16:creationId xmlns:a16="http://schemas.microsoft.com/office/drawing/2014/main" id="{43C4EB66-1969-953B-13D9-57E308DBE232}"/>
              </a:ext>
            </a:extLst>
          </p:cNvPr>
          <p:cNvSpPr/>
          <p:nvPr/>
        </p:nvSpPr>
        <p:spPr bwMode="auto">
          <a:xfrm>
            <a:off x="9768086" y="2012566"/>
            <a:ext cx="474662" cy="747713"/>
          </a:xfrm>
          <a:custGeom>
            <a:avLst/>
            <a:gdLst>
              <a:gd name="T0" fmla="*/ 98 w 136"/>
              <a:gd name="T1" fmla="*/ 0 h 214"/>
              <a:gd name="T2" fmla="*/ 88 w 136"/>
              <a:gd name="T3" fmla="*/ 6 h 214"/>
              <a:gd name="T4" fmla="*/ 68 w 136"/>
              <a:gd name="T5" fmla="*/ 10 h 214"/>
              <a:gd name="T6" fmla="*/ 56 w 136"/>
              <a:gd name="T7" fmla="*/ 8 h 214"/>
              <a:gd name="T8" fmla="*/ 44 w 136"/>
              <a:gd name="T9" fmla="*/ 2 h 214"/>
              <a:gd name="T10" fmla="*/ 38 w 136"/>
              <a:gd name="T11" fmla="*/ 0 h 214"/>
              <a:gd name="T12" fmla="*/ 22 w 136"/>
              <a:gd name="T13" fmla="*/ 2 h 214"/>
              <a:gd name="T14" fmla="*/ 8 w 136"/>
              <a:gd name="T15" fmla="*/ 14 h 214"/>
              <a:gd name="T16" fmla="*/ 0 w 136"/>
              <a:gd name="T17" fmla="*/ 32 h 214"/>
              <a:gd name="T18" fmla="*/ 2 w 136"/>
              <a:gd name="T19" fmla="*/ 54 h 214"/>
              <a:gd name="T20" fmla="*/ 4 w 136"/>
              <a:gd name="T21" fmla="*/ 62 h 214"/>
              <a:gd name="T22" fmla="*/ 16 w 136"/>
              <a:gd name="T23" fmla="*/ 84 h 214"/>
              <a:gd name="T24" fmla="*/ 18 w 136"/>
              <a:gd name="T25" fmla="*/ 100 h 214"/>
              <a:gd name="T26" fmla="*/ 20 w 136"/>
              <a:gd name="T27" fmla="*/ 158 h 214"/>
              <a:gd name="T28" fmla="*/ 22 w 136"/>
              <a:gd name="T29" fmla="*/ 200 h 214"/>
              <a:gd name="T30" fmla="*/ 26 w 136"/>
              <a:gd name="T31" fmla="*/ 208 h 214"/>
              <a:gd name="T32" fmla="*/ 32 w 136"/>
              <a:gd name="T33" fmla="*/ 214 h 214"/>
              <a:gd name="T34" fmla="*/ 34 w 136"/>
              <a:gd name="T35" fmla="*/ 212 h 214"/>
              <a:gd name="T36" fmla="*/ 44 w 136"/>
              <a:gd name="T37" fmla="*/ 186 h 214"/>
              <a:gd name="T38" fmla="*/ 48 w 136"/>
              <a:gd name="T39" fmla="*/ 124 h 214"/>
              <a:gd name="T40" fmla="*/ 48 w 136"/>
              <a:gd name="T41" fmla="*/ 120 h 214"/>
              <a:gd name="T42" fmla="*/ 56 w 136"/>
              <a:gd name="T43" fmla="*/ 112 h 214"/>
              <a:gd name="T44" fmla="*/ 68 w 136"/>
              <a:gd name="T45" fmla="*/ 110 h 214"/>
              <a:gd name="T46" fmla="*/ 68 w 136"/>
              <a:gd name="T47" fmla="*/ 110 h 214"/>
              <a:gd name="T48" fmla="*/ 68 w 136"/>
              <a:gd name="T49" fmla="*/ 110 h 214"/>
              <a:gd name="T50" fmla="*/ 68 w 136"/>
              <a:gd name="T51" fmla="*/ 110 h 214"/>
              <a:gd name="T52" fmla="*/ 74 w 136"/>
              <a:gd name="T53" fmla="*/ 110 h 214"/>
              <a:gd name="T54" fmla="*/ 86 w 136"/>
              <a:gd name="T55" fmla="*/ 116 h 214"/>
              <a:gd name="T56" fmla="*/ 90 w 136"/>
              <a:gd name="T57" fmla="*/ 124 h 214"/>
              <a:gd name="T58" fmla="*/ 90 w 136"/>
              <a:gd name="T59" fmla="*/ 160 h 214"/>
              <a:gd name="T60" fmla="*/ 98 w 136"/>
              <a:gd name="T61" fmla="*/ 202 h 214"/>
              <a:gd name="T62" fmla="*/ 102 w 136"/>
              <a:gd name="T63" fmla="*/ 212 h 214"/>
              <a:gd name="T64" fmla="*/ 108 w 136"/>
              <a:gd name="T65" fmla="*/ 212 h 214"/>
              <a:gd name="T66" fmla="*/ 114 w 136"/>
              <a:gd name="T67" fmla="*/ 200 h 214"/>
              <a:gd name="T68" fmla="*/ 116 w 136"/>
              <a:gd name="T69" fmla="*/ 182 h 214"/>
              <a:gd name="T70" fmla="*/ 118 w 136"/>
              <a:gd name="T71" fmla="*/ 130 h 214"/>
              <a:gd name="T72" fmla="*/ 118 w 136"/>
              <a:gd name="T73" fmla="*/ 100 h 214"/>
              <a:gd name="T74" fmla="*/ 126 w 136"/>
              <a:gd name="T75" fmla="*/ 72 h 214"/>
              <a:gd name="T76" fmla="*/ 136 w 136"/>
              <a:gd name="T77" fmla="*/ 54 h 214"/>
              <a:gd name="T78" fmla="*/ 136 w 136"/>
              <a:gd name="T79" fmla="*/ 42 h 214"/>
              <a:gd name="T80" fmla="*/ 132 w 136"/>
              <a:gd name="T81" fmla="*/ 22 h 214"/>
              <a:gd name="T82" fmla="*/ 122 w 136"/>
              <a:gd name="T83" fmla="*/ 8 h 214"/>
              <a:gd name="T84" fmla="*/ 106 w 136"/>
              <a:gd name="T85" fmla="*/ 0 h 214"/>
              <a:gd name="T86" fmla="*/ 98 w 136"/>
              <a:gd name="T87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6" h="214">
                <a:moveTo>
                  <a:pt x="98" y="0"/>
                </a:moveTo>
                <a:lnTo>
                  <a:pt x="98" y="0"/>
                </a:lnTo>
                <a:lnTo>
                  <a:pt x="94" y="2"/>
                </a:lnTo>
                <a:lnTo>
                  <a:pt x="88" y="6"/>
                </a:lnTo>
                <a:lnTo>
                  <a:pt x="82" y="8"/>
                </a:lnTo>
                <a:lnTo>
                  <a:pt x="68" y="10"/>
                </a:lnTo>
                <a:lnTo>
                  <a:pt x="68" y="10"/>
                </a:lnTo>
                <a:lnTo>
                  <a:pt x="56" y="8"/>
                </a:lnTo>
                <a:lnTo>
                  <a:pt x="48" y="6"/>
                </a:lnTo>
                <a:lnTo>
                  <a:pt x="44" y="2"/>
                </a:lnTo>
                <a:lnTo>
                  <a:pt x="38" y="0"/>
                </a:lnTo>
                <a:lnTo>
                  <a:pt x="38" y="0"/>
                </a:lnTo>
                <a:lnTo>
                  <a:pt x="30" y="0"/>
                </a:lnTo>
                <a:lnTo>
                  <a:pt x="22" y="2"/>
                </a:lnTo>
                <a:lnTo>
                  <a:pt x="14" y="8"/>
                </a:lnTo>
                <a:lnTo>
                  <a:pt x="8" y="14"/>
                </a:lnTo>
                <a:lnTo>
                  <a:pt x="4" y="22"/>
                </a:lnTo>
                <a:lnTo>
                  <a:pt x="0" y="32"/>
                </a:lnTo>
                <a:lnTo>
                  <a:pt x="0" y="42"/>
                </a:lnTo>
                <a:lnTo>
                  <a:pt x="2" y="54"/>
                </a:lnTo>
                <a:lnTo>
                  <a:pt x="2" y="54"/>
                </a:lnTo>
                <a:lnTo>
                  <a:pt x="4" y="62"/>
                </a:lnTo>
                <a:lnTo>
                  <a:pt x="10" y="72"/>
                </a:lnTo>
                <a:lnTo>
                  <a:pt x="16" y="84"/>
                </a:lnTo>
                <a:lnTo>
                  <a:pt x="18" y="100"/>
                </a:lnTo>
                <a:lnTo>
                  <a:pt x="18" y="100"/>
                </a:lnTo>
                <a:lnTo>
                  <a:pt x="20" y="130"/>
                </a:lnTo>
                <a:lnTo>
                  <a:pt x="20" y="158"/>
                </a:lnTo>
                <a:lnTo>
                  <a:pt x="20" y="182"/>
                </a:lnTo>
                <a:lnTo>
                  <a:pt x="22" y="200"/>
                </a:lnTo>
                <a:lnTo>
                  <a:pt x="22" y="200"/>
                </a:lnTo>
                <a:lnTo>
                  <a:pt x="26" y="208"/>
                </a:lnTo>
                <a:lnTo>
                  <a:pt x="30" y="212"/>
                </a:lnTo>
                <a:lnTo>
                  <a:pt x="32" y="214"/>
                </a:lnTo>
                <a:lnTo>
                  <a:pt x="34" y="212"/>
                </a:lnTo>
                <a:lnTo>
                  <a:pt x="34" y="212"/>
                </a:lnTo>
                <a:lnTo>
                  <a:pt x="38" y="202"/>
                </a:lnTo>
                <a:lnTo>
                  <a:pt x="44" y="186"/>
                </a:lnTo>
                <a:lnTo>
                  <a:pt x="46" y="160"/>
                </a:lnTo>
                <a:lnTo>
                  <a:pt x="48" y="124"/>
                </a:lnTo>
                <a:lnTo>
                  <a:pt x="48" y="124"/>
                </a:lnTo>
                <a:lnTo>
                  <a:pt x="48" y="120"/>
                </a:lnTo>
                <a:lnTo>
                  <a:pt x="50" y="116"/>
                </a:lnTo>
                <a:lnTo>
                  <a:pt x="56" y="112"/>
                </a:lnTo>
                <a:lnTo>
                  <a:pt x="62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74" y="110"/>
                </a:lnTo>
                <a:lnTo>
                  <a:pt x="82" y="112"/>
                </a:lnTo>
                <a:lnTo>
                  <a:pt x="86" y="116"/>
                </a:lnTo>
                <a:lnTo>
                  <a:pt x="88" y="120"/>
                </a:lnTo>
                <a:lnTo>
                  <a:pt x="90" y="124"/>
                </a:lnTo>
                <a:lnTo>
                  <a:pt x="90" y="124"/>
                </a:lnTo>
                <a:lnTo>
                  <a:pt x="90" y="160"/>
                </a:lnTo>
                <a:lnTo>
                  <a:pt x="94" y="186"/>
                </a:lnTo>
                <a:lnTo>
                  <a:pt x="98" y="202"/>
                </a:lnTo>
                <a:lnTo>
                  <a:pt x="102" y="212"/>
                </a:lnTo>
                <a:lnTo>
                  <a:pt x="102" y="212"/>
                </a:lnTo>
                <a:lnTo>
                  <a:pt x="104" y="214"/>
                </a:lnTo>
                <a:lnTo>
                  <a:pt x="108" y="212"/>
                </a:lnTo>
                <a:lnTo>
                  <a:pt x="110" y="208"/>
                </a:lnTo>
                <a:lnTo>
                  <a:pt x="114" y="200"/>
                </a:lnTo>
                <a:lnTo>
                  <a:pt x="114" y="200"/>
                </a:lnTo>
                <a:lnTo>
                  <a:pt x="116" y="182"/>
                </a:lnTo>
                <a:lnTo>
                  <a:pt x="118" y="158"/>
                </a:lnTo>
                <a:lnTo>
                  <a:pt x="118" y="130"/>
                </a:lnTo>
                <a:lnTo>
                  <a:pt x="118" y="100"/>
                </a:lnTo>
                <a:lnTo>
                  <a:pt x="118" y="100"/>
                </a:lnTo>
                <a:lnTo>
                  <a:pt x="122" y="84"/>
                </a:lnTo>
                <a:lnTo>
                  <a:pt x="126" y="72"/>
                </a:lnTo>
                <a:lnTo>
                  <a:pt x="132" y="62"/>
                </a:lnTo>
                <a:lnTo>
                  <a:pt x="136" y="54"/>
                </a:lnTo>
                <a:lnTo>
                  <a:pt x="136" y="54"/>
                </a:lnTo>
                <a:lnTo>
                  <a:pt x="136" y="42"/>
                </a:lnTo>
                <a:lnTo>
                  <a:pt x="136" y="32"/>
                </a:lnTo>
                <a:lnTo>
                  <a:pt x="132" y="22"/>
                </a:lnTo>
                <a:lnTo>
                  <a:pt x="128" y="14"/>
                </a:lnTo>
                <a:lnTo>
                  <a:pt x="122" y="8"/>
                </a:lnTo>
                <a:lnTo>
                  <a:pt x="114" y="2"/>
                </a:lnTo>
                <a:lnTo>
                  <a:pt x="106" y="0"/>
                </a:lnTo>
                <a:lnTo>
                  <a:pt x="98" y="0"/>
                </a:lnTo>
                <a:lnTo>
                  <a:pt x="98" y="0"/>
                </a:ln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black"/>
              </a:solidFill>
              <a:latin typeface="Impact" panose="020B0806030902050204"/>
              <a:ea typeface="微软雅黑" panose="020B0503020204020204" pitchFamily="34" charset="-122"/>
            </a:endParaRPr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2C66F0D0-87C4-2BB7-07DB-7B23717A21EA}"/>
              </a:ext>
            </a:extLst>
          </p:cNvPr>
          <p:cNvGrpSpPr/>
          <p:nvPr/>
        </p:nvGrpSpPr>
        <p:grpSpPr bwMode="auto">
          <a:xfrm>
            <a:off x="7784744" y="1931604"/>
            <a:ext cx="845295" cy="908686"/>
            <a:chOff x="3394075" y="2638425"/>
            <a:chExt cx="384175" cy="412750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300" name="Freeform 1353">
              <a:extLst>
                <a:ext uri="{FF2B5EF4-FFF2-40B4-BE49-F238E27FC236}">
                  <a16:creationId xmlns:a16="http://schemas.microsoft.com/office/drawing/2014/main" id="{BA805004-D98A-8114-3C02-38A6BD3BC45B}"/>
                </a:ext>
              </a:extLst>
            </p:cNvPr>
            <p:cNvSpPr/>
            <p:nvPr/>
          </p:nvSpPr>
          <p:spPr bwMode="auto">
            <a:xfrm>
              <a:off x="3482975" y="2638425"/>
              <a:ext cx="203200" cy="31750"/>
            </a:xfrm>
            <a:custGeom>
              <a:avLst/>
              <a:gdLst>
                <a:gd name="T0" fmla="*/ 118 w 128"/>
                <a:gd name="T1" fmla="*/ 20 h 20"/>
                <a:gd name="T2" fmla="*/ 10 w 128"/>
                <a:gd name="T3" fmla="*/ 20 h 20"/>
                <a:gd name="T4" fmla="*/ 10 w 128"/>
                <a:gd name="T5" fmla="*/ 20 h 20"/>
                <a:gd name="T6" fmla="*/ 6 w 128"/>
                <a:gd name="T7" fmla="*/ 20 h 20"/>
                <a:gd name="T8" fmla="*/ 2 w 128"/>
                <a:gd name="T9" fmla="*/ 16 h 20"/>
                <a:gd name="T10" fmla="*/ 0 w 128"/>
                <a:gd name="T11" fmla="*/ 14 h 20"/>
                <a:gd name="T12" fmla="*/ 0 w 128"/>
                <a:gd name="T13" fmla="*/ 10 h 20"/>
                <a:gd name="T14" fmla="*/ 0 w 128"/>
                <a:gd name="T15" fmla="*/ 10 h 20"/>
                <a:gd name="T16" fmla="*/ 0 w 128"/>
                <a:gd name="T17" fmla="*/ 6 h 20"/>
                <a:gd name="T18" fmla="*/ 2 w 128"/>
                <a:gd name="T19" fmla="*/ 2 h 20"/>
                <a:gd name="T20" fmla="*/ 6 w 128"/>
                <a:gd name="T21" fmla="*/ 0 h 20"/>
                <a:gd name="T22" fmla="*/ 10 w 128"/>
                <a:gd name="T23" fmla="*/ 0 h 20"/>
                <a:gd name="T24" fmla="*/ 118 w 128"/>
                <a:gd name="T25" fmla="*/ 0 h 20"/>
                <a:gd name="T26" fmla="*/ 118 w 128"/>
                <a:gd name="T27" fmla="*/ 0 h 20"/>
                <a:gd name="T28" fmla="*/ 122 w 128"/>
                <a:gd name="T29" fmla="*/ 0 h 20"/>
                <a:gd name="T30" fmla="*/ 126 w 128"/>
                <a:gd name="T31" fmla="*/ 2 h 20"/>
                <a:gd name="T32" fmla="*/ 128 w 128"/>
                <a:gd name="T33" fmla="*/ 6 h 20"/>
                <a:gd name="T34" fmla="*/ 128 w 128"/>
                <a:gd name="T35" fmla="*/ 10 h 20"/>
                <a:gd name="T36" fmla="*/ 128 w 128"/>
                <a:gd name="T37" fmla="*/ 10 h 20"/>
                <a:gd name="T38" fmla="*/ 128 w 128"/>
                <a:gd name="T39" fmla="*/ 14 h 20"/>
                <a:gd name="T40" fmla="*/ 126 w 128"/>
                <a:gd name="T41" fmla="*/ 16 h 20"/>
                <a:gd name="T42" fmla="*/ 122 w 128"/>
                <a:gd name="T43" fmla="*/ 20 h 20"/>
                <a:gd name="T44" fmla="*/ 118 w 128"/>
                <a:gd name="T45" fmla="*/ 20 h 20"/>
                <a:gd name="T46" fmla="*/ 118 w 128"/>
                <a:gd name="T4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20">
                  <a:moveTo>
                    <a:pt x="118" y="20"/>
                  </a:move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2"/>
                  </a:lnTo>
                  <a:lnTo>
                    <a:pt x="128" y="6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8" y="14"/>
                  </a:lnTo>
                  <a:lnTo>
                    <a:pt x="126" y="16"/>
                  </a:lnTo>
                  <a:lnTo>
                    <a:pt x="122" y="20"/>
                  </a:lnTo>
                  <a:lnTo>
                    <a:pt x="118" y="20"/>
                  </a:lnTo>
                  <a:lnTo>
                    <a:pt x="11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301" name="Freeform 1354">
              <a:extLst>
                <a:ext uri="{FF2B5EF4-FFF2-40B4-BE49-F238E27FC236}">
                  <a16:creationId xmlns:a16="http://schemas.microsoft.com/office/drawing/2014/main" id="{83D71270-8D34-4B32-ABEE-F47D08B07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4075" y="2638425"/>
              <a:ext cx="384175" cy="412750"/>
            </a:xfrm>
            <a:custGeom>
              <a:avLst/>
              <a:gdLst>
                <a:gd name="T0" fmla="*/ 240 w 242"/>
                <a:gd name="T1" fmla="*/ 242 h 260"/>
                <a:gd name="T2" fmla="*/ 164 w 242"/>
                <a:gd name="T3" fmla="*/ 108 h 260"/>
                <a:gd name="T4" fmla="*/ 78 w 242"/>
                <a:gd name="T5" fmla="*/ 0 h 260"/>
                <a:gd name="T6" fmla="*/ 78 w 242"/>
                <a:gd name="T7" fmla="*/ 110 h 260"/>
                <a:gd name="T8" fmla="*/ 2 w 242"/>
                <a:gd name="T9" fmla="*/ 242 h 260"/>
                <a:gd name="T10" fmla="*/ 0 w 242"/>
                <a:gd name="T11" fmla="*/ 250 h 260"/>
                <a:gd name="T12" fmla="*/ 6 w 242"/>
                <a:gd name="T13" fmla="*/ 260 h 260"/>
                <a:gd name="T14" fmla="*/ 228 w 242"/>
                <a:gd name="T15" fmla="*/ 260 h 260"/>
                <a:gd name="T16" fmla="*/ 236 w 242"/>
                <a:gd name="T17" fmla="*/ 260 h 260"/>
                <a:gd name="T18" fmla="*/ 242 w 242"/>
                <a:gd name="T19" fmla="*/ 250 h 260"/>
                <a:gd name="T20" fmla="*/ 240 w 242"/>
                <a:gd name="T21" fmla="*/ 242 h 260"/>
                <a:gd name="T22" fmla="*/ 150 w 242"/>
                <a:gd name="T23" fmla="*/ 16 h 260"/>
                <a:gd name="T24" fmla="*/ 144 w 242"/>
                <a:gd name="T25" fmla="*/ 100 h 260"/>
                <a:gd name="T26" fmla="*/ 140 w 242"/>
                <a:gd name="T27" fmla="*/ 100 h 260"/>
                <a:gd name="T28" fmla="*/ 102 w 242"/>
                <a:gd name="T29" fmla="*/ 100 h 260"/>
                <a:gd name="T30" fmla="*/ 90 w 242"/>
                <a:gd name="T31" fmla="*/ 100 h 260"/>
                <a:gd name="T32" fmla="*/ 88 w 242"/>
                <a:gd name="T33" fmla="*/ 228 h 260"/>
                <a:gd name="T34" fmla="*/ 80 w 242"/>
                <a:gd name="T35" fmla="*/ 228 h 260"/>
                <a:gd name="T36" fmla="*/ 70 w 242"/>
                <a:gd name="T37" fmla="*/ 218 h 260"/>
                <a:gd name="T38" fmla="*/ 68 w 242"/>
                <a:gd name="T39" fmla="*/ 210 h 260"/>
                <a:gd name="T40" fmla="*/ 74 w 242"/>
                <a:gd name="T41" fmla="*/ 198 h 260"/>
                <a:gd name="T42" fmla="*/ 88 w 242"/>
                <a:gd name="T43" fmla="*/ 192 h 260"/>
                <a:gd name="T44" fmla="*/ 94 w 242"/>
                <a:gd name="T45" fmla="*/ 194 h 260"/>
                <a:gd name="T46" fmla="*/ 104 w 242"/>
                <a:gd name="T47" fmla="*/ 204 h 260"/>
                <a:gd name="T48" fmla="*/ 106 w 242"/>
                <a:gd name="T49" fmla="*/ 210 h 260"/>
                <a:gd name="T50" fmla="*/ 100 w 242"/>
                <a:gd name="T51" fmla="*/ 224 h 260"/>
                <a:gd name="T52" fmla="*/ 88 w 242"/>
                <a:gd name="T53" fmla="*/ 228 h 260"/>
                <a:gd name="T54" fmla="*/ 112 w 242"/>
                <a:gd name="T55" fmla="*/ 148 h 260"/>
                <a:gd name="T56" fmla="*/ 108 w 242"/>
                <a:gd name="T57" fmla="*/ 146 h 260"/>
                <a:gd name="T58" fmla="*/ 106 w 242"/>
                <a:gd name="T59" fmla="*/ 142 h 260"/>
                <a:gd name="T60" fmla="*/ 112 w 242"/>
                <a:gd name="T61" fmla="*/ 134 h 260"/>
                <a:gd name="T62" fmla="*/ 118 w 242"/>
                <a:gd name="T63" fmla="*/ 136 h 260"/>
                <a:gd name="T64" fmla="*/ 120 w 242"/>
                <a:gd name="T65" fmla="*/ 142 h 260"/>
                <a:gd name="T66" fmla="*/ 112 w 242"/>
                <a:gd name="T67" fmla="*/ 148 h 260"/>
                <a:gd name="T68" fmla="*/ 148 w 242"/>
                <a:gd name="T69" fmla="*/ 190 h 260"/>
                <a:gd name="T70" fmla="*/ 142 w 242"/>
                <a:gd name="T71" fmla="*/ 188 h 260"/>
                <a:gd name="T72" fmla="*/ 136 w 242"/>
                <a:gd name="T73" fmla="*/ 182 h 260"/>
                <a:gd name="T74" fmla="*/ 136 w 242"/>
                <a:gd name="T75" fmla="*/ 178 h 260"/>
                <a:gd name="T76" fmla="*/ 140 w 242"/>
                <a:gd name="T77" fmla="*/ 170 h 260"/>
                <a:gd name="T78" fmla="*/ 148 w 242"/>
                <a:gd name="T79" fmla="*/ 166 h 260"/>
                <a:gd name="T80" fmla="*/ 152 w 242"/>
                <a:gd name="T81" fmla="*/ 166 h 260"/>
                <a:gd name="T82" fmla="*/ 158 w 242"/>
                <a:gd name="T83" fmla="*/ 174 h 260"/>
                <a:gd name="T84" fmla="*/ 158 w 242"/>
                <a:gd name="T85" fmla="*/ 178 h 260"/>
                <a:gd name="T86" fmla="*/ 156 w 242"/>
                <a:gd name="T87" fmla="*/ 186 h 260"/>
                <a:gd name="T88" fmla="*/ 148 w 242"/>
                <a:gd name="T89" fmla="*/ 19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2" h="260">
                  <a:moveTo>
                    <a:pt x="240" y="242"/>
                  </a:moveTo>
                  <a:lnTo>
                    <a:pt x="240" y="242"/>
                  </a:lnTo>
                  <a:lnTo>
                    <a:pt x="202" y="176"/>
                  </a:lnTo>
                  <a:lnTo>
                    <a:pt x="164" y="108"/>
                  </a:lnTo>
                  <a:lnTo>
                    <a:pt x="164" y="0"/>
                  </a:lnTo>
                  <a:lnTo>
                    <a:pt x="78" y="0"/>
                  </a:lnTo>
                  <a:lnTo>
                    <a:pt x="78" y="110"/>
                  </a:lnTo>
                  <a:lnTo>
                    <a:pt x="78" y="110"/>
                  </a:lnTo>
                  <a:lnTo>
                    <a:pt x="40" y="178"/>
                  </a:lnTo>
                  <a:lnTo>
                    <a:pt x="2" y="242"/>
                  </a:lnTo>
                  <a:lnTo>
                    <a:pt x="2" y="242"/>
                  </a:lnTo>
                  <a:lnTo>
                    <a:pt x="0" y="250"/>
                  </a:lnTo>
                  <a:lnTo>
                    <a:pt x="2" y="256"/>
                  </a:lnTo>
                  <a:lnTo>
                    <a:pt x="6" y="260"/>
                  </a:lnTo>
                  <a:lnTo>
                    <a:pt x="14" y="260"/>
                  </a:lnTo>
                  <a:lnTo>
                    <a:pt x="228" y="260"/>
                  </a:lnTo>
                  <a:lnTo>
                    <a:pt x="228" y="260"/>
                  </a:lnTo>
                  <a:lnTo>
                    <a:pt x="236" y="260"/>
                  </a:lnTo>
                  <a:lnTo>
                    <a:pt x="240" y="256"/>
                  </a:lnTo>
                  <a:lnTo>
                    <a:pt x="242" y="250"/>
                  </a:lnTo>
                  <a:lnTo>
                    <a:pt x="240" y="242"/>
                  </a:lnTo>
                  <a:lnTo>
                    <a:pt x="240" y="242"/>
                  </a:lnTo>
                  <a:close/>
                  <a:moveTo>
                    <a:pt x="90" y="16"/>
                  </a:moveTo>
                  <a:lnTo>
                    <a:pt x="150" y="16"/>
                  </a:lnTo>
                  <a:lnTo>
                    <a:pt x="150" y="100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0" y="100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98" y="100"/>
                  </a:lnTo>
                  <a:lnTo>
                    <a:pt x="90" y="100"/>
                  </a:lnTo>
                  <a:lnTo>
                    <a:pt x="90" y="16"/>
                  </a:lnTo>
                  <a:close/>
                  <a:moveTo>
                    <a:pt x="88" y="228"/>
                  </a:moveTo>
                  <a:lnTo>
                    <a:pt x="88" y="228"/>
                  </a:lnTo>
                  <a:lnTo>
                    <a:pt x="80" y="228"/>
                  </a:lnTo>
                  <a:lnTo>
                    <a:pt x="74" y="224"/>
                  </a:lnTo>
                  <a:lnTo>
                    <a:pt x="70" y="218"/>
                  </a:lnTo>
                  <a:lnTo>
                    <a:pt x="68" y="210"/>
                  </a:lnTo>
                  <a:lnTo>
                    <a:pt x="68" y="210"/>
                  </a:lnTo>
                  <a:lnTo>
                    <a:pt x="70" y="204"/>
                  </a:lnTo>
                  <a:lnTo>
                    <a:pt x="74" y="198"/>
                  </a:lnTo>
                  <a:lnTo>
                    <a:pt x="80" y="194"/>
                  </a:lnTo>
                  <a:lnTo>
                    <a:pt x="88" y="192"/>
                  </a:lnTo>
                  <a:lnTo>
                    <a:pt x="88" y="192"/>
                  </a:lnTo>
                  <a:lnTo>
                    <a:pt x="94" y="194"/>
                  </a:lnTo>
                  <a:lnTo>
                    <a:pt x="100" y="198"/>
                  </a:lnTo>
                  <a:lnTo>
                    <a:pt x="104" y="204"/>
                  </a:lnTo>
                  <a:lnTo>
                    <a:pt x="106" y="210"/>
                  </a:lnTo>
                  <a:lnTo>
                    <a:pt x="106" y="210"/>
                  </a:lnTo>
                  <a:lnTo>
                    <a:pt x="104" y="218"/>
                  </a:lnTo>
                  <a:lnTo>
                    <a:pt x="100" y="224"/>
                  </a:lnTo>
                  <a:lnTo>
                    <a:pt x="94" y="228"/>
                  </a:lnTo>
                  <a:lnTo>
                    <a:pt x="88" y="228"/>
                  </a:lnTo>
                  <a:lnTo>
                    <a:pt x="88" y="228"/>
                  </a:lnTo>
                  <a:close/>
                  <a:moveTo>
                    <a:pt x="112" y="148"/>
                  </a:moveTo>
                  <a:lnTo>
                    <a:pt x="112" y="148"/>
                  </a:lnTo>
                  <a:lnTo>
                    <a:pt x="108" y="146"/>
                  </a:lnTo>
                  <a:lnTo>
                    <a:pt x="106" y="142"/>
                  </a:lnTo>
                  <a:lnTo>
                    <a:pt x="106" y="142"/>
                  </a:lnTo>
                  <a:lnTo>
                    <a:pt x="108" y="136"/>
                  </a:lnTo>
                  <a:lnTo>
                    <a:pt x="112" y="134"/>
                  </a:lnTo>
                  <a:lnTo>
                    <a:pt x="112" y="134"/>
                  </a:lnTo>
                  <a:lnTo>
                    <a:pt x="118" y="136"/>
                  </a:lnTo>
                  <a:lnTo>
                    <a:pt x="120" y="142"/>
                  </a:lnTo>
                  <a:lnTo>
                    <a:pt x="120" y="142"/>
                  </a:lnTo>
                  <a:lnTo>
                    <a:pt x="118" y="146"/>
                  </a:lnTo>
                  <a:lnTo>
                    <a:pt x="112" y="148"/>
                  </a:lnTo>
                  <a:lnTo>
                    <a:pt x="112" y="148"/>
                  </a:lnTo>
                  <a:close/>
                  <a:moveTo>
                    <a:pt x="148" y="190"/>
                  </a:moveTo>
                  <a:lnTo>
                    <a:pt x="148" y="190"/>
                  </a:lnTo>
                  <a:lnTo>
                    <a:pt x="142" y="188"/>
                  </a:lnTo>
                  <a:lnTo>
                    <a:pt x="140" y="186"/>
                  </a:lnTo>
                  <a:lnTo>
                    <a:pt x="136" y="182"/>
                  </a:lnTo>
                  <a:lnTo>
                    <a:pt x="136" y="178"/>
                  </a:lnTo>
                  <a:lnTo>
                    <a:pt x="136" y="178"/>
                  </a:lnTo>
                  <a:lnTo>
                    <a:pt x="136" y="174"/>
                  </a:lnTo>
                  <a:lnTo>
                    <a:pt x="140" y="170"/>
                  </a:lnTo>
                  <a:lnTo>
                    <a:pt x="142" y="166"/>
                  </a:lnTo>
                  <a:lnTo>
                    <a:pt x="148" y="166"/>
                  </a:lnTo>
                  <a:lnTo>
                    <a:pt x="148" y="166"/>
                  </a:lnTo>
                  <a:lnTo>
                    <a:pt x="152" y="166"/>
                  </a:lnTo>
                  <a:lnTo>
                    <a:pt x="156" y="170"/>
                  </a:lnTo>
                  <a:lnTo>
                    <a:pt x="158" y="174"/>
                  </a:lnTo>
                  <a:lnTo>
                    <a:pt x="158" y="178"/>
                  </a:lnTo>
                  <a:lnTo>
                    <a:pt x="158" y="178"/>
                  </a:lnTo>
                  <a:lnTo>
                    <a:pt x="158" y="182"/>
                  </a:lnTo>
                  <a:lnTo>
                    <a:pt x="156" y="186"/>
                  </a:lnTo>
                  <a:lnTo>
                    <a:pt x="152" y="188"/>
                  </a:lnTo>
                  <a:lnTo>
                    <a:pt x="148" y="190"/>
                  </a:lnTo>
                  <a:lnTo>
                    <a:pt x="148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5" name="组合 274">
            <a:extLst>
              <a:ext uri="{FF2B5EF4-FFF2-40B4-BE49-F238E27FC236}">
                <a16:creationId xmlns:a16="http://schemas.microsoft.com/office/drawing/2014/main" id="{2E2E5516-9912-7B3F-B47A-FFFBA7ABDB89}"/>
              </a:ext>
            </a:extLst>
          </p:cNvPr>
          <p:cNvGrpSpPr/>
          <p:nvPr/>
        </p:nvGrpSpPr>
        <p:grpSpPr bwMode="auto">
          <a:xfrm>
            <a:off x="8069877" y="3877035"/>
            <a:ext cx="600789" cy="817817"/>
            <a:chOff x="5334000" y="2667000"/>
            <a:chExt cx="273050" cy="371475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92" name="Freeform 1355">
              <a:extLst>
                <a:ext uri="{FF2B5EF4-FFF2-40B4-BE49-F238E27FC236}">
                  <a16:creationId xmlns:a16="http://schemas.microsoft.com/office/drawing/2014/main" id="{CFC621B7-912C-A4BC-0192-E749E70DB276}"/>
                </a:ext>
              </a:extLst>
            </p:cNvPr>
            <p:cNvSpPr/>
            <p:nvPr/>
          </p:nvSpPr>
          <p:spPr bwMode="auto">
            <a:xfrm>
              <a:off x="5334000" y="2714625"/>
              <a:ext cx="273050" cy="323850"/>
            </a:xfrm>
            <a:custGeom>
              <a:avLst/>
              <a:gdLst>
                <a:gd name="T0" fmla="*/ 156 w 172"/>
                <a:gd name="T1" fmla="*/ 0 h 204"/>
                <a:gd name="T2" fmla="*/ 136 w 172"/>
                <a:gd name="T3" fmla="*/ 0 h 204"/>
                <a:gd name="T4" fmla="*/ 136 w 172"/>
                <a:gd name="T5" fmla="*/ 24 h 204"/>
                <a:gd name="T6" fmla="*/ 150 w 172"/>
                <a:gd name="T7" fmla="*/ 24 h 204"/>
                <a:gd name="T8" fmla="*/ 150 w 172"/>
                <a:gd name="T9" fmla="*/ 180 h 204"/>
                <a:gd name="T10" fmla="*/ 24 w 172"/>
                <a:gd name="T11" fmla="*/ 180 h 204"/>
                <a:gd name="T12" fmla="*/ 24 w 172"/>
                <a:gd name="T13" fmla="*/ 24 h 204"/>
                <a:gd name="T14" fmla="*/ 36 w 172"/>
                <a:gd name="T15" fmla="*/ 24 h 204"/>
                <a:gd name="T16" fmla="*/ 36 w 172"/>
                <a:gd name="T17" fmla="*/ 0 h 204"/>
                <a:gd name="T18" fmla="*/ 18 w 172"/>
                <a:gd name="T19" fmla="*/ 0 h 204"/>
                <a:gd name="T20" fmla="*/ 18 w 172"/>
                <a:gd name="T21" fmla="*/ 0 h 204"/>
                <a:gd name="T22" fmla="*/ 12 w 172"/>
                <a:gd name="T23" fmla="*/ 2 h 204"/>
                <a:gd name="T24" fmla="*/ 6 w 172"/>
                <a:gd name="T25" fmla="*/ 6 h 204"/>
                <a:gd name="T26" fmla="*/ 2 w 172"/>
                <a:gd name="T27" fmla="*/ 12 h 204"/>
                <a:gd name="T28" fmla="*/ 0 w 172"/>
                <a:gd name="T29" fmla="*/ 18 h 204"/>
                <a:gd name="T30" fmla="*/ 0 w 172"/>
                <a:gd name="T31" fmla="*/ 186 h 204"/>
                <a:gd name="T32" fmla="*/ 0 w 172"/>
                <a:gd name="T33" fmla="*/ 186 h 204"/>
                <a:gd name="T34" fmla="*/ 2 w 172"/>
                <a:gd name="T35" fmla="*/ 192 h 204"/>
                <a:gd name="T36" fmla="*/ 6 w 172"/>
                <a:gd name="T37" fmla="*/ 198 h 204"/>
                <a:gd name="T38" fmla="*/ 12 w 172"/>
                <a:gd name="T39" fmla="*/ 202 h 204"/>
                <a:gd name="T40" fmla="*/ 18 w 172"/>
                <a:gd name="T41" fmla="*/ 204 h 204"/>
                <a:gd name="T42" fmla="*/ 156 w 172"/>
                <a:gd name="T43" fmla="*/ 204 h 204"/>
                <a:gd name="T44" fmla="*/ 156 w 172"/>
                <a:gd name="T45" fmla="*/ 204 h 204"/>
                <a:gd name="T46" fmla="*/ 162 w 172"/>
                <a:gd name="T47" fmla="*/ 202 h 204"/>
                <a:gd name="T48" fmla="*/ 168 w 172"/>
                <a:gd name="T49" fmla="*/ 198 h 204"/>
                <a:gd name="T50" fmla="*/ 170 w 172"/>
                <a:gd name="T51" fmla="*/ 192 h 204"/>
                <a:gd name="T52" fmla="*/ 172 w 172"/>
                <a:gd name="T53" fmla="*/ 186 h 204"/>
                <a:gd name="T54" fmla="*/ 172 w 172"/>
                <a:gd name="T55" fmla="*/ 18 h 204"/>
                <a:gd name="T56" fmla="*/ 172 w 172"/>
                <a:gd name="T57" fmla="*/ 18 h 204"/>
                <a:gd name="T58" fmla="*/ 170 w 172"/>
                <a:gd name="T59" fmla="*/ 12 h 204"/>
                <a:gd name="T60" fmla="*/ 168 w 172"/>
                <a:gd name="T61" fmla="*/ 6 h 204"/>
                <a:gd name="T62" fmla="*/ 162 w 172"/>
                <a:gd name="T63" fmla="*/ 2 h 204"/>
                <a:gd name="T64" fmla="*/ 156 w 172"/>
                <a:gd name="T65" fmla="*/ 0 h 204"/>
                <a:gd name="T66" fmla="*/ 156 w 172"/>
                <a:gd name="T6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2" h="204">
                  <a:moveTo>
                    <a:pt x="156" y="0"/>
                  </a:moveTo>
                  <a:lnTo>
                    <a:pt x="136" y="0"/>
                  </a:lnTo>
                  <a:lnTo>
                    <a:pt x="136" y="24"/>
                  </a:lnTo>
                  <a:lnTo>
                    <a:pt x="150" y="24"/>
                  </a:lnTo>
                  <a:lnTo>
                    <a:pt x="150" y="180"/>
                  </a:lnTo>
                  <a:lnTo>
                    <a:pt x="24" y="180"/>
                  </a:lnTo>
                  <a:lnTo>
                    <a:pt x="24" y="24"/>
                  </a:lnTo>
                  <a:lnTo>
                    <a:pt x="36" y="24"/>
                  </a:lnTo>
                  <a:lnTo>
                    <a:pt x="3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2" y="192"/>
                  </a:lnTo>
                  <a:lnTo>
                    <a:pt x="6" y="198"/>
                  </a:lnTo>
                  <a:lnTo>
                    <a:pt x="12" y="202"/>
                  </a:lnTo>
                  <a:lnTo>
                    <a:pt x="18" y="204"/>
                  </a:lnTo>
                  <a:lnTo>
                    <a:pt x="156" y="204"/>
                  </a:lnTo>
                  <a:lnTo>
                    <a:pt x="156" y="204"/>
                  </a:lnTo>
                  <a:lnTo>
                    <a:pt x="162" y="202"/>
                  </a:lnTo>
                  <a:lnTo>
                    <a:pt x="168" y="198"/>
                  </a:lnTo>
                  <a:lnTo>
                    <a:pt x="170" y="192"/>
                  </a:lnTo>
                  <a:lnTo>
                    <a:pt x="172" y="186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70" y="12"/>
                  </a:lnTo>
                  <a:lnTo>
                    <a:pt x="168" y="6"/>
                  </a:lnTo>
                  <a:lnTo>
                    <a:pt x="162" y="2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3" name="Freeform 1356">
              <a:extLst>
                <a:ext uri="{FF2B5EF4-FFF2-40B4-BE49-F238E27FC236}">
                  <a16:creationId xmlns:a16="http://schemas.microsoft.com/office/drawing/2014/main" id="{DAC5E13C-D5CB-7AD6-4606-2ACECBBFD8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3850" y="2667000"/>
              <a:ext cx="133350" cy="111125"/>
            </a:xfrm>
            <a:custGeom>
              <a:avLst/>
              <a:gdLst>
                <a:gd name="T0" fmla="*/ 70 w 84"/>
                <a:gd name="T1" fmla="*/ 30 h 70"/>
                <a:gd name="T2" fmla="*/ 70 w 84"/>
                <a:gd name="T3" fmla="*/ 30 h 70"/>
                <a:gd name="T4" fmla="*/ 70 w 84"/>
                <a:gd name="T5" fmla="*/ 28 h 70"/>
                <a:gd name="T6" fmla="*/ 70 w 84"/>
                <a:gd name="T7" fmla="*/ 28 h 70"/>
                <a:gd name="T8" fmla="*/ 68 w 84"/>
                <a:gd name="T9" fmla="*/ 16 h 70"/>
                <a:gd name="T10" fmla="*/ 62 w 84"/>
                <a:gd name="T11" fmla="*/ 8 h 70"/>
                <a:gd name="T12" fmla="*/ 54 w 84"/>
                <a:gd name="T13" fmla="*/ 2 h 70"/>
                <a:gd name="T14" fmla="*/ 42 w 84"/>
                <a:gd name="T15" fmla="*/ 0 h 70"/>
                <a:gd name="T16" fmla="*/ 42 w 84"/>
                <a:gd name="T17" fmla="*/ 0 h 70"/>
                <a:gd name="T18" fmla="*/ 32 w 84"/>
                <a:gd name="T19" fmla="*/ 2 h 70"/>
                <a:gd name="T20" fmla="*/ 24 w 84"/>
                <a:gd name="T21" fmla="*/ 8 h 70"/>
                <a:gd name="T22" fmla="*/ 18 w 84"/>
                <a:gd name="T23" fmla="*/ 16 h 70"/>
                <a:gd name="T24" fmla="*/ 16 w 84"/>
                <a:gd name="T25" fmla="*/ 28 h 70"/>
                <a:gd name="T26" fmla="*/ 16 w 84"/>
                <a:gd name="T27" fmla="*/ 28 h 70"/>
                <a:gd name="T28" fmla="*/ 16 w 84"/>
                <a:gd name="T29" fmla="*/ 30 h 70"/>
                <a:gd name="T30" fmla="*/ 0 w 84"/>
                <a:gd name="T31" fmla="*/ 30 h 70"/>
                <a:gd name="T32" fmla="*/ 0 w 84"/>
                <a:gd name="T33" fmla="*/ 70 h 70"/>
                <a:gd name="T34" fmla="*/ 84 w 84"/>
                <a:gd name="T35" fmla="*/ 70 h 70"/>
                <a:gd name="T36" fmla="*/ 84 w 84"/>
                <a:gd name="T37" fmla="*/ 30 h 70"/>
                <a:gd name="T38" fmla="*/ 70 w 84"/>
                <a:gd name="T39" fmla="*/ 30 h 70"/>
                <a:gd name="T40" fmla="*/ 42 w 84"/>
                <a:gd name="T41" fmla="*/ 42 h 70"/>
                <a:gd name="T42" fmla="*/ 42 w 84"/>
                <a:gd name="T43" fmla="*/ 42 h 70"/>
                <a:gd name="T44" fmla="*/ 36 w 84"/>
                <a:gd name="T45" fmla="*/ 40 h 70"/>
                <a:gd name="T46" fmla="*/ 32 w 84"/>
                <a:gd name="T47" fmla="*/ 38 h 70"/>
                <a:gd name="T48" fmla="*/ 30 w 84"/>
                <a:gd name="T49" fmla="*/ 32 h 70"/>
                <a:gd name="T50" fmla="*/ 28 w 84"/>
                <a:gd name="T51" fmla="*/ 28 h 70"/>
                <a:gd name="T52" fmla="*/ 28 w 84"/>
                <a:gd name="T53" fmla="*/ 28 h 70"/>
                <a:gd name="T54" fmla="*/ 30 w 84"/>
                <a:gd name="T55" fmla="*/ 22 h 70"/>
                <a:gd name="T56" fmla="*/ 32 w 84"/>
                <a:gd name="T57" fmla="*/ 18 h 70"/>
                <a:gd name="T58" fmla="*/ 36 w 84"/>
                <a:gd name="T59" fmla="*/ 14 h 70"/>
                <a:gd name="T60" fmla="*/ 42 w 84"/>
                <a:gd name="T61" fmla="*/ 12 h 70"/>
                <a:gd name="T62" fmla="*/ 42 w 84"/>
                <a:gd name="T63" fmla="*/ 12 h 70"/>
                <a:gd name="T64" fmla="*/ 48 w 84"/>
                <a:gd name="T65" fmla="*/ 14 h 70"/>
                <a:gd name="T66" fmla="*/ 52 w 84"/>
                <a:gd name="T67" fmla="*/ 18 h 70"/>
                <a:gd name="T68" fmla="*/ 56 w 84"/>
                <a:gd name="T69" fmla="*/ 22 h 70"/>
                <a:gd name="T70" fmla="*/ 58 w 84"/>
                <a:gd name="T71" fmla="*/ 28 h 70"/>
                <a:gd name="T72" fmla="*/ 58 w 84"/>
                <a:gd name="T73" fmla="*/ 28 h 70"/>
                <a:gd name="T74" fmla="*/ 56 w 84"/>
                <a:gd name="T75" fmla="*/ 32 h 70"/>
                <a:gd name="T76" fmla="*/ 52 w 84"/>
                <a:gd name="T77" fmla="*/ 38 h 70"/>
                <a:gd name="T78" fmla="*/ 48 w 84"/>
                <a:gd name="T79" fmla="*/ 40 h 70"/>
                <a:gd name="T80" fmla="*/ 42 w 84"/>
                <a:gd name="T81" fmla="*/ 42 h 70"/>
                <a:gd name="T82" fmla="*/ 42 w 84"/>
                <a:gd name="T83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70">
                  <a:moveTo>
                    <a:pt x="70" y="30"/>
                  </a:moveTo>
                  <a:lnTo>
                    <a:pt x="70" y="30"/>
                  </a:lnTo>
                  <a:lnTo>
                    <a:pt x="70" y="28"/>
                  </a:lnTo>
                  <a:lnTo>
                    <a:pt x="70" y="28"/>
                  </a:lnTo>
                  <a:lnTo>
                    <a:pt x="68" y="16"/>
                  </a:lnTo>
                  <a:lnTo>
                    <a:pt x="62" y="8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2"/>
                  </a:lnTo>
                  <a:lnTo>
                    <a:pt x="24" y="8"/>
                  </a:lnTo>
                  <a:lnTo>
                    <a:pt x="18" y="1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0"/>
                  </a:lnTo>
                  <a:lnTo>
                    <a:pt x="0" y="30"/>
                  </a:lnTo>
                  <a:lnTo>
                    <a:pt x="0" y="70"/>
                  </a:lnTo>
                  <a:lnTo>
                    <a:pt x="84" y="70"/>
                  </a:lnTo>
                  <a:lnTo>
                    <a:pt x="84" y="30"/>
                  </a:lnTo>
                  <a:lnTo>
                    <a:pt x="70" y="30"/>
                  </a:lnTo>
                  <a:close/>
                  <a:moveTo>
                    <a:pt x="42" y="42"/>
                  </a:moveTo>
                  <a:lnTo>
                    <a:pt x="42" y="42"/>
                  </a:lnTo>
                  <a:lnTo>
                    <a:pt x="36" y="40"/>
                  </a:lnTo>
                  <a:lnTo>
                    <a:pt x="32" y="38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8"/>
                  </a:lnTo>
                  <a:lnTo>
                    <a:pt x="36" y="14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8" y="14"/>
                  </a:lnTo>
                  <a:lnTo>
                    <a:pt x="52" y="18"/>
                  </a:lnTo>
                  <a:lnTo>
                    <a:pt x="56" y="22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56" y="32"/>
                  </a:lnTo>
                  <a:lnTo>
                    <a:pt x="52" y="38"/>
                  </a:lnTo>
                  <a:lnTo>
                    <a:pt x="48" y="40"/>
                  </a:lnTo>
                  <a:lnTo>
                    <a:pt x="42" y="42"/>
                  </a:lnTo>
                  <a:lnTo>
                    <a:pt x="4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4" name="Freeform 1357">
              <a:extLst>
                <a:ext uri="{FF2B5EF4-FFF2-40B4-BE49-F238E27FC236}">
                  <a16:creationId xmlns:a16="http://schemas.microsoft.com/office/drawing/2014/main" id="{99C8F6D9-74CA-5923-5100-1899B465F9EC}"/>
                </a:ext>
              </a:extLst>
            </p:cNvPr>
            <p:cNvSpPr/>
            <p:nvPr/>
          </p:nvSpPr>
          <p:spPr bwMode="auto">
            <a:xfrm>
              <a:off x="5381625" y="2924175"/>
              <a:ext cx="57150" cy="41275"/>
            </a:xfrm>
            <a:custGeom>
              <a:avLst/>
              <a:gdLst>
                <a:gd name="T0" fmla="*/ 14 w 36"/>
                <a:gd name="T1" fmla="*/ 26 h 26"/>
                <a:gd name="T2" fmla="*/ 14 w 36"/>
                <a:gd name="T3" fmla="*/ 26 h 26"/>
                <a:gd name="T4" fmla="*/ 12 w 36"/>
                <a:gd name="T5" fmla="*/ 26 h 26"/>
                <a:gd name="T6" fmla="*/ 0 w 36"/>
                <a:gd name="T7" fmla="*/ 14 h 26"/>
                <a:gd name="T8" fmla="*/ 4 w 36"/>
                <a:gd name="T9" fmla="*/ 10 h 26"/>
                <a:gd name="T10" fmla="*/ 14 w 36"/>
                <a:gd name="T11" fmla="*/ 20 h 26"/>
                <a:gd name="T12" fmla="*/ 32 w 36"/>
                <a:gd name="T13" fmla="*/ 0 h 26"/>
                <a:gd name="T14" fmla="*/ 36 w 36"/>
                <a:gd name="T15" fmla="*/ 4 h 26"/>
                <a:gd name="T16" fmla="*/ 16 w 36"/>
                <a:gd name="T17" fmla="*/ 26 h 26"/>
                <a:gd name="T18" fmla="*/ 16 w 36"/>
                <a:gd name="T19" fmla="*/ 26 h 26"/>
                <a:gd name="T20" fmla="*/ 14 w 36"/>
                <a:gd name="T21" fmla="*/ 26 h 26"/>
                <a:gd name="T22" fmla="*/ 14 w 36"/>
                <a:gd name="T23" fmla="*/ 26 h 26"/>
                <a:gd name="T24" fmla="*/ 14 w 36"/>
                <a:gd name="T25" fmla="*/ 26 h 26"/>
                <a:gd name="T26" fmla="*/ 14 w 36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6">
                  <a:moveTo>
                    <a:pt x="14" y="26"/>
                  </a:moveTo>
                  <a:lnTo>
                    <a:pt x="14" y="26"/>
                  </a:lnTo>
                  <a:lnTo>
                    <a:pt x="12" y="26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14" y="20"/>
                  </a:lnTo>
                  <a:lnTo>
                    <a:pt x="32" y="0"/>
                  </a:lnTo>
                  <a:lnTo>
                    <a:pt x="36" y="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5" name="Freeform 1358">
              <a:extLst>
                <a:ext uri="{FF2B5EF4-FFF2-40B4-BE49-F238E27FC236}">
                  <a16:creationId xmlns:a16="http://schemas.microsoft.com/office/drawing/2014/main" id="{FF69FD5C-1E1E-101D-E2A7-791F1F27BAB2}"/>
                </a:ext>
              </a:extLst>
            </p:cNvPr>
            <p:cNvSpPr/>
            <p:nvPr/>
          </p:nvSpPr>
          <p:spPr bwMode="auto">
            <a:xfrm>
              <a:off x="5381625" y="2857500"/>
              <a:ext cx="57150" cy="41275"/>
            </a:xfrm>
            <a:custGeom>
              <a:avLst/>
              <a:gdLst>
                <a:gd name="T0" fmla="*/ 14 w 36"/>
                <a:gd name="T1" fmla="*/ 26 h 26"/>
                <a:gd name="T2" fmla="*/ 14 w 36"/>
                <a:gd name="T3" fmla="*/ 26 h 26"/>
                <a:gd name="T4" fmla="*/ 12 w 36"/>
                <a:gd name="T5" fmla="*/ 26 h 26"/>
                <a:gd name="T6" fmla="*/ 0 w 36"/>
                <a:gd name="T7" fmla="*/ 14 h 26"/>
                <a:gd name="T8" fmla="*/ 4 w 36"/>
                <a:gd name="T9" fmla="*/ 10 h 26"/>
                <a:gd name="T10" fmla="*/ 14 w 36"/>
                <a:gd name="T11" fmla="*/ 20 h 26"/>
                <a:gd name="T12" fmla="*/ 32 w 36"/>
                <a:gd name="T13" fmla="*/ 0 h 26"/>
                <a:gd name="T14" fmla="*/ 36 w 36"/>
                <a:gd name="T15" fmla="*/ 4 h 26"/>
                <a:gd name="T16" fmla="*/ 16 w 36"/>
                <a:gd name="T17" fmla="*/ 26 h 26"/>
                <a:gd name="T18" fmla="*/ 16 w 36"/>
                <a:gd name="T19" fmla="*/ 26 h 26"/>
                <a:gd name="T20" fmla="*/ 14 w 36"/>
                <a:gd name="T21" fmla="*/ 26 h 26"/>
                <a:gd name="T22" fmla="*/ 14 w 36"/>
                <a:gd name="T23" fmla="*/ 26 h 26"/>
                <a:gd name="T24" fmla="*/ 14 w 36"/>
                <a:gd name="T25" fmla="*/ 26 h 26"/>
                <a:gd name="T26" fmla="*/ 14 w 36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6">
                  <a:moveTo>
                    <a:pt x="14" y="26"/>
                  </a:moveTo>
                  <a:lnTo>
                    <a:pt x="14" y="26"/>
                  </a:lnTo>
                  <a:lnTo>
                    <a:pt x="12" y="26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14" y="20"/>
                  </a:lnTo>
                  <a:lnTo>
                    <a:pt x="32" y="0"/>
                  </a:lnTo>
                  <a:lnTo>
                    <a:pt x="36" y="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6" name="Freeform 1359">
              <a:extLst>
                <a:ext uri="{FF2B5EF4-FFF2-40B4-BE49-F238E27FC236}">
                  <a16:creationId xmlns:a16="http://schemas.microsoft.com/office/drawing/2014/main" id="{6FB5C69A-3D95-1E19-7ABA-44243D72E666}"/>
                </a:ext>
              </a:extLst>
            </p:cNvPr>
            <p:cNvSpPr/>
            <p:nvPr/>
          </p:nvSpPr>
          <p:spPr bwMode="auto">
            <a:xfrm>
              <a:off x="5381625" y="2790825"/>
              <a:ext cx="57150" cy="41275"/>
            </a:xfrm>
            <a:custGeom>
              <a:avLst/>
              <a:gdLst>
                <a:gd name="T0" fmla="*/ 14 w 36"/>
                <a:gd name="T1" fmla="*/ 26 h 26"/>
                <a:gd name="T2" fmla="*/ 14 w 36"/>
                <a:gd name="T3" fmla="*/ 26 h 26"/>
                <a:gd name="T4" fmla="*/ 12 w 36"/>
                <a:gd name="T5" fmla="*/ 26 h 26"/>
                <a:gd name="T6" fmla="*/ 0 w 36"/>
                <a:gd name="T7" fmla="*/ 14 h 26"/>
                <a:gd name="T8" fmla="*/ 4 w 36"/>
                <a:gd name="T9" fmla="*/ 10 h 26"/>
                <a:gd name="T10" fmla="*/ 14 w 36"/>
                <a:gd name="T11" fmla="*/ 18 h 26"/>
                <a:gd name="T12" fmla="*/ 32 w 36"/>
                <a:gd name="T13" fmla="*/ 0 h 26"/>
                <a:gd name="T14" fmla="*/ 36 w 36"/>
                <a:gd name="T15" fmla="*/ 4 h 26"/>
                <a:gd name="T16" fmla="*/ 16 w 36"/>
                <a:gd name="T17" fmla="*/ 24 h 26"/>
                <a:gd name="T18" fmla="*/ 16 w 36"/>
                <a:gd name="T19" fmla="*/ 24 h 26"/>
                <a:gd name="T20" fmla="*/ 14 w 36"/>
                <a:gd name="T21" fmla="*/ 26 h 26"/>
                <a:gd name="T22" fmla="*/ 14 w 36"/>
                <a:gd name="T23" fmla="*/ 26 h 26"/>
                <a:gd name="T24" fmla="*/ 14 w 36"/>
                <a:gd name="T25" fmla="*/ 26 h 26"/>
                <a:gd name="T26" fmla="*/ 14 w 36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6">
                  <a:moveTo>
                    <a:pt x="14" y="26"/>
                  </a:moveTo>
                  <a:lnTo>
                    <a:pt x="14" y="26"/>
                  </a:lnTo>
                  <a:lnTo>
                    <a:pt x="12" y="26"/>
                  </a:lnTo>
                  <a:lnTo>
                    <a:pt x="0" y="14"/>
                  </a:lnTo>
                  <a:lnTo>
                    <a:pt x="4" y="10"/>
                  </a:lnTo>
                  <a:lnTo>
                    <a:pt x="14" y="18"/>
                  </a:lnTo>
                  <a:lnTo>
                    <a:pt x="32" y="0"/>
                  </a:lnTo>
                  <a:lnTo>
                    <a:pt x="36" y="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7" name="Rectangle 1360">
              <a:extLst>
                <a:ext uri="{FF2B5EF4-FFF2-40B4-BE49-F238E27FC236}">
                  <a16:creationId xmlns:a16="http://schemas.microsoft.com/office/drawing/2014/main" id="{B0AAA7E5-C22C-A4FF-5B33-0E9D7B275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800" y="2971800"/>
              <a:ext cx="17145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8" name="Rectangle 1361">
              <a:extLst>
                <a:ext uri="{FF2B5EF4-FFF2-40B4-BE49-F238E27FC236}">
                  <a16:creationId xmlns:a16="http://schemas.microsoft.com/office/drawing/2014/main" id="{7C2AE373-B624-73A2-4E77-1FE56BDFD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800" y="2905125"/>
              <a:ext cx="17145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9" name="Rectangle 1362">
              <a:extLst>
                <a:ext uri="{FF2B5EF4-FFF2-40B4-BE49-F238E27FC236}">
                  <a16:creationId xmlns:a16="http://schemas.microsoft.com/office/drawing/2014/main" id="{BBBB3AF0-49AD-AC83-22EF-6916F1718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800" y="2838450"/>
              <a:ext cx="171450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:a16="http://schemas.microsoft.com/office/drawing/2014/main" id="{DBDD1A24-1B7C-C804-8F64-02E9F851656B}"/>
              </a:ext>
            </a:extLst>
          </p:cNvPr>
          <p:cNvGrpSpPr/>
          <p:nvPr/>
        </p:nvGrpSpPr>
        <p:grpSpPr bwMode="auto">
          <a:xfrm>
            <a:off x="10567464" y="3901500"/>
            <a:ext cx="670648" cy="768888"/>
            <a:chOff x="5292725" y="4397375"/>
            <a:chExt cx="304800" cy="349250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88" name="Freeform 1363">
              <a:extLst>
                <a:ext uri="{FF2B5EF4-FFF2-40B4-BE49-F238E27FC236}">
                  <a16:creationId xmlns:a16="http://schemas.microsoft.com/office/drawing/2014/main" id="{A74078E5-0337-5B19-38C3-C42CF4565290}"/>
                </a:ext>
              </a:extLst>
            </p:cNvPr>
            <p:cNvSpPr/>
            <p:nvPr/>
          </p:nvSpPr>
          <p:spPr bwMode="auto">
            <a:xfrm>
              <a:off x="5426075" y="4498975"/>
              <a:ext cx="98425" cy="158750"/>
            </a:xfrm>
            <a:custGeom>
              <a:avLst/>
              <a:gdLst>
                <a:gd name="T0" fmla="*/ 48 w 62"/>
                <a:gd name="T1" fmla="*/ 0 h 100"/>
                <a:gd name="T2" fmla="*/ 40 w 62"/>
                <a:gd name="T3" fmla="*/ 4 h 100"/>
                <a:gd name="T4" fmla="*/ 36 w 62"/>
                <a:gd name="T5" fmla="*/ 2 h 100"/>
                <a:gd name="T6" fmla="*/ 32 w 62"/>
                <a:gd name="T7" fmla="*/ 4 h 100"/>
                <a:gd name="T8" fmla="*/ 32 w 62"/>
                <a:gd name="T9" fmla="*/ 10 h 100"/>
                <a:gd name="T10" fmla="*/ 46 w 62"/>
                <a:gd name="T11" fmla="*/ 24 h 100"/>
                <a:gd name="T12" fmla="*/ 42 w 62"/>
                <a:gd name="T13" fmla="*/ 44 h 100"/>
                <a:gd name="T14" fmla="*/ 18 w 62"/>
                <a:gd name="T15" fmla="*/ 20 h 100"/>
                <a:gd name="T16" fmla="*/ 14 w 62"/>
                <a:gd name="T17" fmla="*/ 18 h 100"/>
                <a:gd name="T18" fmla="*/ 10 w 62"/>
                <a:gd name="T19" fmla="*/ 20 h 100"/>
                <a:gd name="T20" fmla="*/ 10 w 62"/>
                <a:gd name="T21" fmla="*/ 26 h 100"/>
                <a:gd name="T22" fmla="*/ 38 w 62"/>
                <a:gd name="T23" fmla="*/ 56 h 100"/>
                <a:gd name="T24" fmla="*/ 34 w 62"/>
                <a:gd name="T25" fmla="*/ 64 h 100"/>
                <a:gd name="T26" fmla="*/ 32 w 62"/>
                <a:gd name="T27" fmla="*/ 68 h 100"/>
                <a:gd name="T28" fmla="*/ 30 w 62"/>
                <a:gd name="T29" fmla="*/ 68 h 100"/>
                <a:gd name="T30" fmla="*/ 12 w 62"/>
                <a:gd name="T31" fmla="*/ 50 h 100"/>
                <a:gd name="T32" fmla="*/ 4 w 62"/>
                <a:gd name="T33" fmla="*/ 50 h 100"/>
                <a:gd name="T34" fmla="*/ 2 w 62"/>
                <a:gd name="T35" fmla="*/ 52 h 100"/>
                <a:gd name="T36" fmla="*/ 22 w 62"/>
                <a:gd name="T37" fmla="*/ 74 h 100"/>
                <a:gd name="T38" fmla="*/ 20 w 62"/>
                <a:gd name="T39" fmla="*/ 76 h 100"/>
                <a:gd name="T40" fmla="*/ 10 w 62"/>
                <a:gd name="T41" fmla="*/ 80 h 100"/>
                <a:gd name="T42" fmla="*/ 0 w 62"/>
                <a:gd name="T43" fmla="*/ 84 h 100"/>
                <a:gd name="T44" fmla="*/ 0 w 62"/>
                <a:gd name="T45" fmla="*/ 100 h 100"/>
                <a:gd name="T46" fmla="*/ 4 w 62"/>
                <a:gd name="T47" fmla="*/ 98 h 100"/>
                <a:gd name="T48" fmla="*/ 28 w 62"/>
                <a:gd name="T49" fmla="*/ 90 h 100"/>
                <a:gd name="T50" fmla="*/ 32 w 62"/>
                <a:gd name="T51" fmla="*/ 86 h 100"/>
                <a:gd name="T52" fmla="*/ 38 w 62"/>
                <a:gd name="T53" fmla="*/ 82 h 100"/>
                <a:gd name="T54" fmla="*/ 42 w 62"/>
                <a:gd name="T55" fmla="*/ 80 h 100"/>
                <a:gd name="T56" fmla="*/ 42 w 62"/>
                <a:gd name="T57" fmla="*/ 78 h 100"/>
                <a:gd name="T58" fmla="*/ 44 w 62"/>
                <a:gd name="T59" fmla="*/ 78 h 100"/>
                <a:gd name="T60" fmla="*/ 48 w 62"/>
                <a:gd name="T61" fmla="*/ 72 h 100"/>
                <a:gd name="T62" fmla="*/ 54 w 62"/>
                <a:gd name="T63" fmla="*/ 60 h 100"/>
                <a:gd name="T64" fmla="*/ 58 w 62"/>
                <a:gd name="T65" fmla="*/ 48 h 100"/>
                <a:gd name="T66" fmla="*/ 60 w 62"/>
                <a:gd name="T67" fmla="*/ 24 h 100"/>
                <a:gd name="T68" fmla="*/ 62 w 62"/>
                <a:gd name="T69" fmla="*/ 2 h 100"/>
                <a:gd name="T70" fmla="*/ 62 w 62"/>
                <a:gd name="T71" fmla="*/ 0 h 100"/>
                <a:gd name="T72" fmla="*/ 56 w 62"/>
                <a:gd name="T73" fmla="*/ 0 h 100"/>
                <a:gd name="T74" fmla="*/ 48 w 62"/>
                <a:gd name="T7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100">
                  <a:moveTo>
                    <a:pt x="48" y="0"/>
                  </a:moveTo>
                  <a:lnTo>
                    <a:pt x="48" y="0"/>
                  </a:lnTo>
                  <a:lnTo>
                    <a:pt x="48" y="10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6"/>
                  </a:lnTo>
                  <a:lnTo>
                    <a:pt x="32" y="10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34" y="64"/>
                  </a:lnTo>
                  <a:lnTo>
                    <a:pt x="34" y="64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8" y="48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4" y="56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6"/>
                  </a:lnTo>
                  <a:lnTo>
                    <a:pt x="20" y="76"/>
                  </a:lnTo>
                  <a:lnTo>
                    <a:pt x="10" y="8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16" y="96"/>
                  </a:lnTo>
                  <a:lnTo>
                    <a:pt x="28" y="90"/>
                  </a:lnTo>
                  <a:lnTo>
                    <a:pt x="28" y="90"/>
                  </a:lnTo>
                  <a:lnTo>
                    <a:pt x="32" y="86"/>
                  </a:lnTo>
                  <a:lnTo>
                    <a:pt x="32" y="86"/>
                  </a:lnTo>
                  <a:lnTo>
                    <a:pt x="38" y="82"/>
                  </a:lnTo>
                  <a:lnTo>
                    <a:pt x="40" y="80"/>
                  </a:lnTo>
                  <a:lnTo>
                    <a:pt x="42" y="80"/>
                  </a:lnTo>
                  <a:lnTo>
                    <a:pt x="42" y="78"/>
                  </a:lnTo>
                  <a:lnTo>
                    <a:pt x="42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48" y="72"/>
                  </a:lnTo>
                  <a:lnTo>
                    <a:pt x="54" y="60"/>
                  </a:lnTo>
                  <a:lnTo>
                    <a:pt x="58" y="48"/>
                  </a:lnTo>
                  <a:lnTo>
                    <a:pt x="58" y="48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89" name="Freeform 1364">
              <a:extLst>
                <a:ext uri="{FF2B5EF4-FFF2-40B4-BE49-F238E27FC236}">
                  <a16:creationId xmlns:a16="http://schemas.microsoft.com/office/drawing/2014/main" id="{2C8414E7-ED4A-3730-03E7-F85BDE6F3E2F}"/>
                </a:ext>
              </a:extLst>
            </p:cNvPr>
            <p:cNvSpPr/>
            <p:nvPr/>
          </p:nvSpPr>
          <p:spPr bwMode="auto">
            <a:xfrm>
              <a:off x="5381625" y="4460875"/>
              <a:ext cx="215900" cy="285750"/>
            </a:xfrm>
            <a:custGeom>
              <a:avLst/>
              <a:gdLst>
                <a:gd name="T0" fmla="*/ 132 w 136"/>
                <a:gd name="T1" fmla="*/ 8 h 180"/>
                <a:gd name="T2" fmla="*/ 122 w 136"/>
                <a:gd name="T3" fmla="*/ 6 h 180"/>
                <a:gd name="T4" fmla="*/ 92 w 136"/>
                <a:gd name="T5" fmla="*/ 2 h 180"/>
                <a:gd name="T6" fmla="*/ 72 w 136"/>
                <a:gd name="T7" fmla="*/ 0 h 180"/>
                <a:gd name="T8" fmla="*/ 60 w 136"/>
                <a:gd name="T9" fmla="*/ 2 h 180"/>
                <a:gd name="T10" fmla="*/ 46 w 136"/>
                <a:gd name="T11" fmla="*/ 6 h 180"/>
                <a:gd name="T12" fmla="*/ 40 w 136"/>
                <a:gd name="T13" fmla="*/ 8 h 180"/>
                <a:gd name="T14" fmla="*/ 34 w 136"/>
                <a:gd name="T15" fmla="*/ 12 h 180"/>
                <a:gd name="T16" fmla="*/ 22 w 136"/>
                <a:gd name="T17" fmla="*/ 22 h 180"/>
                <a:gd name="T18" fmla="*/ 20 w 136"/>
                <a:gd name="T19" fmla="*/ 22 h 180"/>
                <a:gd name="T20" fmla="*/ 20 w 136"/>
                <a:gd name="T21" fmla="*/ 22 h 180"/>
                <a:gd name="T22" fmla="*/ 18 w 136"/>
                <a:gd name="T23" fmla="*/ 24 h 180"/>
                <a:gd name="T24" fmla="*/ 14 w 136"/>
                <a:gd name="T25" fmla="*/ 30 h 180"/>
                <a:gd name="T26" fmla="*/ 8 w 136"/>
                <a:gd name="T27" fmla="*/ 44 h 180"/>
                <a:gd name="T28" fmla="*/ 6 w 136"/>
                <a:gd name="T29" fmla="*/ 58 h 180"/>
                <a:gd name="T30" fmla="*/ 4 w 136"/>
                <a:gd name="T31" fmla="*/ 70 h 180"/>
                <a:gd name="T32" fmla="*/ 6 w 136"/>
                <a:gd name="T33" fmla="*/ 94 h 180"/>
                <a:gd name="T34" fmla="*/ 8 w 136"/>
                <a:gd name="T35" fmla="*/ 136 h 180"/>
                <a:gd name="T36" fmla="*/ 6 w 136"/>
                <a:gd name="T37" fmla="*/ 162 h 180"/>
                <a:gd name="T38" fmla="*/ 4 w 136"/>
                <a:gd name="T39" fmla="*/ 166 h 180"/>
                <a:gd name="T40" fmla="*/ 2 w 136"/>
                <a:gd name="T41" fmla="*/ 168 h 180"/>
                <a:gd name="T42" fmla="*/ 0 w 136"/>
                <a:gd name="T43" fmla="*/ 172 h 180"/>
                <a:gd name="T44" fmla="*/ 0 w 136"/>
                <a:gd name="T45" fmla="*/ 174 h 180"/>
                <a:gd name="T46" fmla="*/ 2 w 136"/>
                <a:gd name="T47" fmla="*/ 178 h 180"/>
                <a:gd name="T48" fmla="*/ 8 w 136"/>
                <a:gd name="T49" fmla="*/ 178 h 180"/>
                <a:gd name="T50" fmla="*/ 10 w 136"/>
                <a:gd name="T51" fmla="*/ 176 h 180"/>
                <a:gd name="T52" fmla="*/ 14 w 136"/>
                <a:gd name="T53" fmla="*/ 172 h 180"/>
                <a:gd name="T54" fmla="*/ 16 w 136"/>
                <a:gd name="T55" fmla="*/ 168 h 180"/>
                <a:gd name="T56" fmla="*/ 20 w 136"/>
                <a:gd name="T57" fmla="*/ 154 h 180"/>
                <a:gd name="T58" fmla="*/ 22 w 136"/>
                <a:gd name="T59" fmla="*/ 136 h 180"/>
                <a:gd name="T60" fmla="*/ 22 w 136"/>
                <a:gd name="T61" fmla="*/ 94 h 180"/>
                <a:gd name="T62" fmla="*/ 24 w 136"/>
                <a:gd name="T63" fmla="*/ 72 h 180"/>
                <a:gd name="T64" fmla="*/ 26 w 136"/>
                <a:gd name="T65" fmla="*/ 50 h 180"/>
                <a:gd name="T66" fmla="*/ 30 w 136"/>
                <a:gd name="T67" fmla="*/ 40 h 180"/>
                <a:gd name="T68" fmla="*/ 34 w 136"/>
                <a:gd name="T69" fmla="*/ 38 h 180"/>
                <a:gd name="T70" fmla="*/ 34 w 136"/>
                <a:gd name="T71" fmla="*/ 36 h 180"/>
                <a:gd name="T72" fmla="*/ 34 w 136"/>
                <a:gd name="T73" fmla="*/ 36 h 180"/>
                <a:gd name="T74" fmla="*/ 36 w 136"/>
                <a:gd name="T75" fmla="*/ 34 h 180"/>
                <a:gd name="T76" fmla="*/ 44 w 136"/>
                <a:gd name="T77" fmla="*/ 28 h 180"/>
                <a:gd name="T78" fmla="*/ 50 w 136"/>
                <a:gd name="T79" fmla="*/ 26 h 180"/>
                <a:gd name="T80" fmla="*/ 54 w 136"/>
                <a:gd name="T81" fmla="*/ 22 h 180"/>
                <a:gd name="T82" fmla="*/ 62 w 136"/>
                <a:gd name="T83" fmla="*/ 20 h 180"/>
                <a:gd name="T84" fmla="*/ 90 w 136"/>
                <a:gd name="T85" fmla="*/ 18 h 180"/>
                <a:gd name="T86" fmla="*/ 108 w 136"/>
                <a:gd name="T87" fmla="*/ 18 h 180"/>
                <a:gd name="T88" fmla="*/ 120 w 136"/>
                <a:gd name="T89" fmla="*/ 18 h 180"/>
                <a:gd name="T90" fmla="*/ 128 w 136"/>
                <a:gd name="T91" fmla="*/ 18 h 180"/>
                <a:gd name="T92" fmla="*/ 132 w 136"/>
                <a:gd name="T93" fmla="*/ 18 h 180"/>
                <a:gd name="T94" fmla="*/ 136 w 136"/>
                <a:gd name="T95" fmla="*/ 16 h 180"/>
                <a:gd name="T96" fmla="*/ 136 w 136"/>
                <a:gd name="T97" fmla="*/ 14 h 180"/>
                <a:gd name="T98" fmla="*/ 132 w 136"/>
                <a:gd name="T99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6" h="180">
                  <a:moveTo>
                    <a:pt x="132" y="8"/>
                  </a:moveTo>
                  <a:lnTo>
                    <a:pt x="132" y="8"/>
                  </a:lnTo>
                  <a:lnTo>
                    <a:pt x="132" y="8"/>
                  </a:lnTo>
                  <a:lnTo>
                    <a:pt x="122" y="6"/>
                  </a:lnTo>
                  <a:lnTo>
                    <a:pt x="122" y="6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6" y="58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6" y="94"/>
                  </a:lnTo>
                  <a:lnTo>
                    <a:pt x="6" y="94"/>
                  </a:lnTo>
                  <a:lnTo>
                    <a:pt x="8" y="136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6" y="162"/>
                  </a:lnTo>
                  <a:lnTo>
                    <a:pt x="6" y="162"/>
                  </a:lnTo>
                  <a:lnTo>
                    <a:pt x="4" y="166"/>
                  </a:lnTo>
                  <a:lnTo>
                    <a:pt x="4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74"/>
                  </a:lnTo>
                  <a:lnTo>
                    <a:pt x="2" y="178"/>
                  </a:lnTo>
                  <a:lnTo>
                    <a:pt x="2" y="178"/>
                  </a:lnTo>
                  <a:lnTo>
                    <a:pt x="4" y="180"/>
                  </a:lnTo>
                  <a:lnTo>
                    <a:pt x="8" y="178"/>
                  </a:lnTo>
                  <a:lnTo>
                    <a:pt x="8" y="178"/>
                  </a:lnTo>
                  <a:lnTo>
                    <a:pt x="10" y="176"/>
                  </a:lnTo>
                  <a:lnTo>
                    <a:pt x="10" y="176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20" y="154"/>
                  </a:lnTo>
                  <a:lnTo>
                    <a:pt x="22" y="136"/>
                  </a:lnTo>
                  <a:lnTo>
                    <a:pt x="22" y="136"/>
                  </a:lnTo>
                  <a:lnTo>
                    <a:pt x="22" y="94"/>
                  </a:lnTo>
                  <a:lnTo>
                    <a:pt x="22" y="94"/>
                  </a:lnTo>
                  <a:lnTo>
                    <a:pt x="24" y="72"/>
                  </a:lnTo>
                  <a:lnTo>
                    <a:pt x="24" y="72"/>
                  </a:lnTo>
                  <a:lnTo>
                    <a:pt x="24" y="60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4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62" y="20"/>
                  </a:lnTo>
                  <a:lnTo>
                    <a:pt x="72" y="18"/>
                  </a:lnTo>
                  <a:lnTo>
                    <a:pt x="90" y="18"/>
                  </a:lnTo>
                  <a:lnTo>
                    <a:pt x="90" y="18"/>
                  </a:lnTo>
                  <a:lnTo>
                    <a:pt x="108" y="18"/>
                  </a:lnTo>
                  <a:lnTo>
                    <a:pt x="108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2" y="18"/>
                  </a:lnTo>
                  <a:lnTo>
                    <a:pt x="136" y="16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6" y="10"/>
                  </a:lnTo>
                  <a:lnTo>
                    <a:pt x="132" y="8"/>
                  </a:lnTo>
                  <a:lnTo>
                    <a:pt x="13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0" name="Freeform 1365">
              <a:extLst>
                <a:ext uri="{FF2B5EF4-FFF2-40B4-BE49-F238E27FC236}">
                  <a16:creationId xmlns:a16="http://schemas.microsoft.com/office/drawing/2014/main" id="{4BFC6411-904D-DB36-7542-7E80F3544606}"/>
                </a:ext>
              </a:extLst>
            </p:cNvPr>
            <p:cNvSpPr/>
            <p:nvPr/>
          </p:nvSpPr>
          <p:spPr bwMode="auto">
            <a:xfrm>
              <a:off x="5292725" y="4638675"/>
              <a:ext cx="92075" cy="66675"/>
            </a:xfrm>
            <a:custGeom>
              <a:avLst/>
              <a:gdLst>
                <a:gd name="T0" fmla="*/ 56 w 58"/>
                <a:gd name="T1" fmla="*/ 34 h 42"/>
                <a:gd name="T2" fmla="*/ 38 w 58"/>
                <a:gd name="T3" fmla="*/ 16 h 42"/>
                <a:gd name="T4" fmla="*/ 38 w 58"/>
                <a:gd name="T5" fmla="*/ 16 h 42"/>
                <a:gd name="T6" fmla="*/ 46 w 58"/>
                <a:gd name="T7" fmla="*/ 16 h 42"/>
                <a:gd name="T8" fmla="*/ 46 w 58"/>
                <a:gd name="T9" fmla="*/ 16 h 42"/>
                <a:gd name="T10" fmla="*/ 58 w 58"/>
                <a:gd name="T11" fmla="*/ 14 h 42"/>
                <a:gd name="T12" fmla="*/ 58 w 58"/>
                <a:gd name="T13" fmla="*/ 14 h 42"/>
                <a:gd name="T14" fmla="*/ 58 w 58"/>
                <a:gd name="T15" fmla="*/ 0 h 42"/>
                <a:gd name="T16" fmla="*/ 58 w 58"/>
                <a:gd name="T17" fmla="*/ 0 h 42"/>
                <a:gd name="T18" fmla="*/ 44 w 58"/>
                <a:gd name="T19" fmla="*/ 2 h 42"/>
                <a:gd name="T20" fmla="*/ 44 w 58"/>
                <a:gd name="T21" fmla="*/ 2 h 42"/>
                <a:gd name="T22" fmla="*/ 28 w 58"/>
                <a:gd name="T23" fmla="*/ 2 h 42"/>
                <a:gd name="T24" fmla="*/ 28 w 58"/>
                <a:gd name="T25" fmla="*/ 2 h 42"/>
                <a:gd name="T26" fmla="*/ 16 w 58"/>
                <a:gd name="T27" fmla="*/ 2 h 42"/>
                <a:gd name="T28" fmla="*/ 16 w 58"/>
                <a:gd name="T29" fmla="*/ 2 h 42"/>
                <a:gd name="T30" fmla="*/ 6 w 58"/>
                <a:gd name="T31" fmla="*/ 4 h 42"/>
                <a:gd name="T32" fmla="*/ 6 w 58"/>
                <a:gd name="T33" fmla="*/ 4 h 42"/>
                <a:gd name="T34" fmla="*/ 2 w 58"/>
                <a:gd name="T35" fmla="*/ 4 h 42"/>
                <a:gd name="T36" fmla="*/ 0 w 58"/>
                <a:gd name="T37" fmla="*/ 8 h 42"/>
                <a:gd name="T38" fmla="*/ 0 w 58"/>
                <a:gd name="T39" fmla="*/ 8 h 42"/>
                <a:gd name="T40" fmla="*/ 2 w 58"/>
                <a:gd name="T41" fmla="*/ 12 h 42"/>
                <a:gd name="T42" fmla="*/ 6 w 58"/>
                <a:gd name="T43" fmla="*/ 14 h 42"/>
                <a:gd name="T44" fmla="*/ 6 w 58"/>
                <a:gd name="T45" fmla="*/ 14 h 42"/>
                <a:gd name="T46" fmla="*/ 16 w 58"/>
                <a:gd name="T47" fmla="*/ 14 h 42"/>
                <a:gd name="T48" fmla="*/ 16 w 58"/>
                <a:gd name="T49" fmla="*/ 14 h 42"/>
                <a:gd name="T50" fmla="*/ 24 w 58"/>
                <a:gd name="T51" fmla="*/ 14 h 42"/>
                <a:gd name="T52" fmla="*/ 24 w 58"/>
                <a:gd name="T53" fmla="*/ 14 h 42"/>
                <a:gd name="T54" fmla="*/ 26 w 58"/>
                <a:gd name="T55" fmla="*/ 16 h 42"/>
                <a:gd name="T56" fmla="*/ 50 w 58"/>
                <a:gd name="T57" fmla="*/ 40 h 42"/>
                <a:gd name="T58" fmla="*/ 50 w 58"/>
                <a:gd name="T59" fmla="*/ 40 h 42"/>
                <a:gd name="T60" fmla="*/ 52 w 58"/>
                <a:gd name="T61" fmla="*/ 42 h 42"/>
                <a:gd name="T62" fmla="*/ 52 w 58"/>
                <a:gd name="T63" fmla="*/ 42 h 42"/>
                <a:gd name="T64" fmla="*/ 56 w 58"/>
                <a:gd name="T65" fmla="*/ 40 h 42"/>
                <a:gd name="T66" fmla="*/ 56 w 58"/>
                <a:gd name="T67" fmla="*/ 40 h 42"/>
                <a:gd name="T68" fmla="*/ 58 w 58"/>
                <a:gd name="T69" fmla="*/ 36 h 42"/>
                <a:gd name="T70" fmla="*/ 56 w 58"/>
                <a:gd name="T71" fmla="*/ 34 h 42"/>
                <a:gd name="T72" fmla="*/ 56 w 58"/>
                <a:gd name="T7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" h="42">
                  <a:moveTo>
                    <a:pt x="56" y="34"/>
                  </a:moveTo>
                  <a:lnTo>
                    <a:pt x="38" y="16"/>
                  </a:lnTo>
                  <a:lnTo>
                    <a:pt x="38" y="16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6" y="16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8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91" name="Freeform 1366">
              <a:extLst>
                <a:ext uri="{FF2B5EF4-FFF2-40B4-BE49-F238E27FC236}">
                  <a16:creationId xmlns:a16="http://schemas.microsoft.com/office/drawing/2014/main" id="{1EC71F1E-3521-0E5E-06A6-2333C448BC5A}"/>
                </a:ext>
              </a:extLst>
            </p:cNvPr>
            <p:cNvSpPr/>
            <p:nvPr/>
          </p:nvSpPr>
          <p:spPr bwMode="auto">
            <a:xfrm>
              <a:off x="5502275" y="4397375"/>
              <a:ext cx="44450" cy="60325"/>
            </a:xfrm>
            <a:custGeom>
              <a:avLst/>
              <a:gdLst>
                <a:gd name="T0" fmla="*/ 0 w 28"/>
                <a:gd name="T1" fmla="*/ 16 h 38"/>
                <a:gd name="T2" fmla="*/ 0 w 28"/>
                <a:gd name="T3" fmla="*/ 16 h 38"/>
                <a:gd name="T4" fmla="*/ 0 w 28"/>
                <a:gd name="T5" fmla="*/ 36 h 38"/>
                <a:gd name="T6" fmla="*/ 0 w 28"/>
                <a:gd name="T7" fmla="*/ 36 h 38"/>
                <a:gd name="T8" fmla="*/ 14 w 28"/>
                <a:gd name="T9" fmla="*/ 36 h 38"/>
                <a:gd name="T10" fmla="*/ 14 w 28"/>
                <a:gd name="T11" fmla="*/ 36 h 38"/>
                <a:gd name="T12" fmla="*/ 14 w 28"/>
                <a:gd name="T13" fmla="*/ 30 h 38"/>
                <a:gd name="T14" fmla="*/ 20 w 28"/>
                <a:gd name="T15" fmla="*/ 36 h 38"/>
                <a:gd name="T16" fmla="*/ 20 w 28"/>
                <a:gd name="T17" fmla="*/ 36 h 38"/>
                <a:gd name="T18" fmla="*/ 24 w 28"/>
                <a:gd name="T19" fmla="*/ 38 h 38"/>
                <a:gd name="T20" fmla="*/ 24 w 28"/>
                <a:gd name="T21" fmla="*/ 38 h 38"/>
                <a:gd name="T22" fmla="*/ 26 w 28"/>
                <a:gd name="T23" fmla="*/ 36 h 38"/>
                <a:gd name="T24" fmla="*/ 26 w 28"/>
                <a:gd name="T25" fmla="*/ 36 h 38"/>
                <a:gd name="T26" fmla="*/ 28 w 28"/>
                <a:gd name="T27" fmla="*/ 34 h 38"/>
                <a:gd name="T28" fmla="*/ 26 w 28"/>
                <a:gd name="T29" fmla="*/ 30 h 38"/>
                <a:gd name="T30" fmla="*/ 12 w 28"/>
                <a:gd name="T31" fmla="*/ 14 h 38"/>
                <a:gd name="T32" fmla="*/ 12 w 28"/>
                <a:gd name="T33" fmla="*/ 14 h 38"/>
                <a:gd name="T34" fmla="*/ 12 w 28"/>
                <a:gd name="T35" fmla="*/ 4 h 38"/>
                <a:gd name="T36" fmla="*/ 12 w 28"/>
                <a:gd name="T37" fmla="*/ 4 h 38"/>
                <a:gd name="T38" fmla="*/ 10 w 28"/>
                <a:gd name="T39" fmla="*/ 2 h 38"/>
                <a:gd name="T40" fmla="*/ 6 w 28"/>
                <a:gd name="T41" fmla="*/ 0 h 38"/>
                <a:gd name="T42" fmla="*/ 6 w 28"/>
                <a:gd name="T43" fmla="*/ 0 h 38"/>
                <a:gd name="T44" fmla="*/ 2 w 28"/>
                <a:gd name="T45" fmla="*/ 2 h 38"/>
                <a:gd name="T46" fmla="*/ 0 w 28"/>
                <a:gd name="T47" fmla="*/ 6 h 38"/>
                <a:gd name="T48" fmla="*/ 0 w 28"/>
                <a:gd name="T49" fmla="*/ 6 h 38"/>
                <a:gd name="T50" fmla="*/ 0 w 28"/>
                <a:gd name="T51" fmla="*/ 6 h 38"/>
                <a:gd name="T52" fmla="*/ 0 w 28"/>
                <a:gd name="T53" fmla="*/ 14 h 38"/>
                <a:gd name="T54" fmla="*/ 0 w 28"/>
                <a:gd name="T55" fmla="*/ 14 h 38"/>
                <a:gd name="T56" fmla="*/ 0 w 28"/>
                <a:gd name="T57" fmla="*/ 16 h 38"/>
                <a:gd name="T58" fmla="*/ 0 w 28"/>
                <a:gd name="T5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38">
                  <a:moveTo>
                    <a:pt x="0" y="16"/>
                  </a:moveTo>
                  <a:lnTo>
                    <a:pt x="0" y="1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20FAC570-27CC-CD3D-B213-FC51CB20EFB8}"/>
              </a:ext>
            </a:extLst>
          </p:cNvPr>
          <p:cNvGrpSpPr/>
          <p:nvPr/>
        </p:nvGrpSpPr>
        <p:grpSpPr bwMode="auto">
          <a:xfrm>
            <a:off x="6566098" y="2018974"/>
            <a:ext cx="985014" cy="733939"/>
            <a:chOff x="3390900" y="1797050"/>
            <a:chExt cx="447675" cy="333375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85" name="Freeform 1367">
              <a:extLst>
                <a:ext uri="{FF2B5EF4-FFF2-40B4-BE49-F238E27FC236}">
                  <a16:creationId xmlns:a16="http://schemas.microsoft.com/office/drawing/2014/main" id="{D310571C-BD97-C822-3C68-987FFC8819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4075" y="1911350"/>
              <a:ext cx="444500" cy="219075"/>
            </a:xfrm>
            <a:custGeom>
              <a:avLst/>
              <a:gdLst>
                <a:gd name="T0" fmla="*/ 266 w 280"/>
                <a:gd name="T1" fmla="*/ 0 h 138"/>
                <a:gd name="T2" fmla="*/ 50 w 280"/>
                <a:gd name="T3" fmla="*/ 0 h 138"/>
                <a:gd name="T4" fmla="*/ 36 w 280"/>
                <a:gd name="T5" fmla="*/ 4 h 138"/>
                <a:gd name="T6" fmla="*/ 28 w 280"/>
                <a:gd name="T7" fmla="*/ 14 h 138"/>
                <a:gd name="T8" fmla="*/ 0 w 280"/>
                <a:gd name="T9" fmla="*/ 124 h 138"/>
                <a:gd name="T10" fmla="*/ 0 w 280"/>
                <a:gd name="T11" fmla="*/ 130 h 138"/>
                <a:gd name="T12" fmla="*/ 8 w 280"/>
                <a:gd name="T13" fmla="*/ 138 h 138"/>
                <a:gd name="T14" fmla="*/ 14 w 280"/>
                <a:gd name="T15" fmla="*/ 138 h 138"/>
                <a:gd name="T16" fmla="*/ 230 w 280"/>
                <a:gd name="T17" fmla="*/ 138 h 138"/>
                <a:gd name="T18" fmla="*/ 244 w 280"/>
                <a:gd name="T19" fmla="*/ 134 h 138"/>
                <a:gd name="T20" fmla="*/ 252 w 280"/>
                <a:gd name="T21" fmla="*/ 124 h 138"/>
                <a:gd name="T22" fmla="*/ 280 w 280"/>
                <a:gd name="T23" fmla="*/ 14 h 138"/>
                <a:gd name="T24" fmla="*/ 280 w 280"/>
                <a:gd name="T25" fmla="*/ 8 h 138"/>
                <a:gd name="T26" fmla="*/ 272 w 280"/>
                <a:gd name="T27" fmla="*/ 2 h 138"/>
                <a:gd name="T28" fmla="*/ 266 w 280"/>
                <a:gd name="T29" fmla="*/ 0 h 138"/>
                <a:gd name="T30" fmla="*/ 186 w 280"/>
                <a:gd name="T31" fmla="*/ 70 h 138"/>
                <a:gd name="T32" fmla="*/ 178 w 280"/>
                <a:gd name="T33" fmla="*/ 88 h 138"/>
                <a:gd name="T34" fmla="*/ 166 w 280"/>
                <a:gd name="T35" fmla="*/ 104 h 138"/>
                <a:gd name="T36" fmla="*/ 150 w 280"/>
                <a:gd name="T37" fmla="*/ 114 h 138"/>
                <a:gd name="T38" fmla="*/ 132 w 280"/>
                <a:gd name="T39" fmla="*/ 116 h 138"/>
                <a:gd name="T40" fmla="*/ 122 w 280"/>
                <a:gd name="T41" fmla="*/ 116 h 138"/>
                <a:gd name="T42" fmla="*/ 108 w 280"/>
                <a:gd name="T43" fmla="*/ 108 h 138"/>
                <a:gd name="T44" fmla="*/ 98 w 280"/>
                <a:gd name="T45" fmla="*/ 96 h 138"/>
                <a:gd name="T46" fmla="*/ 94 w 280"/>
                <a:gd name="T47" fmla="*/ 78 h 138"/>
                <a:gd name="T48" fmla="*/ 94 w 280"/>
                <a:gd name="T49" fmla="*/ 70 h 138"/>
                <a:gd name="T50" fmla="*/ 102 w 280"/>
                <a:gd name="T51" fmla="*/ 50 h 138"/>
                <a:gd name="T52" fmla="*/ 114 w 280"/>
                <a:gd name="T53" fmla="*/ 36 h 138"/>
                <a:gd name="T54" fmla="*/ 130 w 280"/>
                <a:gd name="T55" fmla="*/ 26 h 138"/>
                <a:gd name="T56" fmla="*/ 148 w 280"/>
                <a:gd name="T57" fmla="*/ 22 h 138"/>
                <a:gd name="T58" fmla="*/ 158 w 280"/>
                <a:gd name="T59" fmla="*/ 22 h 138"/>
                <a:gd name="T60" fmla="*/ 172 w 280"/>
                <a:gd name="T61" fmla="*/ 30 h 138"/>
                <a:gd name="T62" fmla="*/ 182 w 280"/>
                <a:gd name="T63" fmla="*/ 42 h 138"/>
                <a:gd name="T64" fmla="*/ 186 w 280"/>
                <a:gd name="T65" fmla="*/ 60 h 138"/>
                <a:gd name="T66" fmla="*/ 186 w 280"/>
                <a:gd name="T67" fmla="*/ 7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138">
                  <a:moveTo>
                    <a:pt x="266" y="0"/>
                  </a:moveTo>
                  <a:lnTo>
                    <a:pt x="266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2" y="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30"/>
                  </a:lnTo>
                  <a:lnTo>
                    <a:pt x="2" y="134"/>
                  </a:lnTo>
                  <a:lnTo>
                    <a:pt x="8" y="138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230" y="138"/>
                  </a:lnTo>
                  <a:lnTo>
                    <a:pt x="230" y="138"/>
                  </a:lnTo>
                  <a:lnTo>
                    <a:pt x="236" y="138"/>
                  </a:lnTo>
                  <a:lnTo>
                    <a:pt x="244" y="134"/>
                  </a:lnTo>
                  <a:lnTo>
                    <a:pt x="248" y="130"/>
                  </a:lnTo>
                  <a:lnTo>
                    <a:pt x="252" y="124"/>
                  </a:lnTo>
                  <a:lnTo>
                    <a:pt x="252" y="124"/>
                  </a:lnTo>
                  <a:lnTo>
                    <a:pt x="280" y="14"/>
                  </a:lnTo>
                  <a:lnTo>
                    <a:pt x="280" y="14"/>
                  </a:lnTo>
                  <a:lnTo>
                    <a:pt x="280" y="8"/>
                  </a:lnTo>
                  <a:lnTo>
                    <a:pt x="278" y="4"/>
                  </a:lnTo>
                  <a:lnTo>
                    <a:pt x="272" y="2"/>
                  </a:lnTo>
                  <a:lnTo>
                    <a:pt x="266" y="0"/>
                  </a:lnTo>
                  <a:lnTo>
                    <a:pt x="266" y="0"/>
                  </a:lnTo>
                  <a:close/>
                  <a:moveTo>
                    <a:pt x="186" y="70"/>
                  </a:moveTo>
                  <a:lnTo>
                    <a:pt x="186" y="70"/>
                  </a:lnTo>
                  <a:lnTo>
                    <a:pt x="182" y="78"/>
                  </a:lnTo>
                  <a:lnTo>
                    <a:pt x="178" y="88"/>
                  </a:lnTo>
                  <a:lnTo>
                    <a:pt x="172" y="96"/>
                  </a:lnTo>
                  <a:lnTo>
                    <a:pt x="166" y="104"/>
                  </a:lnTo>
                  <a:lnTo>
                    <a:pt x="158" y="108"/>
                  </a:lnTo>
                  <a:lnTo>
                    <a:pt x="150" y="114"/>
                  </a:lnTo>
                  <a:lnTo>
                    <a:pt x="140" y="116"/>
                  </a:lnTo>
                  <a:lnTo>
                    <a:pt x="132" y="116"/>
                  </a:lnTo>
                  <a:lnTo>
                    <a:pt x="132" y="116"/>
                  </a:lnTo>
                  <a:lnTo>
                    <a:pt x="122" y="116"/>
                  </a:lnTo>
                  <a:lnTo>
                    <a:pt x="114" y="114"/>
                  </a:lnTo>
                  <a:lnTo>
                    <a:pt x="108" y="108"/>
                  </a:lnTo>
                  <a:lnTo>
                    <a:pt x="102" y="104"/>
                  </a:lnTo>
                  <a:lnTo>
                    <a:pt x="98" y="96"/>
                  </a:lnTo>
                  <a:lnTo>
                    <a:pt x="94" y="88"/>
                  </a:lnTo>
                  <a:lnTo>
                    <a:pt x="94" y="78"/>
                  </a:lnTo>
                  <a:lnTo>
                    <a:pt x="94" y="70"/>
                  </a:lnTo>
                  <a:lnTo>
                    <a:pt x="94" y="70"/>
                  </a:lnTo>
                  <a:lnTo>
                    <a:pt x="96" y="60"/>
                  </a:lnTo>
                  <a:lnTo>
                    <a:pt x="102" y="50"/>
                  </a:lnTo>
                  <a:lnTo>
                    <a:pt x="106" y="42"/>
                  </a:lnTo>
                  <a:lnTo>
                    <a:pt x="114" y="36"/>
                  </a:lnTo>
                  <a:lnTo>
                    <a:pt x="122" y="30"/>
                  </a:lnTo>
                  <a:lnTo>
                    <a:pt x="130" y="26"/>
                  </a:lnTo>
                  <a:lnTo>
                    <a:pt x="140" y="22"/>
                  </a:lnTo>
                  <a:lnTo>
                    <a:pt x="148" y="22"/>
                  </a:lnTo>
                  <a:lnTo>
                    <a:pt x="148" y="22"/>
                  </a:lnTo>
                  <a:lnTo>
                    <a:pt x="158" y="22"/>
                  </a:lnTo>
                  <a:lnTo>
                    <a:pt x="166" y="26"/>
                  </a:lnTo>
                  <a:lnTo>
                    <a:pt x="172" y="30"/>
                  </a:lnTo>
                  <a:lnTo>
                    <a:pt x="178" y="36"/>
                  </a:lnTo>
                  <a:lnTo>
                    <a:pt x="182" y="42"/>
                  </a:lnTo>
                  <a:lnTo>
                    <a:pt x="186" y="50"/>
                  </a:lnTo>
                  <a:lnTo>
                    <a:pt x="186" y="60"/>
                  </a:lnTo>
                  <a:lnTo>
                    <a:pt x="186" y="70"/>
                  </a:lnTo>
                  <a:lnTo>
                    <a:pt x="186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86" name="Freeform 1368">
              <a:extLst>
                <a:ext uri="{FF2B5EF4-FFF2-40B4-BE49-F238E27FC236}">
                  <a16:creationId xmlns:a16="http://schemas.microsoft.com/office/drawing/2014/main" id="{70637B43-E1AE-F2D5-44DD-D65E4AA48EC6}"/>
                </a:ext>
              </a:extLst>
            </p:cNvPr>
            <p:cNvSpPr/>
            <p:nvPr/>
          </p:nvSpPr>
          <p:spPr bwMode="auto">
            <a:xfrm>
              <a:off x="3565525" y="1978025"/>
              <a:ext cx="101600" cy="88900"/>
            </a:xfrm>
            <a:custGeom>
              <a:avLst/>
              <a:gdLst>
                <a:gd name="T0" fmla="*/ 62 w 64"/>
                <a:gd name="T1" fmla="*/ 20 h 56"/>
                <a:gd name="T2" fmla="*/ 62 w 64"/>
                <a:gd name="T3" fmla="*/ 20 h 56"/>
                <a:gd name="T4" fmla="*/ 42 w 64"/>
                <a:gd name="T5" fmla="*/ 20 h 56"/>
                <a:gd name="T6" fmla="*/ 42 w 64"/>
                <a:gd name="T7" fmla="*/ 20 h 56"/>
                <a:gd name="T8" fmla="*/ 46 w 64"/>
                <a:gd name="T9" fmla="*/ 2 h 56"/>
                <a:gd name="T10" fmla="*/ 46 w 64"/>
                <a:gd name="T11" fmla="*/ 2 h 56"/>
                <a:gd name="T12" fmla="*/ 46 w 64"/>
                <a:gd name="T13" fmla="*/ 0 h 56"/>
                <a:gd name="T14" fmla="*/ 44 w 64"/>
                <a:gd name="T15" fmla="*/ 0 h 56"/>
                <a:gd name="T16" fmla="*/ 44 w 64"/>
                <a:gd name="T17" fmla="*/ 0 h 56"/>
                <a:gd name="T18" fmla="*/ 32 w 64"/>
                <a:gd name="T19" fmla="*/ 0 h 56"/>
                <a:gd name="T20" fmla="*/ 32 w 64"/>
                <a:gd name="T21" fmla="*/ 0 h 56"/>
                <a:gd name="T22" fmla="*/ 30 w 64"/>
                <a:gd name="T23" fmla="*/ 0 h 56"/>
                <a:gd name="T24" fmla="*/ 28 w 64"/>
                <a:gd name="T25" fmla="*/ 2 h 56"/>
                <a:gd name="T26" fmla="*/ 28 w 64"/>
                <a:gd name="T27" fmla="*/ 2 h 56"/>
                <a:gd name="T28" fmla="*/ 24 w 64"/>
                <a:gd name="T29" fmla="*/ 20 h 56"/>
                <a:gd name="T30" fmla="*/ 24 w 64"/>
                <a:gd name="T31" fmla="*/ 20 h 56"/>
                <a:gd name="T32" fmla="*/ 6 w 64"/>
                <a:gd name="T33" fmla="*/ 20 h 56"/>
                <a:gd name="T34" fmla="*/ 6 w 64"/>
                <a:gd name="T35" fmla="*/ 20 h 56"/>
                <a:gd name="T36" fmla="*/ 4 w 64"/>
                <a:gd name="T37" fmla="*/ 20 h 56"/>
                <a:gd name="T38" fmla="*/ 2 w 64"/>
                <a:gd name="T39" fmla="*/ 22 h 56"/>
                <a:gd name="T40" fmla="*/ 2 w 64"/>
                <a:gd name="T41" fmla="*/ 22 h 56"/>
                <a:gd name="T42" fmla="*/ 0 w 64"/>
                <a:gd name="T43" fmla="*/ 32 h 56"/>
                <a:gd name="T44" fmla="*/ 0 w 64"/>
                <a:gd name="T45" fmla="*/ 32 h 56"/>
                <a:gd name="T46" fmla="*/ 0 w 64"/>
                <a:gd name="T47" fmla="*/ 34 h 56"/>
                <a:gd name="T48" fmla="*/ 2 w 64"/>
                <a:gd name="T49" fmla="*/ 36 h 56"/>
                <a:gd name="T50" fmla="*/ 2 w 64"/>
                <a:gd name="T51" fmla="*/ 36 h 56"/>
                <a:gd name="T52" fmla="*/ 20 w 64"/>
                <a:gd name="T53" fmla="*/ 36 h 56"/>
                <a:gd name="T54" fmla="*/ 20 w 64"/>
                <a:gd name="T55" fmla="*/ 36 h 56"/>
                <a:gd name="T56" fmla="*/ 18 w 64"/>
                <a:gd name="T57" fmla="*/ 52 h 56"/>
                <a:gd name="T58" fmla="*/ 18 w 64"/>
                <a:gd name="T59" fmla="*/ 52 h 56"/>
                <a:gd name="T60" fmla="*/ 18 w 64"/>
                <a:gd name="T61" fmla="*/ 54 h 56"/>
                <a:gd name="T62" fmla="*/ 20 w 64"/>
                <a:gd name="T63" fmla="*/ 56 h 56"/>
                <a:gd name="T64" fmla="*/ 20 w 64"/>
                <a:gd name="T65" fmla="*/ 56 h 56"/>
                <a:gd name="T66" fmla="*/ 32 w 64"/>
                <a:gd name="T67" fmla="*/ 56 h 56"/>
                <a:gd name="T68" fmla="*/ 32 w 64"/>
                <a:gd name="T69" fmla="*/ 56 h 56"/>
                <a:gd name="T70" fmla="*/ 34 w 64"/>
                <a:gd name="T71" fmla="*/ 54 h 56"/>
                <a:gd name="T72" fmla="*/ 36 w 64"/>
                <a:gd name="T73" fmla="*/ 52 h 56"/>
                <a:gd name="T74" fmla="*/ 36 w 64"/>
                <a:gd name="T75" fmla="*/ 52 h 56"/>
                <a:gd name="T76" fmla="*/ 40 w 64"/>
                <a:gd name="T77" fmla="*/ 36 h 56"/>
                <a:gd name="T78" fmla="*/ 40 w 64"/>
                <a:gd name="T79" fmla="*/ 36 h 56"/>
                <a:gd name="T80" fmla="*/ 58 w 64"/>
                <a:gd name="T81" fmla="*/ 36 h 56"/>
                <a:gd name="T82" fmla="*/ 58 w 64"/>
                <a:gd name="T83" fmla="*/ 36 h 56"/>
                <a:gd name="T84" fmla="*/ 60 w 64"/>
                <a:gd name="T85" fmla="*/ 34 h 56"/>
                <a:gd name="T86" fmla="*/ 62 w 64"/>
                <a:gd name="T87" fmla="*/ 32 h 56"/>
                <a:gd name="T88" fmla="*/ 62 w 64"/>
                <a:gd name="T89" fmla="*/ 32 h 56"/>
                <a:gd name="T90" fmla="*/ 64 w 64"/>
                <a:gd name="T91" fmla="*/ 22 h 56"/>
                <a:gd name="T92" fmla="*/ 64 w 64"/>
                <a:gd name="T93" fmla="*/ 22 h 56"/>
                <a:gd name="T94" fmla="*/ 64 w 64"/>
                <a:gd name="T95" fmla="*/ 20 h 56"/>
                <a:gd name="T96" fmla="*/ 62 w 64"/>
                <a:gd name="T97" fmla="*/ 20 h 56"/>
                <a:gd name="T98" fmla="*/ 62 w 64"/>
                <a:gd name="T99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" h="56">
                  <a:moveTo>
                    <a:pt x="62" y="20"/>
                  </a:moveTo>
                  <a:lnTo>
                    <a:pt x="6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4" y="54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2" y="20"/>
                  </a:lnTo>
                  <a:lnTo>
                    <a:pt x="6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87" name="Freeform 1369">
              <a:extLst>
                <a:ext uri="{FF2B5EF4-FFF2-40B4-BE49-F238E27FC236}">
                  <a16:creationId xmlns:a16="http://schemas.microsoft.com/office/drawing/2014/main" id="{93D87D97-20EF-12D8-BD7C-AAA8CC49AAD8}"/>
                </a:ext>
              </a:extLst>
            </p:cNvPr>
            <p:cNvSpPr/>
            <p:nvPr/>
          </p:nvSpPr>
          <p:spPr bwMode="auto">
            <a:xfrm>
              <a:off x="3390900" y="1797050"/>
              <a:ext cx="406400" cy="225425"/>
            </a:xfrm>
            <a:custGeom>
              <a:avLst/>
              <a:gdLst>
                <a:gd name="T0" fmla="*/ 52 w 256"/>
                <a:gd name="T1" fmla="*/ 58 h 142"/>
                <a:gd name="T2" fmla="*/ 256 w 256"/>
                <a:gd name="T3" fmla="*/ 58 h 142"/>
                <a:gd name="T4" fmla="*/ 256 w 256"/>
                <a:gd name="T5" fmla="*/ 50 h 142"/>
                <a:gd name="T6" fmla="*/ 256 w 256"/>
                <a:gd name="T7" fmla="*/ 50 h 142"/>
                <a:gd name="T8" fmla="*/ 254 w 256"/>
                <a:gd name="T9" fmla="*/ 42 h 142"/>
                <a:gd name="T10" fmla="*/ 250 w 256"/>
                <a:gd name="T11" fmla="*/ 36 h 142"/>
                <a:gd name="T12" fmla="*/ 242 w 256"/>
                <a:gd name="T13" fmla="*/ 30 h 142"/>
                <a:gd name="T14" fmla="*/ 234 w 256"/>
                <a:gd name="T15" fmla="*/ 30 h 142"/>
                <a:gd name="T16" fmla="*/ 102 w 256"/>
                <a:gd name="T17" fmla="*/ 30 h 142"/>
                <a:gd name="T18" fmla="*/ 102 w 256"/>
                <a:gd name="T19" fmla="*/ 20 h 142"/>
                <a:gd name="T20" fmla="*/ 102 w 256"/>
                <a:gd name="T21" fmla="*/ 20 h 142"/>
                <a:gd name="T22" fmla="*/ 102 w 256"/>
                <a:gd name="T23" fmla="*/ 12 h 142"/>
                <a:gd name="T24" fmla="*/ 96 w 256"/>
                <a:gd name="T25" fmla="*/ 6 h 142"/>
                <a:gd name="T26" fmla="*/ 90 w 256"/>
                <a:gd name="T27" fmla="*/ 0 h 142"/>
                <a:gd name="T28" fmla="*/ 82 w 256"/>
                <a:gd name="T29" fmla="*/ 0 h 142"/>
                <a:gd name="T30" fmla="*/ 40 w 256"/>
                <a:gd name="T31" fmla="*/ 0 h 142"/>
                <a:gd name="T32" fmla="*/ 40 w 256"/>
                <a:gd name="T33" fmla="*/ 0 h 142"/>
                <a:gd name="T34" fmla="*/ 32 w 256"/>
                <a:gd name="T35" fmla="*/ 0 h 142"/>
                <a:gd name="T36" fmla="*/ 26 w 256"/>
                <a:gd name="T37" fmla="*/ 6 h 142"/>
                <a:gd name="T38" fmla="*/ 20 w 256"/>
                <a:gd name="T39" fmla="*/ 12 h 142"/>
                <a:gd name="T40" fmla="*/ 20 w 256"/>
                <a:gd name="T41" fmla="*/ 20 h 142"/>
                <a:gd name="T42" fmla="*/ 20 w 256"/>
                <a:gd name="T43" fmla="*/ 30 h 142"/>
                <a:gd name="T44" fmla="*/ 20 w 256"/>
                <a:gd name="T45" fmla="*/ 30 h 142"/>
                <a:gd name="T46" fmla="*/ 12 w 256"/>
                <a:gd name="T47" fmla="*/ 32 h 142"/>
                <a:gd name="T48" fmla="*/ 6 w 256"/>
                <a:gd name="T49" fmla="*/ 36 h 142"/>
                <a:gd name="T50" fmla="*/ 2 w 256"/>
                <a:gd name="T51" fmla="*/ 42 h 142"/>
                <a:gd name="T52" fmla="*/ 0 w 256"/>
                <a:gd name="T53" fmla="*/ 50 h 142"/>
                <a:gd name="T54" fmla="*/ 0 w 256"/>
                <a:gd name="T55" fmla="*/ 142 h 142"/>
                <a:gd name="T56" fmla="*/ 16 w 256"/>
                <a:gd name="T57" fmla="*/ 82 h 142"/>
                <a:gd name="T58" fmla="*/ 16 w 256"/>
                <a:gd name="T59" fmla="*/ 82 h 142"/>
                <a:gd name="T60" fmla="*/ 22 w 256"/>
                <a:gd name="T61" fmla="*/ 72 h 142"/>
                <a:gd name="T62" fmla="*/ 30 w 256"/>
                <a:gd name="T63" fmla="*/ 66 h 142"/>
                <a:gd name="T64" fmla="*/ 40 w 256"/>
                <a:gd name="T65" fmla="*/ 60 h 142"/>
                <a:gd name="T66" fmla="*/ 52 w 256"/>
                <a:gd name="T67" fmla="*/ 58 h 142"/>
                <a:gd name="T68" fmla="*/ 52 w 256"/>
                <a:gd name="T69" fmla="*/ 5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142">
                  <a:moveTo>
                    <a:pt x="52" y="58"/>
                  </a:moveTo>
                  <a:lnTo>
                    <a:pt x="256" y="58"/>
                  </a:lnTo>
                  <a:lnTo>
                    <a:pt x="256" y="50"/>
                  </a:lnTo>
                  <a:lnTo>
                    <a:pt x="256" y="50"/>
                  </a:lnTo>
                  <a:lnTo>
                    <a:pt x="254" y="42"/>
                  </a:lnTo>
                  <a:lnTo>
                    <a:pt x="250" y="36"/>
                  </a:lnTo>
                  <a:lnTo>
                    <a:pt x="242" y="30"/>
                  </a:lnTo>
                  <a:lnTo>
                    <a:pt x="234" y="30"/>
                  </a:lnTo>
                  <a:lnTo>
                    <a:pt x="102" y="30"/>
                  </a:lnTo>
                  <a:lnTo>
                    <a:pt x="102" y="20"/>
                  </a:lnTo>
                  <a:lnTo>
                    <a:pt x="102" y="20"/>
                  </a:lnTo>
                  <a:lnTo>
                    <a:pt x="102" y="12"/>
                  </a:lnTo>
                  <a:lnTo>
                    <a:pt x="96" y="6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6" y="6"/>
                  </a:lnTo>
                  <a:lnTo>
                    <a:pt x="20" y="12"/>
                  </a:lnTo>
                  <a:lnTo>
                    <a:pt x="20" y="2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12" y="32"/>
                  </a:lnTo>
                  <a:lnTo>
                    <a:pt x="6" y="36"/>
                  </a:lnTo>
                  <a:lnTo>
                    <a:pt x="2" y="42"/>
                  </a:lnTo>
                  <a:lnTo>
                    <a:pt x="0" y="50"/>
                  </a:lnTo>
                  <a:lnTo>
                    <a:pt x="0" y="14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22" y="72"/>
                  </a:lnTo>
                  <a:lnTo>
                    <a:pt x="30" y="66"/>
                  </a:lnTo>
                  <a:lnTo>
                    <a:pt x="40" y="60"/>
                  </a:lnTo>
                  <a:lnTo>
                    <a:pt x="52" y="58"/>
                  </a:lnTo>
                  <a:lnTo>
                    <a:pt x="5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9955828B-3780-C8A6-10DD-642787E5FC81}"/>
              </a:ext>
            </a:extLst>
          </p:cNvPr>
          <p:cNvGrpSpPr/>
          <p:nvPr/>
        </p:nvGrpSpPr>
        <p:grpSpPr bwMode="auto">
          <a:xfrm>
            <a:off x="6635965" y="3828109"/>
            <a:ext cx="915155" cy="915676"/>
            <a:chOff x="5337175" y="1708150"/>
            <a:chExt cx="415925" cy="415925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83" name="Freeform 1370">
              <a:extLst>
                <a:ext uri="{FF2B5EF4-FFF2-40B4-BE49-F238E27FC236}">
                  <a16:creationId xmlns:a16="http://schemas.microsoft.com/office/drawing/2014/main" id="{67D6B32C-42A2-73A3-1FE5-3F25B3B41D70}"/>
                </a:ext>
              </a:extLst>
            </p:cNvPr>
            <p:cNvSpPr/>
            <p:nvPr/>
          </p:nvSpPr>
          <p:spPr bwMode="auto">
            <a:xfrm>
              <a:off x="5619750" y="1708150"/>
              <a:ext cx="133350" cy="133350"/>
            </a:xfrm>
            <a:custGeom>
              <a:avLst/>
              <a:gdLst>
                <a:gd name="T0" fmla="*/ 82 w 84"/>
                <a:gd name="T1" fmla="*/ 56 h 84"/>
                <a:gd name="T2" fmla="*/ 30 w 84"/>
                <a:gd name="T3" fmla="*/ 4 h 84"/>
                <a:gd name="T4" fmla="*/ 30 w 84"/>
                <a:gd name="T5" fmla="*/ 4 h 84"/>
                <a:gd name="T6" fmla="*/ 28 w 84"/>
                <a:gd name="T7" fmla="*/ 2 h 84"/>
                <a:gd name="T8" fmla="*/ 24 w 84"/>
                <a:gd name="T9" fmla="*/ 0 h 84"/>
                <a:gd name="T10" fmla="*/ 20 w 84"/>
                <a:gd name="T11" fmla="*/ 2 h 84"/>
                <a:gd name="T12" fmla="*/ 16 w 84"/>
                <a:gd name="T13" fmla="*/ 4 h 84"/>
                <a:gd name="T14" fmla="*/ 16 w 84"/>
                <a:gd name="T15" fmla="*/ 4 h 84"/>
                <a:gd name="T16" fmla="*/ 14 w 84"/>
                <a:gd name="T17" fmla="*/ 6 h 84"/>
                <a:gd name="T18" fmla="*/ 14 w 84"/>
                <a:gd name="T19" fmla="*/ 10 h 84"/>
                <a:gd name="T20" fmla="*/ 14 w 84"/>
                <a:gd name="T21" fmla="*/ 14 h 84"/>
                <a:gd name="T22" fmla="*/ 16 w 84"/>
                <a:gd name="T23" fmla="*/ 18 h 84"/>
                <a:gd name="T24" fmla="*/ 24 w 84"/>
                <a:gd name="T25" fmla="*/ 26 h 84"/>
                <a:gd name="T26" fmla="*/ 0 w 84"/>
                <a:gd name="T27" fmla="*/ 50 h 84"/>
                <a:gd name="T28" fmla="*/ 34 w 84"/>
                <a:gd name="T29" fmla="*/ 84 h 84"/>
                <a:gd name="T30" fmla="*/ 58 w 84"/>
                <a:gd name="T31" fmla="*/ 60 h 84"/>
                <a:gd name="T32" fmla="*/ 68 w 84"/>
                <a:gd name="T33" fmla="*/ 70 h 84"/>
                <a:gd name="T34" fmla="*/ 68 w 84"/>
                <a:gd name="T35" fmla="*/ 70 h 84"/>
                <a:gd name="T36" fmla="*/ 72 w 84"/>
                <a:gd name="T37" fmla="*/ 72 h 84"/>
                <a:gd name="T38" fmla="*/ 76 w 84"/>
                <a:gd name="T39" fmla="*/ 72 h 84"/>
                <a:gd name="T40" fmla="*/ 78 w 84"/>
                <a:gd name="T41" fmla="*/ 72 h 84"/>
                <a:gd name="T42" fmla="*/ 82 w 84"/>
                <a:gd name="T43" fmla="*/ 70 h 84"/>
                <a:gd name="T44" fmla="*/ 82 w 84"/>
                <a:gd name="T45" fmla="*/ 70 h 84"/>
                <a:gd name="T46" fmla="*/ 84 w 84"/>
                <a:gd name="T47" fmla="*/ 66 h 84"/>
                <a:gd name="T48" fmla="*/ 84 w 84"/>
                <a:gd name="T49" fmla="*/ 62 h 84"/>
                <a:gd name="T50" fmla="*/ 84 w 84"/>
                <a:gd name="T51" fmla="*/ 58 h 84"/>
                <a:gd name="T52" fmla="*/ 82 w 84"/>
                <a:gd name="T53" fmla="*/ 56 h 84"/>
                <a:gd name="T54" fmla="*/ 82 w 84"/>
                <a:gd name="T55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84">
                  <a:moveTo>
                    <a:pt x="82" y="56"/>
                  </a:moveTo>
                  <a:lnTo>
                    <a:pt x="30" y="4"/>
                  </a:lnTo>
                  <a:lnTo>
                    <a:pt x="30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4" y="14"/>
                  </a:lnTo>
                  <a:lnTo>
                    <a:pt x="16" y="18"/>
                  </a:lnTo>
                  <a:lnTo>
                    <a:pt x="24" y="26"/>
                  </a:lnTo>
                  <a:lnTo>
                    <a:pt x="0" y="50"/>
                  </a:lnTo>
                  <a:lnTo>
                    <a:pt x="34" y="84"/>
                  </a:lnTo>
                  <a:lnTo>
                    <a:pt x="58" y="60"/>
                  </a:lnTo>
                  <a:lnTo>
                    <a:pt x="68" y="70"/>
                  </a:lnTo>
                  <a:lnTo>
                    <a:pt x="68" y="70"/>
                  </a:lnTo>
                  <a:lnTo>
                    <a:pt x="72" y="72"/>
                  </a:lnTo>
                  <a:lnTo>
                    <a:pt x="76" y="72"/>
                  </a:lnTo>
                  <a:lnTo>
                    <a:pt x="78" y="72"/>
                  </a:lnTo>
                  <a:lnTo>
                    <a:pt x="82" y="70"/>
                  </a:lnTo>
                  <a:lnTo>
                    <a:pt x="82" y="70"/>
                  </a:lnTo>
                  <a:lnTo>
                    <a:pt x="84" y="66"/>
                  </a:lnTo>
                  <a:lnTo>
                    <a:pt x="84" y="62"/>
                  </a:lnTo>
                  <a:lnTo>
                    <a:pt x="84" y="58"/>
                  </a:lnTo>
                  <a:lnTo>
                    <a:pt x="82" y="56"/>
                  </a:lnTo>
                  <a:lnTo>
                    <a:pt x="8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1371">
              <a:extLst>
                <a:ext uri="{FF2B5EF4-FFF2-40B4-BE49-F238E27FC236}">
                  <a16:creationId xmlns:a16="http://schemas.microsoft.com/office/drawing/2014/main" id="{B483C8F0-2FA0-BED9-FD45-8F9B0F4FCB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7175" y="1749425"/>
              <a:ext cx="374650" cy="374650"/>
            </a:xfrm>
            <a:custGeom>
              <a:avLst/>
              <a:gdLst>
                <a:gd name="T0" fmla="*/ 144 w 236"/>
                <a:gd name="T1" fmla="*/ 2 h 236"/>
                <a:gd name="T2" fmla="*/ 140 w 236"/>
                <a:gd name="T3" fmla="*/ 0 h 236"/>
                <a:gd name="T4" fmla="*/ 134 w 236"/>
                <a:gd name="T5" fmla="*/ 0 h 236"/>
                <a:gd name="T6" fmla="*/ 130 w 236"/>
                <a:gd name="T7" fmla="*/ 2 h 236"/>
                <a:gd name="T8" fmla="*/ 128 w 236"/>
                <a:gd name="T9" fmla="*/ 10 h 236"/>
                <a:gd name="T10" fmla="*/ 130 w 236"/>
                <a:gd name="T11" fmla="*/ 16 h 236"/>
                <a:gd name="T12" fmla="*/ 24 w 236"/>
                <a:gd name="T13" fmla="*/ 144 h 236"/>
                <a:gd name="T14" fmla="*/ 0 w 236"/>
                <a:gd name="T15" fmla="*/ 232 h 236"/>
                <a:gd name="T16" fmla="*/ 28 w 236"/>
                <a:gd name="T17" fmla="*/ 212 h 236"/>
                <a:gd name="T18" fmla="*/ 210 w 236"/>
                <a:gd name="T19" fmla="*/ 96 h 236"/>
                <a:gd name="T20" fmla="*/ 218 w 236"/>
                <a:gd name="T21" fmla="*/ 104 h 236"/>
                <a:gd name="T22" fmla="*/ 226 w 236"/>
                <a:gd name="T23" fmla="*/ 108 h 236"/>
                <a:gd name="T24" fmla="*/ 232 w 236"/>
                <a:gd name="T25" fmla="*/ 104 h 236"/>
                <a:gd name="T26" fmla="*/ 234 w 236"/>
                <a:gd name="T27" fmla="*/ 102 h 236"/>
                <a:gd name="T28" fmla="*/ 234 w 236"/>
                <a:gd name="T29" fmla="*/ 94 h 236"/>
                <a:gd name="T30" fmla="*/ 232 w 236"/>
                <a:gd name="T31" fmla="*/ 92 h 236"/>
                <a:gd name="T32" fmla="*/ 54 w 236"/>
                <a:gd name="T33" fmla="*/ 138 h 236"/>
                <a:gd name="T34" fmla="*/ 52 w 236"/>
                <a:gd name="T35" fmla="*/ 136 h 236"/>
                <a:gd name="T36" fmla="*/ 54 w 236"/>
                <a:gd name="T37" fmla="*/ 134 h 236"/>
                <a:gd name="T38" fmla="*/ 58 w 236"/>
                <a:gd name="T39" fmla="*/ 134 h 236"/>
                <a:gd name="T40" fmla="*/ 76 w 236"/>
                <a:gd name="T41" fmla="*/ 152 h 236"/>
                <a:gd name="T42" fmla="*/ 76 w 236"/>
                <a:gd name="T43" fmla="*/ 156 h 236"/>
                <a:gd name="T44" fmla="*/ 72 w 236"/>
                <a:gd name="T45" fmla="*/ 158 h 236"/>
                <a:gd name="T46" fmla="*/ 70 w 236"/>
                <a:gd name="T47" fmla="*/ 156 h 236"/>
                <a:gd name="T48" fmla="*/ 68 w 236"/>
                <a:gd name="T49" fmla="*/ 124 h 236"/>
                <a:gd name="T50" fmla="*/ 68 w 236"/>
                <a:gd name="T51" fmla="*/ 122 h 236"/>
                <a:gd name="T52" fmla="*/ 68 w 236"/>
                <a:gd name="T53" fmla="*/ 120 h 236"/>
                <a:gd name="T54" fmla="*/ 72 w 236"/>
                <a:gd name="T55" fmla="*/ 120 h 236"/>
                <a:gd name="T56" fmla="*/ 90 w 236"/>
                <a:gd name="T57" fmla="*/ 136 h 236"/>
                <a:gd name="T58" fmla="*/ 90 w 236"/>
                <a:gd name="T59" fmla="*/ 142 h 236"/>
                <a:gd name="T60" fmla="*/ 88 w 236"/>
                <a:gd name="T61" fmla="*/ 142 h 236"/>
                <a:gd name="T62" fmla="*/ 86 w 236"/>
                <a:gd name="T63" fmla="*/ 142 h 236"/>
                <a:gd name="T64" fmla="*/ 84 w 236"/>
                <a:gd name="T65" fmla="*/ 108 h 236"/>
                <a:gd name="T66" fmla="*/ 82 w 236"/>
                <a:gd name="T67" fmla="*/ 106 h 236"/>
                <a:gd name="T68" fmla="*/ 84 w 236"/>
                <a:gd name="T69" fmla="*/ 104 h 236"/>
                <a:gd name="T70" fmla="*/ 88 w 236"/>
                <a:gd name="T71" fmla="*/ 104 h 236"/>
                <a:gd name="T72" fmla="*/ 106 w 236"/>
                <a:gd name="T73" fmla="*/ 122 h 236"/>
                <a:gd name="T74" fmla="*/ 106 w 236"/>
                <a:gd name="T75" fmla="*/ 126 h 236"/>
                <a:gd name="T76" fmla="*/ 102 w 236"/>
                <a:gd name="T77" fmla="*/ 128 h 236"/>
                <a:gd name="T78" fmla="*/ 100 w 236"/>
                <a:gd name="T79" fmla="*/ 126 h 236"/>
                <a:gd name="T80" fmla="*/ 98 w 236"/>
                <a:gd name="T81" fmla="*/ 88 h 236"/>
                <a:gd name="T82" fmla="*/ 194 w 236"/>
                <a:gd name="T83" fmla="*/ 9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232" y="92"/>
                  </a:moveTo>
                  <a:lnTo>
                    <a:pt x="144" y="2"/>
                  </a:lnTo>
                  <a:lnTo>
                    <a:pt x="144" y="2"/>
                  </a:lnTo>
                  <a:lnTo>
                    <a:pt x="140" y="0"/>
                  </a:lnTo>
                  <a:lnTo>
                    <a:pt x="136" y="0"/>
                  </a:lnTo>
                  <a:lnTo>
                    <a:pt x="134" y="0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28" y="6"/>
                  </a:lnTo>
                  <a:lnTo>
                    <a:pt x="128" y="10"/>
                  </a:lnTo>
                  <a:lnTo>
                    <a:pt x="128" y="12"/>
                  </a:lnTo>
                  <a:lnTo>
                    <a:pt x="130" y="16"/>
                  </a:lnTo>
                  <a:lnTo>
                    <a:pt x="140" y="26"/>
                  </a:lnTo>
                  <a:lnTo>
                    <a:pt x="24" y="144"/>
                  </a:lnTo>
                  <a:lnTo>
                    <a:pt x="24" y="208"/>
                  </a:lnTo>
                  <a:lnTo>
                    <a:pt x="0" y="232"/>
                  </a:lnTo>
                  <a:lnTo>
                    <a:pt x="4" y="236"/>
                  </a:lnTo>
                  <a:lnTo>
                    <a:pt x="28" y="212"/>
                  </a:lnTo>
                  <a:lnTo>
                    <a:pt x="92" y="212"/>
                  </a:lnTo>
                  <a:lnTo>
                    <a:pt x="210" y="96"/>
                  </a:lnTo>
                  <a:lnTo>
                    <a:pt x="218" y="104"/>
                  </a:lnTo>
                  <a:lnTo>
                    <a:pt x="218" y="104"/>
                  </a:lnTo>
                  <a:lnTo>
                    <a:pt x="222" y="108"/>
                  </a:lnTo>
                  <a:lnTo>
                    <a:pt x="226" y="108"/>
                  </a:lnTo>
                  <a:lnTo>
                    <a:pt x="230" y="108"/>
                  </a:lnTo>
                  <a:lnTo>
                    <a:pt x="232" y="104"/>
                  </a:lnTo>
                  <a:lnTo>
                    <a:pt x="232" y="104"/>
                  </a:lnTo>
                  <a:lnTo>
                    <a:pt x="234" y="102"/>
                  </a:lnTo>
                  <a:lnTo>
                    <a:pt x="236" y="98"/>
                  </a:lnTo>
                  <a:lnTo>
                    <a:pt x="234" y="94"/>
                  </a:lnTo>
                  <a:lnTo>
                    <a:pt x="232" y="92"/>
                  </a:lnTo>
                  <a:lnTo>
                    <a:pt x="232" y="92"/>
                  </a:lnTo>
                  <a:close/>
                  <a:moveTo>
                    <a:pt x="70" y="156"/>
                  </a:moveTo>
                  <a:lnTo>
                    <a:pt x="54" y="138"/>
                  </a:lnTo>
                  <a:lnTo>
                    <a:pt x="54" y="138"/>
                  </a:lnTo>
                  <a:lnTo>
                    <a:pt x="52" y="136"/>
                  </a:lnTo>
                  <a:lnTo>
                    <a:pt x="54" y="134"/>
                  </a:lnTo>
                  <a:lnTo>
                    <a:pt x="54" y="134"/>
                  </a:lnTo>
                  <a:lnTo>
                    <a:pt x="56" y="134"/>
                  </a:lnTo>
                  <a:lnTo>
                    <a:pt x="58" y="13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6" y="154"/>
                  </a:lnTo>
                  <a:lnTo>
                    <a:pt x="76" y="156"/>
                  </a:lnTo>
                  <a:lnTo>
                    <a:pt x="76" y="156"/>
                  </a:lnTo>
                  <a:lnTo>
                    <a:pt x="72" y="158"/>
                  </a:lnTo>
                  <a:lnTo>
                    <a:pt x="70" y="156"/>
                  </a:lnTo>
                  <a:lnTo>
                    <a:pt x="70" y="156"/>
                  </a:lnTo>
                  <a:close/>
                  <a:moveTo>
                    <a:pt x="86" y="142"/>
                  </a:moveTo>
                  <a:lnTo>
                    <a:pt x="68" y="124"/>
                  </a:lnTo>
                  <a:lnTo>
                    <a:pt x="68" y="124"/>
                  </a:lnTo>
                  <a:lnTo>
                    <a:pt x="68" y="122"/>
                  </a:lnTo>
                  <a:lnTo>
                    <a:pt x="68" y="120"/>
                  </a:lnTo>
                  <a:lnTo>
                    <a:pt x="68" y="120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90" y="136"/>
                  </a:lnTo>
                  <a:lnTo>
                    <a:pt x="90" y="136"/>
                  </a:lnTo>
                  <a:lnTo>
                    <a:pt x="92" y="138"/>
                  </a:lnTo>
                  <a:lnTo>
                    <a:pt x="90" y="142"/>
                  </a:lnTo>
                  <a:lnTo>
                    <a:pt x="90" y="142"/>
                  </a:lnTo>
                  <a:lnTo>
                    <a:pt x="88" y="142"/>
                  </a:lnTo>
                  <a:lnTo>
                    <a:pt x="86" y="142"/>
                  </a:lnTo>
                  <a:lnTo>
                    <a:pt x="86" y="142"/>
                  </a:lnTo>
                  <a:close/>
                  <a:moveTo>
                    <a:pt x="100" y="126"/>
                  </a:moveTo>
                  <a:lnTo>
                    <a:pt x="84" y="108"/>
                  </a:lnTo>
                  <a:lnTo>
                    <a:pt x="84" y="108"/>
                  </a:lnTo>
                  <a:lnTo>
                    <a:pt x="82" y="106"/>
                  </a:lnTo>
                  <a:lnTo>
                    <a:pt x="84" y="104"/>
                  </a:lnTo>
                  <a:lnTo>
                    <a:pt x="84" y="104"/>
                  </a:lnTo>
                  <a:lnTo>
                    <a:pt x="86" y="104"/>
                  </a:lnTo>
                  <a:lnTo>
                    <a:pt x="88" y="104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24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2" y="128"/>
                  </a:lnTo>
                  <a:lnTo>
                    <a:pt x="100" y="126"/>
                  </a:lnTo>
                  <a:lnTo>
                    <a:pt x="100" y="126"/>
                  </a:lnTo>
                  <a:close/>
                  <a:moveTo>
                    <a:pt x="148" y="138"/>
                  </a:moveTo>
                  <a:lnTo>
                    <a:pt x="98" y="88"/>
                  </a:lnTo>
                  <a:lnTo>
                    <a:pt x="144" y="42"/>
                  </a:lnTo>
                  <a:lnTo>
                    <a:pt x="194" y="92"/>
                  </a:lnTo>
                  <a:lnTo>
                    <a:pt x="14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0C35E48B-8A54-11DA-77E9-0DF7C166E466}"/>
              </a:ext>
            </a:extLst>
          </p:cNvPr>
          <p:cNvGrpSpPr/>
          <p:nvPr/>
        </p:nvGrpSpPr>
        <p:grpSpPr bwMode="auto">
          <a:xfrm>
            <a:off x="9189432" y="3918975"/>
            <a:ext cx="859268" cy="733939"/>
            <a:chOff x="5308600" y="3521075"/>
            <a:chExt cx="390525" cy="333375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280" name="Freeform 1372">
              <a:extLst>
                <a:ext uri="{FF2B5EF4-FFF2-40B4-BE49-F238E27FC236}">
                  <a16:creationId xmlns:a16="http://schemas.microsoft.com/office/drawing/2014/main" id="{6BC1BF0A-66C9-74B1-8F10-EA47BCE88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8600" y="3565525"/>
              <a:ext cx="390525" cy="288925"/>
            </a:xfrm>
            <a:custGeom>
              <a:avLst/>
              <a:gdLst>
                <a:gd name="T0" fmla="*/ 18 w 246"/>
                <a:gd name="T1" fmla="*/ 0 h 182"/>
                <a:gd name="T2" fmla="*/ 10 w 246"/>
                <a:gd name="T3" fmla="*/ 0 h 182"/>
                <a:gd name="T4" fmla="*/ 2 w 246"/>
                <a:gd name="T5" fmla="*/ 10 h 182"/>
                <a:gd name="T6" fmla="*/ 0 w 246"/>
                <a:gd name="T7" fmla="*/ 164 h 182"/>
                <a:gd name="T8" fmla="*/ 2 w 246"/>
                <a:gd name="T9" fmla="*/ 170 h 182"/>
                <a:gd name="T10" fmla="*/ 10 w 246"/>
                <a:gd name="T11" fmla="*/ 180 h 182"/>
                <a:gd name="T12" fmla="*/ 228 w 246"/>
                <a:gd name="T13" fmla="*/ 182 h 182"/>
                <a:gd name="T14" fmla="*/ 236 w 246"/>
                <a:gd name="T15" fmla="*/ 180 h 182"/>
                <a:gd name="T16" fmla="*/ 246 w 246"/>
                <a:gd name="T17" fmla="*/ 170 h 182"/>
                <a:gd name="T18" fmla="*/ 246 w 246"/>
                <a:gd name="T19" fmla="*/ 18 h 182"/>
                <a:gd name="T20" fmla="*/ 246 w 246"/>
                <a:gd name="T21" fmla="*/ 10 h 182"/>
                <a:gd name="T22" fmla="*/ 236 w 246"/>
                <a:gd name="T23" fmla="*/ 0 h 182"/>
                <a:gd name="T24" fmla="*/ 228 w 246"/>
                <a:gd name="T25" fmla="*/ 0 h 182"/>
                <a:gd name="T26" fmla="*/ 124 w 246"/>
                <a:gd name="T27" fmla="*/ 154 h 182"/>
                <a:gd name="T28" fmla="*/ 98 w 246"/>
                <a:gd name="T29" fmla="*/ 148 h 182"/>
                <a:gd name="T30" fmla="*/ 78 w 246"/>
                <a:gd name="T31" fmla="*/ 136 h 182"/>
                <a:gd name="T32" fmla="*/ 64 w 246"/>
                <a:gd name="T33" fmla="*/ 116 h 182"/>
                <a:gd name="T34" fmla="*/ 60 w 246"/>
                <a:gd name="T35" fmla="*/ 90 h 182"/>
                <a:gd name="T36" fmla="*/ 62 w 246"/>
                <a:gd name="T37" fmla="*/ 78 h 182"/>
                <a:gd name="T38" fmla="*/ 70 w 246"/>
                <a:gd name="T39" fmla="*/ 56 h 182"/>
                <a:gd name="T40" fmla="*/ 88 w 246"/>
                <a:gd name="T41" fmla="*/ 38 h 182"/>
                <a:gd name="T42" fmla="*/ 110 w 246"/>
                <a:gd name="T43" fmla="*/ 28 h 182"/>
                <a:gd name="T44" fmla="*/ 124 w 246"/>
                <a:gd name="T45" fmla="*/ 28 h 182"/>
                <a:gd name="T46" fmla="*/ 148 w 246"/>
                <a:gd name="T47" fmla="*/ 32 h 182"/>
                <a:gd name="T48" fmla="*/ 168 w 246"/>
                <a:gd name="T49" fmla="*/ 46 h 182"/>
                <a:gd name="T50" fmla="*/ 182 w 246"/>
                <a:gd name="T51" fmla="*/ 66 h 182"/>
                <a:gd name="T52" fmla="*/ 186 w 246"/>
                <a:gd name="T53" fmla="*/ 90 h 182"/>
                <a:gd name="T54" fmla="*/ 186 w 246"/>
                <a:gd name="T55" fmla="*/ 104 h 182"/>
                <a:gd name="T56" fmla="*/ 176 w 246"/>
                <a:gd name="T57" fmla="*/ 126 h 182"/>
                <a:gd name="T58" fmla="*/ 158 w 246"/>
                <a:gd name="T59" fmla="*/ 142 h 182"/>
                <a:gd name="T60" fmla="*/ 136 w 246"/>
                <a:gd name="T61" fmla="*/ 152 h 182"/>
                <a:gd name="T62" fmla="*/ 124 w 246"/>
                <a:gd name="T63" fmla="*/ 15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6" h="182">
                  <a:moveTo>
                    <a:pt x="22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70"/>
                  </a:lnTo>
                  <a:lnTo>
                    <a:pt x="4" y="176"/>
                  </a:lnTo>
                  <a:lnTo>
                    <a:pt x="10" y="180"/>
                  </a:lnTo>
                  <a:lnTo>
                    <a:pt x="18" y="182"/>
                  </a:lnTo>
                  <a:lnTo>
                    <a:pt x="228" y="182"/>
                  </a:lnTo>
                  <a:lnTo>
                    <a:pt x="228" y="182"/>
                  </a:lnTo>
                  <a:lnTo>
                    <a:pt x="236" y="180"/>
                  </a:lnTo>
                  <a:lnTo>
                    <a:pt x="242" y="176"/>
                  </a:lnTo>
                  <a:lnTo>
                    <a:pt x="246" y="170"/>
                  </a:lnTo>
                  <a:lnTo>
                    <a:pt x="246" y="164"/>
                  </a:lnTo>
                  <a:lnTo>
                    <a:pt x="246" y="18"/>
                  </a:lnTo>
                  <a:lnTo>
                    <a:pt x="246" y="18"/>
                  </a:lnTo>
                  <a:lnTo>
                    <a:pt x="246" y="10"/>
                  </a:lnTo>
                  <a:lnTo>
                    <a:pt x="242" y="4"/>
                  </a:lnTo>
                  <a:lnTo>
                    <a:pt x="236" y="0"/>
                  </a:lnTo>
                  <a:lnTo>
                    <a:pt x="228" y="0"/>
                  </a:lnTo>
                  <a:lnTo>
                    <a:pt x="228" y="0"/>
                  </a:lnTo>
                  <a:close/>
                  <a:moveTo>
                    <a:pt x="124" y="154"/>
                  </a:moveTo>
                  <a:lnTo>
                    <a:pt x="124" y="154"/>
                  </a:lnTo>
                  <a:lnTo>
                    <a:pt x="110" y="152"/>
                  </a:lnTo>
                  <a:lnTo>
                    <a:pt x="98" y="148"/>
                  </a:lnTo>
                  <a:lnTo>
                    <a:pt x="88" y="142"/>
                  </a:lnTo>
                  <a:lnTo>
                    <a:pt x="78" y="136"/>
                  </a:lnTo>
                  <a:lnTo>
                    <a:pt x="70" y="126"/>
                  </a:lnTo>
                  <a:lnTo>
                    <a:pt x="64" y="116"/>
                  </a:lnTo>
                  <a:lnTo>
                    <a:pt x="62" y="104"/>
                  </a:lnTo>
                  <a:lnTo>
                    <a:pt x="60" y="90"/>
                  </a:lnTo>
                  <a:lnTo>
                    <a:pt x="60" y="90"/>
                  </a:lnTo>
                  <a:lnTo>
                    <a:pt x="62" y="78"/>
                  </a:lnTo>
                  <a:lnTo>
                    <a:pt x="64" y="66"/>
                  </a:lnTo>
                  <a:lnTo>
                    <a:pt x="70" y="56"/>
                  </a:lnTo>
                  <a:lnTo>
                    <a:pt x="78" y="46"/>
                  </a:lnTo>
                  <a:lnTo>
                    <a:pt x="88" y="38"/>
                  </a:lnTo>
                  <a:lnTo>
                    <a:pt x="98" y="32"/>
                  </a:lnTo>
                  <a:lnTo>
                    <a:pt x="110" y="28"/>
                  </a:lnTo>
                  <a:lnTo>
                    <a:pt x="124" y="28"/>
                  </a:lnTo>
                  <a:lnTo>
                    <a:pt x="124" y="28"/>
                  </a:lnTo>
                  <a:lnTo>
                    <a:pt x="136" y="28"/>
                  </a:lnTo>
                  <a:lnTo>
                    <a:pt x="148" y="32"/>
                  </a:lnTo>
                  <a:lnTo>
                    <a:pt x="158" y="38"/>
                  </a:lnTo>
                  <a:lnTo>
                    <a:pt x="168" y="46"/>
                  </a:lnTo>
                  <a:lnTo>
                    <a:pt x="176" y="56"/>
                  </a:lnTo>
                  <a:lnTo>
                    <a:pt x="182" y="66"/>
                  </a:lnTo>
                  <a:lnTo>
                    <a:pt x="186" y="78"/>
                  </a:lnTo>
                  <a:lnTo>
                    <a:pt x="186" y="90"/>
                  </a:lnTo>
                  <a:lnTo>
                    <a:pt x="186" y="90"/>
                  </a:lnTo>
                  <a:lnTo>
                    <a:pt x="186" y="104"/>
                  </a:lnTo>
                  <a:lnTo>
                    <a:pt x="182" y="116"/>
                  </a:lnTo>
                  <a:lnTo>
                    <a:pt x="176" y="126"/>
                  </a:lnTo>
                  <a:lnTo>
                    <a:pt x="168" y="136"/>
                  </a:lnTo>
                  <a:lnTo>
                    <a:pt x="158" y="142"/>
                  </a:lnTo>
                  <a:lnTo>
                    <a:pt x="148" y="148"/>
                  </a:lnTo>
                  <a:lnTo>
                    <a:pt x="136" y="152"/>
                  </a:lnTo>
                  <a:lnTo>
                    <a:pt x="124" y="154"/>
                  </a:lnTo>
                  <a:lnTo>
                    <a:pt x="124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81" name="Freeform 1373">
              <a:extLst>
                <a:ext uri="{FF2B5EF4-FFF2-40B4-BE49-F238E27FC236}">
                  <a16:creationId xmlns:a16="http://schemas.microsoft.com/office/drawing/2014/main" id="{BD9C5765-C365-806A-9296-A70F95037E21}"/>
                </a:ext>
              </a:extLst>
            </p:cNvPr>
            <p:cNvSpPr/>
            <p:nvPr/>
          </p:nvSpPr>
          <p:spPr bwMode="auto">
            <a:xfrm>
              <a:off x="5445125" y="3651250"/>
              <a:ext cx="117475" cy="117475"/>
            </a:xfrm>
            <a:custGeom>
              <a:avLst/>
              <a:gdLst>
                <a:gd name="T0" fmla="*/ 70 w 74"/>
                <a:gd name="T1" fmla="*/ 26 h 74"/>
                <a:gd name="T2" fmla="*/ 48 w 74"/>
                <a:gd name="T3" fmla="*/ 26 h 74"/>
                <a:gd name="T4" fmla="*/ 48 w 74"/>
                <a:gd name="T5" fmla="*/ 4 h 74"/>
                <a:gd name="T6" fmla="*/ 48 w 74"/>
                <a:gd name="T7" fmla="*/ 4 h 74"/>
                <a:gd name="T8" fmla="*/ 46 w 74"/>
                <a:gd name="T9" fmla="*/ 0 h 74"/>
                <a:gd name="T10" fmla="*/ 44 w 74"/>
                <a:gd name="T11" fmla="*/ 0 h 74"/>
                <a:gd name="T12" fmla="*/ 30 w 74"/>
                <a:gd name="T13" fmla="*/ 0 h 74"/>
                <a:gd name="T14" fmla="*/ 30 w 74"/>
                <a:gd name="T15" fmla="*/ 0 h 74"/>
                <a:gd name="T16" fmla="*/ 28 w 74"/>
                <a:gd name="T17" fmla="*/ 0 h 74"/>
                <a:gd name="T18" fmla="*/ 26 w 74"/>
                <a:gd name="T19" fmla="*/ 4 h 74"/>
                <a:gd name="T20" fmla="*/ 26 w 74"/>
                <a:gd name="T21" fmla="*/ 26 h 74"/>
                <a:gd name="T22" fmla="*/ 4 w 74"/>
                <a:gd name="T23" fmla="*/ 26 h 74"/>
                <a:gd name="T24" fmla="*/ 4 w 74"/>
                <a:gd name="T25" fmla="*/ 26 h 74"/>
                <a:gd name="T26" fmla="*/ 2 w 74"/>
                <a:gd name="T27" fmla="*/ 26 h 74"/>
                <a:gd name="T28" fmla="*/ 0 w 74"/>
                <a:gd name="T29" fmla="*/ 30 h 74"/>
                <a:gd name="T30" fmla="*/ 0 w 74"/>
                <a:gd name="T31" fmla="*/ 44 h 74"/>
                <a:gd name="T32" fmla="*/ 0 w 74"/>
                <a:gd name="T33" fmla="*/ 44 h 74"/>
                <a:gd name="T34" fmla="*/ 2 w 74"/>
                <a:gd name="T35" fmla="*/ 46 h 74"/>
                <a:gd name="T36" fmla="*/ 4 w 74"/>
                <a:gd name="T37" fmla="*/ 48 h 74"/>
                <a:gd name="T38" fmla="*/ 26 w 74"/>
                <a:gd name="T39" fmla="*/ 48 h 74"/>
                <a:gd name="T40" fmla="*/ 26 w 74"/>
                <a:gd name="T41" fmla="*/ 70 h 74"/>
                <a:gd name="T42" fmla="*/ 26 w 74"/>
                <a:gd name="T43" fmla="*/ 70 h 74"/>
                <a:gd name="T44" fmla="*/ 28 w 74"/>
                <a:gd name="T45" fmla="*/ 72 h 74"/>
                <a:gd name="T46" fmla="*/ 30 w 74"/>
                <a:gd name="T47" fmla="*/ 74 h 74"/>
                <a:gd name="T48" fmla="*/ 44 w 74"/>
                <a:gd name="T49" fmla="*/ 74 h 74"/>
                <a:gd name="T50" fmla="*/ 44 w 74"/>
                <a:gd name="T51" fmla="*/ 74 h 74"/>
                <a:gd name="T52" fmla="*/ 46 w 74"/>
                <a:gd name="T53" fmla="*/ 72 h 74"/>
                <a:gd name="T54" fmla="*/ 48 w 74"/>
                <a:gd name="T55" fmla="*/ 70 h 74"/>
                <a:gd name="T56" fmla="*/ 48 w 74"/>
                <a:gd name="T57" fmla="*/ 48 h 74"/>
                <a:gd name="T58" fmla="*/ 70 w 74"/>
                <a:gd name="T59" fmla="*/ 48 h 74"/>
                <a:gd name="T60" fmla="*/ 70 w 74"/>
                <a:gd name="T61" fmla="*/ 48 h 74"/>
                <a:gd name="T62" fmla="*/ 72 w 74"/>
                <a:gd name="T63" fmla="*/ 46 h 74"/>
                <a:gd name="T64" fmla="*/ 74 w 74"/>
                <a:gd name="T65" fmla="*/ 44 h 74"/>
                <a:gd name="T66" fmla="*/ 74 w 74"/>
                <a:gd name="T67" fmla="*/ 30 h 74"/>
                <a:gd name="T68" fmla="*/ 74 w 74"/>
                <a:gd name="T69" fmla="*/ 30 h 74"/>
                <a:gd name="T70" fmla="*/ 72 w 74"/>
                <a:gd name="T71" fmla="*/ 26 h 74"/>
                <a:gd name="T72" fmla="*/ 70 w 74"/>
                <a:gd name="T73" fmla="*/ 26 h 74"/>
                <a:gd name="T74" fmla="*/ 70 w 74"/>
                <a:gd name="T75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4" h="74">
                  <a:moveTo>
                    <a:pt x="70" y="26"/>
                  </a:moveTo>
                  <a:lnTo>
                    <a:pt x="48" y="26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4"/>
                  </a:lnTo>
                  <a:lnTo>
                    <a:pt x="2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26" y="48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8" y="72"/>
                  </a:lnTo>
                  <a:lnTo>
                    <a:pt x="30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2"/>
                  </a:lnTo>
                  <a:lnTo>
                    <a:pt x="48" y="70"/>
                  </a:lnTo>
                  <a:lnTo>
                    <a:pt x="48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1374">
              <a:extLst>
                <a:ext uri="{FF2B5EF4-FFF2-40B4-BE49-F238E27FC236}">
                  <a16:creationId xmlns:a16="http://schemas.microsoft.com/office/drawing/2014/main" id="{F6CB1182-4F66-1AEC-0768-ED0D5EC124EE}"/>
                </a:ext>
              </a:extLst>
            </p:cNvPr>
            <p:cNvSpPr/>
            <p:nvPr/>
          </p:nvSpPr>
          <p:spPr bwMode="auto">
            <a:xfrm>
              <a:off x="5438775" y="3521075"/>
              <a:ext cx="130175" cy="31750"/>
            </a:xfrm>
            <a:custGeom>
              <a:avLst/>
              <a:gdLst>
                <a:gd name="T0" fmla="*/ 12 w 82"/>
                <a:gd name="T1" fmla="*/ 12 h 20"/>
                <a:gd name="T2" fmla="*/ 70 w 82"/>
                <a:gd name="T3" fmla="*/ 12 h 20"/>
                <a:gd name="T4" fmla="*/ 70 w 82"/>
                <a:gd name="T5" fmla="*/ 20 h 20"/>
                <a:gd name="T6" fmla="*/ 82 w 82"/>
                <a:gd name="T7" fmla="*/ 20 h 20"/>
                <a:gd name="T8" fmla="*/ 82 w 82"/>
                <a:gd name="T9" fmla="*/ 6 h 20"/>
                <a:gd name="T10" fmla="*/ 82 w 82"/>
                <a:gd name="T11" fmla="*/ 6 h 20"/>
                <a:gd name="T12" fmla="*/ 80 w 82"/>
                <a:gd name="T13" fmla="*/ 0 h 20"/>
                <a:gd name="T14" fmla="*/ 76 w 82"/>
                <a:gd name="T15" fmla="*/ 0 h 20"/>
                <a:gd name="T16" fmla="*/ 6 w 82"/>
                <a:gd name="T17" fmla="*/ 0 h 20"/>
                <a:gd name="T18" fmla="*/ 6 w 82"/>
                <a:gd name="T19" fmla="*/ 0 h 20"/>
                <a:gd name="T20" fmla="*/ 2 w 82"/>
                <a:gd name="T21" fmla="*/ 0 h 20"/>
                <a:gd name="T22" fmla="*/ 0 w 82"/>
                <a:gd name="T23" fmla="*/ 6 h 20"/>
                <a:gd name="T24" fmla="*/ 0 w 82"/>
                <a:gd name="T25" fmla="*/ 20 h 20"/>
                <a:gd name="T26" fmla="*/ 12 w 82"/>
                <a:gd name="T27" fmla="*/ 20 h 20"/>
                <a:gd name="T28" fmla="*/ 12 w 82"/>
                <a:gd name="T2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20">
                  <a:moveTo>
                    <a:pt x="12" y="12"/>
                  </a:moveTo>
                  <a:lnTo>
                    <a:pt x="70" y="12"/>
                  </a:lnTo>
                  <a:lnTo>
                    <a:pt x="70" y="20"/>
                  </a:lnTo>
                  <a:lnTo>
                    <a:pt x="82" y="20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20"/>
                  </a:lnTo>
                  <a:lnTo>
                    <a:pt x="12" y="20"/>
                  </a:ln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7583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搜集整理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85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62</Words>
  <Application>Microsoft Office PowerPoint</Application>
  <PresentationFormat>宽屏</PresentationFormat>
  <Paragraphs>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HarmonyOS Sans SC Light</vt:lpstr>
      <vt:lpstr>阿里巴巴普惠体 2.0 55 Regular</vt:lpstr>
      <vt:lpstr>阿里巴巴普惠体 2.0 65 Medium</vt:lpstr>
      <vt:lpstr>等线</vt:lpstr>
      <vt:lpstr>等线 Light</vt:lpstr>
      <vt:lpstr>Arial</vt:lpstr>
      <vt:lpstr>Impact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医疗医药卫生相关图标插画ppt素材</dc:title>
  <dc:creator>@51PPT模板网 整理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26</cp:revision>
  <dcterms:created xsi:type="dcterms:W3CDTF">2023-12-14T03:13:08Z</dcterms:created>
  <dcterms:modified xsi:type="dcterms:W3CDTF">2023-12-14T14:00:03Z</dcterms:modified>
  <cp:contentStatus>医疗医药卫生相关图标插画ppt素材，www.51pptmoban.com</cp:contentStatus>
  <cp:version>51pptmoban.com（V51-121401版）</cp:version>
</cp:coreProperties>
</file>