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1" r:id="rId2"/>
    <p:sldId id="292" r:id="rId3"/>
    <p:sldId id="293" r:id="rId4"/>
    <p:sldId id="294" r:id="rId5"/>
    <p:sldId id="295" r:id="rId6"/>
    <p:sldId id="296" r:id="rId7"/>
    <p:sldId id="297" r:id="rId8"/>
    <p:sldId id="303" r:id="rId9"/>
    <p:sldId id="299" r:id="rId10"/>
    <p:sldId id="304" r:id="rId11"/>
    <p:sldId id="305" r:id="rId12"/>
    <p:sldId id="306" r:id="rId13"/>
    <p:sldId id="310" r:id="rId14"/>
    <p:sldId id="308" r:id="rId15"/>
    <p:sldId id="311" r:id="rId16"/>
    <p:sldId id="312" r:id="rId17"/>
    <p:sldId id="313" r:id="rId18"/>
    <p:sldId id="315" r:id="rId19"/>
    <p:sldId id="316" r:id="rId20"/>
    <p:sldId id="314" r:id="rId21"/>
    <p:sldId id="317" r:id="rId22"/>
    <p:sldId id="318" r:id="rId23"/>
    <p:sldId id="319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4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238"/>
    <a:srgbClr val="FF725E"/>
    <a:srgbClr val="455A64"/>
    <a:srgbClr val="EBECED"/>
    <a:srgbClr val="353642"/>
    <a:srgbClr val="3FBD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1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540" y="60"/>
      </p:cViewPr>
      <p:guideLst>
        <p:guide orient="horz" pos="2160"/>
        <p:guide pos="3840"/>
        <p:guide pos="574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01538-D069-4A99-886D-99DF6BAE3014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0F4E6-DA03-4A48-A7F8-E04329BE32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91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287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112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275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017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7044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3662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455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5819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6970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1319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637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8393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505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38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4014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8835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303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955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8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723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2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635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161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761D886-6298-9062-0511-4CAF7F84B0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76432" cy="6858000"/>
          </a:xfrm>
          <a:custGeom>
            <a:avLst/>
            <a:gdLst>
              <a:gd name="connsiteX0" fmla="*/ 0 w 12176432"/>
              <a:gd name="connsiteY0" fmla="*/ 0 h 6858000"/>
              <a:gd name="connsiteX1" fmla="*/ 12176432 w 12176432"/>
              <a:gd name="connsiteY1" fmla="*/ 0 h 6858000"/>
              <a:gd name="connsiteX2" fmla="*/ 12176432 w 12176432"/>
              <a:gd name="connsiteY2" fmla="*/ 6858000 h 6858000"/>
              <a:gd name="connsiteX3" fmla="*/ 0 w 121764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6432" h="6858000">
                <a:moveTo>
                  <a:pt x="0" y="0"/>
                </a:moveTo>
                <a:lnTo>
                  <a:pt x="12176432" y="0"/>
                </a:lnTo>
                <a:lnTo>
                  <a:pt x="121764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7399D7AE-F406-C7CF-66C5-4AE488EAB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7439F9B-44FD-8F5F-7DD3-250D1F2194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4150A7-0A20-8BB9-8078-6A9F5D0FF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D3F0E-7C51-47AF-842B-82FD2B073C86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0FF510-271A-EDC8-111C-21E047EA9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D9D549-9989-77F3-5099-7A46B4061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013A7-5E37-406A-9404-BAA35E61C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09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761D886-6298-9062-0511-4CAF7F84B0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76432" cy="6858000"/>
          </a:xfrm>
          <a:custGeom>
            <a:avLst/>
            <a:gdLst>
              <a:gd name="connsiteX0" fmla="*/ 0 w 12176432"/>
              <a:gd name="connsiteY0" fmla="*/ 0 h 6858000"/>
              <a:gd name="connsiteX1" fmla="*/ 12176432 w 12176432"/>
              <a:gd name="connsiteY1" fmla="*/ 0 h 6858000"/>
              <a:gd name="connsiteX2" fmla="*/ 12176432 w 12176432"/>
              <a:gd name="connsiteY2" fmla="*/ 6858000 h 6858000"/>
              <a:gd name="connsiteX3" fmla="*/ 0 w 121764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6432" h="6858000">
                <a:moveTo>
                  <a:pt x="0" y="0"/>
                </a:moveTo>
                <a:lnTo>
                  <a:pt x="12176432" y="0"/>
                </a:lnTo>
                <a:lnTo>
                  <a:pt x="121764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4150A7-0A20-8BB9-8078-6A9F5D0FF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D3F0E-7C51-47AF-842B-82FD2B073C86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0FF510-271A-EDC8-111C-21E047EA9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D9D549-9989-77F3-5099-7A46B4061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013A7-5E37-406A-9404-BAA35E61C7C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2B9DF24-8A91-F0CA-ED48-CEF262EB7A91}"/>
              </a:ext>
            </a:extLst>
          </p:cNvPr>
          <p:cNvGrpSpPr/>
          <p:nvPr userDrawn="1"/>
        </p:nvGrpSpPr>
        <p:grpSpPr>
          <a:xfrm rot="10800000">
            <a:off x="5907314" y="5860092"/>
            <a:ext cx="6284686" cy="997907"/>
            <a:chOff x="0" y="0"/>
            <a:chExt cx="8737249" cy="242224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BB8BF9C-AA47-B5C0-A432-2066C7001346}"/>
                </a:ext>
              </a:extLst>
            </p:cNvPr>
            <p:cNvSpPr/>
            <p:nvPr/>
          </p:nvSpPr>
          <p:spPr>
            <a:xfrm>
              <a:off x="0" y="0"/>
              <a:ext cx="8737249" cy="2422241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D4B6CDC-D5E3-CEF7-1675-626A0D48772D}"/>
                </a:ext>
              </a:extLst>
            </p:cNvPr>
            <p:cNvSpPr/>
            <p:nvPr/>
          </p:nvSpPr>
          <p:spPr>
            <a:xfrm>
              <a:off x="0" y="2"/>
              <a:ext cx="8737249" cy="1426847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8A55568-3E02-3FBB-928A-E942996C06FF}"/>
              </a:ext>
            </a:extLst>
          </p:cNvPr>
          <p:cNvSpPr/>
          <p:nvPr userDrawn="1"/>
        </p:nvSpPr>
        <p:spPr>
          <a:xfrm>
            <a:off x="7019036" y="5168369"/>
            <a:ext cx="5353011" cy="1689631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353642"/>
              </a:gs>
              <a:gs pos="100000">
                <a:srgbClr val="263238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87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30758C-AA05-0E9C-D845-9982ED5B9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1E7417-B6BA-C578-9B83-6883BAB4A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7353BC-C422-F8DF-9E36-B9C846E6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D3F0E-7C51-47AF-842B-82FD2B073C86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BE2613-7B9C-7EF7-F40D-88737C697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7215D5-B159-6E5B-6F93-187F8721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013A7-5E37-406A-9404-BAA35E61C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969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7028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F340804-4907-0E5E-8F41-3F495010C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D8F254-D522-1893-A5A6-48D4078015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F5EC80-14D4-9623-70ED-55444EED54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D3F0E-7C51-47AF-842B-82FD2B073C86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B194B8-A14A-5FE1-AD13-B1BECE48F4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3848B4-DDB5-E890-0858-EBEE72C24C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013A7-5E37-406A-9404-BAA35E61C7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950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CD2816-9571-08C1-3022-EFA6360723CC}"/>
              </a:ext>
            </a:extLst>
          </p:cNvPr>
          <p:cNvGrpSpPr/>
          <p:nvPr/>
        </p:nvGrpSpPr>
        <p:grpSpPr>
          <a:xfrm>
            <a:off x="1" y="1"/>
            <a:ext cx="7347374" cy="2036924"/>
            <a:chOff x="0" y="0"/>
            <a:chExt cx="8737249" cy="242224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3E31F95-CC21-23D2-C4F9-F51A2F7F1748}"/>
                </a:ext>
              </a:extLst>
            </p:cNvPr>
            <p:cNvSpPr/>
            <p:nvPr/>
          </p:nvSpPr>
          <p:spPr>
            <a:xfrm>
              <a:off x="0" y="0"/>
              <a:ext cx="8737249" cy="2422241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1A10E13-A8D7-6991-2230-8275BD5A8DD4}"/>
                </a:ext>
              </a:extLst>
            </p:cNvPr>
            <p:cNvSpPr/>
            <p:nvPr/>
          </p:nvSpPr>
          <p:spPr>
            <a:xfrm>
              <a:off x="0" y="0"/>
              <a:ext cx="8737249" cy="2080062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F0D1D444-86CA-9521-BE71-2167B30D54B8}"/>
              </a:ext>
            </a:extLst>
          </p:cNvPr>
          <p:cNvSpPr/>
          <p:nvPr/>
        </p:nvSpPr>
        <p:spPr>
          <a:xfrm>
            <a:off x="3501720" y="3039202"/>
            <a:ext cx="5207812" cy="326623"/>
          </a:xfrm>
          <a:prstGeom prst="roundRect">
            <a:avLst>
              <a:gd name="adj" fmla="val 50000"/>
            </a:avLst>
          </a:prstGeom>
          <a:noFill/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 descr="D:\51PPT模板网\51pptmoban.com\图片001.jpg">
            <a:extLst>
              <a:ext uri="{FF2B5EF4-FFF2-40B4-BE49-F238E27FC236}">
                <a16:creationId xmlns:a16="http://schemas.microsoft.com/office/drawing/2014/main" id="{B7780603-785E-7E3C-9734-B7877B5ADCA3}"/>
              </a:ext>
            </a:extLst>
          </p:cNvPr>
          <p:cNvSpPr/>
          <p:nvPr/>
        </p:nvSpPr>
        <p:spPr>
          <a:xfrm>
            <a:off x="-389126" y="4667779"/>
            <a:ext cx="7732067" cy="2440558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353642"/>
              </a:gs>
              <a:gs pos="100000">
                <a:srgbClr val="263238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A06F2BE-9EAB-51AC-AF4F-7375FDEE5169}"/>
              </a:ext>
            </a:extLst>
          </p:cNvPr>
          <p:cNvSpPr/>
          <p:nvPr/>
        </p:nvSpPr>
        <p:spPr>
          <a:xfrm>
            <a:off x="6000888" y="1669202"/>
            <a:ext cx="6191113" cy="5188799"/>
          </a:xfrm>
          <a:custGeom>
            <a:avLst/>
            <a:gdLst>
              <a:gd name="connsiteX0" fmla="*/ 6191113 w 6191113"/>
              <a:gd name="connsiteY0" fmla="*/ 0 h 5188799"/>
              <a:gd name="connsiteX1" fmla="*/ 6191113 w 6191113"/>
              <a:gd name="connsiteY1" fmla="*/ 5188799 h 5188799"/>
              <a:gd name="connsiteX2" fmla="*/ 0 w 6191113"/>
              <a:gd name="connsiteY2" fmla="*/ 5188799 h 5188799"/>
              <a:gd name="connsiteX3" fmla="*/ 71815 w 6191113"/>
              <a:gd name="connsiteY3" fmla="*/ 5106441 h 5188799"/>
              <a:gd name="connsiteX4" fmla="*/ 181664 w 6191113"/>
              <a:gd name="connsiteY4" fmla="*/ 5001833 h 5188799"/>
              <a:gd name="connsiteX5" fmla="*/ 2863393 w 6191113"/>
              <a:gd name="connsiteY5" fmla="*/ 4391735 h 5188799"/>
              <a:gd name="connsiteX6" fmla="*/ 4226731 w 6191113"/>
              <a:gd name="connsiteY6" fmla="*/ 1360923 h 5188799"/>
              <a:gd name="connsiteX7" fmla="*/ 6129411 w 6191113"/>
              <a:gd name="connsiteY7" fmla="*/ 101365 h 518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113" h="5188799">
                <a:moveTo>
                  <a:pt x="6191113" y="0"/>
                </a:moveTo>
                <a:lnTo>
                  <a:pt x="6191113" y="5188799"/>
                </a:lnTo>
                <a:lnTo>
                  <a:pt x="0" y="5188799"/>
                </a:lnTo>
                <a:lnTo>
                  <a:pt x="71815" y="5106441"/>
                </a:lnTo>
                <a:cubicBezTo>
                  <a:pt x="106848" y="5069749"/>
                  <a:pt x="143429" y="5034839"/>
                  <a:pt x="181664" y="5001833"/>
                </a:cubicBezTo>
                <a:cubicBezTo>
                  <a:pt x="793417" y="4473737"/>
                  <a:pt x="2189215" y="4998553"/>
                  <a:pt x="2863393" y="4391735"/>
                </a:cubicBezTo>
                <a:cubicBezTo>
                  <a:pt x="3537571" y="3784916"/>
                  <a:pt x="3682395" y="2075984"/>
                  <a:pt x="4226731" y="1360923"/>
                </a:cubicBezTo>
                <a:cubicBezTo>
                  <a:pt x="4771068" y="645862"/>
                  <a:pt x="5610045" y="882027"/>
                  <a:pt x="6129411" y="101365"/>
                </a:cubicBezTo>
                <a:close/>
              </a:path>
            </a:pathLst>
          </a:custGeom>
          <a:solidFill>
            <a:srgbClr val="263238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5CD52B2-9F5F-06CF-F425-6D0EFD99EEA0}"/>
              </a:ext>
            </a:extLst>
          </p:cNvPr>
          <p:cNvSpPr/>
          <p:nvPr/>
        </p:nvSpPr>
        <p:spPr>
          <a:xfrm>
            <a:off x="6252436" y="2042386"/>
            <a:ext cx="5939565" cy="4815614"/>
          </a:xfrm>
          <a:custGeom>
            <a:avLst/>
            <a:gdLst>
              <a:gd name="connsiteX0" fmla="*/ 5939565 w 5939565"/>
              <a:gd name="connsiteY0" fmla="*/ 0 h 4815614"/>
              <a:gd name="connsiteX1" fmla="*/ 5939565 w 5939565"/>
              <a:gd name="connsiteY1" fmla="*/ 4815614 h 4815614"/>
              <a:gd name="connsiteX2" fmla="*/ 0 w 5939565"/>
              <a:gd name="connsiteY2" fmla="*/ 4815614 h 4815614"/>
              <a:gd name="connsiteX3" fmla="*/ 69575 w 5939565"/>
              <a:gd name="connsiteY3" fmla="*/ 4737693 h 4815614"/>
              <a:gd name="connsiteX4" fmla="*/ 175996 w 5939565"/>
              <a:gd name="connsiteY4" fmla="*/ 4638721 h 4815614"/>
              <a:gd name="connsiteX5" fmla="*/ 2774051 w 5939565"/>
              <a:gd name="connsiteY5" fmla="*/ 4061493 h 4815614"/>
              <a:gd name="connsiteX6" fmla="*/ 4094851 w 5939565"/>
              <a:gd name="connsiteY6" fmla="*/ 1193970 h 4815614"/>
              <a:gd name="connsiteX7" fmla="*/ 5938165 w 5939565"/>
              <a:gd name="connsiteY7" fmla="*/ 2273 h 481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39565" h="4815614">
                <a:moveTo>
                  <a:pt x="5939565" y="0"/>
                </a:moveTo>
                <a:lnTo>
                  <a:pt x="5939565" y="4815614"/>
                </a:lnTo>
                <a:lnTo>
                  <a:pt x="0" y="4815614"/>
                </a:lnTo>
                <a:lnTo>
                  <a:pt x="69575" y="4737693"/>
                </a:lnTo>
                <a:cubicBezTo>
                  <a:pt x="103513" y="4702978"/>
                  <a:pt x="138954" y="4669949"/>
                  <a:pt x="175996" y="4638721"/>
                </a:cubicBezTo>
                <a:cubicBezTo>
                  <a:pt x="768662" y="4139077"/>
                  <a:pt x="2120908" y="4635618"/>
                  <a:pt x="2774051" y="4061493"/>
                </a:cubicBezTo>
                <a:cubicBezTo>
                  <a:pt x="3427194" y="3487367"/>
                  <a:pt x="3567499" y="1870506"/>
                  <a:pt x="4094851" y="1193970"/>
                </a:cubicBezTo>
                <a:cubicBezTo>
                  <a:pt x="4622203" y="517434"/>
                  <a:pt x="5435003" y="740876"/>
                  <a:pt x="5938165" y="2273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BEEBC5-CD8F-2979-D90A-B4D98A2BE7BF}"/>
              </a:ext>
            </a:extLst>
          </p:cNvPr>
          <p:cNvGrpSpPr/>
          <p:nvPr/>
        </p:nvGrpSpPr>
        <p:grpSpPr>
          <a:xfrm>
            <a:off x="771524" y="518793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C381166-4B97-7E69-B077-66464F9C18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38D9238-674D-1826-E0C7-3B47BAB297F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F2950214-94C2-6C13-D5C1-1DBDE72DD36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69E633-6835-3D81-6B45-EF72CE79621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305BB5-3B02-5734-D624-E6863127E208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A2AC276-7304-9CB3-70D3-9E572F2FB855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2969269" y="1647312"/>
            <a:ext cx="62824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FF725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工作总结报告</a:t>
            </a:r>
          </a:p>
        </p:txBody>
      </p:sp>
      <p:sp>
        <p:nvSpPr>
          <p:cNvPr id="477" name="文本框 476">
            <a:extLst>
              <a:ext uri="{FF2B5EF4-FFF2-40B4-BE49-F238E27FC236}">
                <a16:creationId xmlns:a16="http://schemas.microsoft.com/office/drawing/2014/main" id="{2DF36BC3-DCF2-A4CC-C969-1435E1C13286}"/>
              </a:ext>
            </a:extLst>
          </p:cNvPr>
          <p:cNvSpPr txBox="1"/>
          <p:nvPr/>
        </p:nvSpPr>
        <p:spPr>
          <a:xfrm>
            <a:off x="3818225" y="3039202"/>
            <a:ext cx="45399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WORK SUMMARY REPORT</a:t>
            </a:r>
          </a:p>
        </p:txBody>
      </p:sp>
      <p:sp>
        <p:nvSpPr>
          <p:cNvPr id="537" name="文本框 536">
            <a:extLst>
              <a:ext uri="{FF2B5EF4-FFF2-40B4-BE49-F238E27FC236}">
                <a16:creationId xmlns:a16="http://schemas.microsoft.com/office/drawing/2014/main" id="{C485CB88-5004-2B48-A945-22DF15ACAEEC}"/>
              </a:ext>
            </a:extLst>
          </p:cNvPr>
          <p:cNvSpPr txBox="1"/>
          <p:nvPr/>
        </p:nvSpPr>
        <p:spPr>
          <a:xfrm>
            <a:off x="3818225" y="3584784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13" name="组合 612">
            <a:extLst>
              <a:ext uri="{FF2B5EF4-FFF2-40B4-BE49-F238E27FC236}">
                <a16:creationId xmlns:a16="http://schemas.microsoft.com/office/drawing/2014/main" id="{C18C8B0A-DADB-CA26-2D7F-149262872EF3}"/>
              </a:ext>
            </a:extLst>
          </p:cNvPr>
          <p:cNvGrpSpPr/>
          <p:nvPr/>
        </p:nvGrpSpPr>
        <p:grpSpPr>
          <a:xfrm>
            <a:off x="3820152" y="4573638"/>
            <a:ext cx="4864567" cy="333489"/>
            <a:chOff x="970307" y="5529852"/>
            <a:chExt cx="4864567" cy="333489"/>
          </a:xfrm>
        </p:grpSpPr>
        <p:sp>
          <p:nvSpPr>
            <p:cNvPr id="539" name="文本框 538">
              <a:extLst>
                <a:ext uri="{FF2B5EF4-FFF2-40B4-BE49-F238E27FC236}">
                  <a16:creationId xmlns:a16="http://schemas.microsoft.com/office/drawing/2014/main" id="{944A6DF9-8D42-73DC-58F4-C00A1279C783}"/>
                </a:ext>
              </a:extLst>
            </p:cNvPr>
            <p:cNvSpPr txBox="1"/>
            <p:nvPr/>
          </p:nvSpPr>
          <p:spPr>
            <a:xfrm>
              <a:off x="1301824" y="5555564"/>
              <a:ext cx="21194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540" name="iconfont-10019-4889788">
              <a:extLst>
                <a:ext uri="{FF2B5EF4-FFF2-40B4-BE49-F238E27FC236}">
                  <a16:creationId xmlns:a16="http://schemas.microsoft.com/office/drawing/2014/main" id="{F50D5659-671A-B3AB-BF57-27ADCD62C244}"/>
                </a:ext>
              </a:extLst>
            </p:cNvPr>
            <p:cNvSpPr/>
            <p:nvPr/>
          </p:nvSpPr>
          <p:spPr>
            <a:xfrm>
              <a:off x="970307" y="5529852"/>
              <a:ext cx="328027" cy="328027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541" name="文本框 540">
              <a:extLst>
                <a:ext uri="{FF2B5EF4-FFF2-40B4-BE49-F238E27FC236}">
                  <a16:creationId xmlns:a16="http://schemas.microsoft.com/office/drawing/2014/main" id="{FD9FDDAF-41D6-02B2-0A7F-FEE4F9A2DDFF}"/>
                </a:ext>
              </a:extLst>
            </p:cNvPr>
            <p:cNvSpPr txBox="1"/>
            <p:nvPr/>
          </p:nvSpPr>
          <p:spPr>
            <a:xfrm>
              <a:off x="3828442" y="5550105"/>
              <a:ext cx="2006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2023.12.15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542" name="iconfont-11899-5651509">
              <a:extLst>
                <a:ext uri="{FF2B5EF4-FFF2-40B4-BE49-F238E27FC236}">
                  <a16:creationId xmlns:a16="http://schemas.microsoft.com/office/drawing/2014/main" id="{067635B3-6105-9BBB-4A11-61B36367E6CF}"/>
                </a:ext>
              </a:extLst>
            </p:cNvPr>
            <p:cNvSpPr/>
            <p:nvPr/>
          </p:nvSpPr>
          <p:spPr>
            <a:xfrm>
              <a:off x="3475717" y="5529853"/>
              <a:ext cx="328093" cy="328027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DCB1534-6004-7097-F906-9FECF1250595}"/>
              </a:ext>
            </a:extLst>
          </p:cNvPr>
          <p:cNvGrpSpPr/>
          <p:nvPr/>
        </p:nvGrpSpPr>
        <p:grpSpPr>
          <a:xfrm>
            <a:off x="10900465" y="5620271"/>
            <a:ext cx="687974" cy="687974"/>
            <a:chOff x="10722671" y="5417398"/>
            <a:chExt cx="914400" cy="9144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C18E346-7FB6-27C6-703C-A3DD9EEE92F7}"/>
                </a:ext>
              </a:extLst>
            </p:cNvPr>
            <p:cNvSpPr/>
            <p:nvPr/>
          </p:nvSpPr>
          <p:spPr>
            <a:xfrm>
              <a:off x="10722671" y="5417398"/>
              <a:ext cx="914400" cy="914400"/>
            </a:xfrm>
            <a:prstGeom prst="ellipse">
              <a:avLst/>
            </a:prstGeom>
            <a:solidFill>
              <a:srgbClr val="455A64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0C964683-87D7-5C60-52A7-D7820341A536}"/>
                </a:ext>
              </a:extLst>
            </p:cNvPr>
            <p:cNvSpPr/>
            <p:nvPr/>
          </p:nvSpPr>
          <p:spPr>
            <a:xfrm rot="5400000">
              <a:off x="10983643" y="5601080"/>
              <a:ext cx="403108" cy="547036"/>
            </a:xfrm>
            <a:prstGeom prst="chevron">
              <a:avLst/>
            </a:prstGeom>
            <a:solidFill>
              <a:srgbClr val="EBECED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877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EE741F7E-EEAE-ECF0-4654-D310145A5648}"/>
              </a:ext>
            </a:extLst>
          </p:cNvPr>
          <p:cNvSpPr>
            <a:spLocks/>
          </p:cNvSpPr>
          <p:nvPr/>
        </p:nvSpPr>
        <p:spPr bwMode="auto">
          <a:xfrm>
            <a:off x="4121346" y="2793368"/>
            <a:ext cx="1373589" cy="1939993"/>
          </a:xfrm>
          <a:custGeom>
            <a:avLst/>
            <a:gdLst>
              <a:gd name="T0" fmla="*/ 591 w 3198"/>
              <a:gd name="T1" fmla="*/ 4516 h 4516"/>
              <a:gd name="T2" fmla="*/ 0 w 3198"/>
              <a:gd name="T3" fmla="*/ 2258 h 4516"/>
              <a:gd name="T4" fmla="*/ 591 w 3198"/>
              <a:gd name="T5" fmla="*/ 0 h 4516"/>
              <a:gd name="T6" fmla="*/ 2835 w 3198"/>
              <a:gd name="T7" fmla="*/ 1296 h 4516"/>
              <a:gd name="T8" fmla="*/ 2605 w 3198"/>
              <a:gd name="T9" fmla="*/ 2013 h 4516"/>
              <a:gd name="T10" fmla="*/ 2603 w 3198"/>
              <a:gd name="T11" fmla="*/ 2026 h 4516"/>
              <a:gd name="T12" fmla="*/ 2623 w 3198"/>
              <a:gd name="T13" fmla="*/ 2066 h 4516"/>
              <a:gd name="T14" fmla="*/ 2633 w 3198"/>
              <a:gd name="T15" fmla="*/ 2071 h 4516"/>
              <a:gd name="T16" fmla="*/ 2654 w 3198"/>
              <a:gd name="T17" fmla="*/ 2076 h 4516"/>
              <a:gd name="T18" fmla="*/ 2691 w 3198"/>
              <a:gd name="T19" fmla="*/ 2060 h 4516"/>
              <a:gd name="T20" fmla="*/ 2891 w 3198"/>
              <a:gd name="T21" fmla="*/ 1969 h 4516"/>
              <a:gd name="T22" fmla="*/ 2891 w 3198"/>
              <a:gd name="T23" fmla="*/ 1969 h 4516"/>
              <a:gd name="T24" fmla="*/ 3192 w 3198"/>
              <a:gd name="T25" fmla="*/ 2247 h 4516"/>
              <a:gd name="T26" fmla="*/ 2914 w 3198"/>
              <a:gd name="T27" fmla="*/ 2548 h 4516"/>
              <a:gd name="T28" fmla="*/ 2902 w 3198"/>
              <a:gd name="T29" fmla="*/ 2548 h 4516"/>
              <a:gd name="T30" fmla="*/ 2696 w 3198"/>
              <a:gd name="T31" fmla="*/ 2461 h 4516"/>
              <a:gd name="T32" fmla="*/ 2654 w 3198"/>
              <a:gd name="T33" fmla="*/ 2440 h 4516"/>
              <a:gd name="T34" fmla="*/ 2616 w 3198"/>
              <a:gd name="T35" fmla="*/ 2457 h 4516"/>
              <a:gd name="T36" fmla="*/ 2603 w 3198"/>
              <a:gd name="T37" fmla="*/ 2491 h 4516"/>
              <a:gd name="T38" fmla="*/ 2605 w 3198"/>
              <a:gd name="T39" fmla="*/ 2503 h 4516"/>
              <a:gd name="T40" fmla="*/ 2835 w 3198"/>
              <a:gd name="T41" fmla="*/ 3221 h 4516"/>
              <a:gd name="T42" fmla="*/ 591 w 3198"/>
              <a:gd name="T43" fmla="*/ 4516 h 4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98" h="4516">
                <a:moveTo>
                  <a:pt x="591" y="4516"/>
                </a:moveTo>
                <a:cubicBezTo>
                  <a:pt x="204" y="3830"/>
                  <a:pt x="0" y="3051"/>
                  <a:pt x="0" y="2258"/>
                </a:cubicBezTo>
                <a:cubicBezTo>
                  <a:pt x="0" y="1466"/>
                  <a:pt x="204" y="687"/>
                  <a:pt x="591" y="0"/>
                </a:cubicBezTo>
                <a:lnTo>
                  <a:pt x="2835" y="1296"/>
                </a:lnTo>
                <a:cubicBezTo>
                  <a:pt x="2713" y="1519"/>
                  <a:pt x="2636" y="1759"/>
                  <a:pt x="2605" y="2013"/>
                </a:cubicBezTo>
                <a:cubicBezTo>
                  <a:pt x="2604" y="2017"/>
                  <a:pt x="2603" y="2021"/>
                  <a:pt x="2603" y="2026"/>
                </a:cubicBezTo>
                <a:cubicBezTo>
                  <a:pt x="2603" y="2041"/>
                  <a:pt x="2611" y="2056"/>
                  <a:pt x="2623" y="2066"/>
                </a:cubicBezTo>
                <a:cubicBezTo>
                  <a:pt x="2625" y="2067"/>
                  <a:pt x="2631" y="2070"/>
                  <a:pt x="2633" y="2071"/>
                </a:cubicBezTo>
                <a:cubicBezTo>
                  <a:pt x="2640" y="2074"/>
                  <a:pt x="2647" y="2076"/>
                  <a:pt x="2654" y="2076"/>
                </a:cubicBezTo>
                <a:cubicBezTo>
                  <a:pt x="2668" y="2076"/>
                  <a:pt x="2681" y="2070"/>
                  <a:pt x="2691" y="2060"/>
                </a:cubicBezTo>
                <a:cubicBezTo>
                  <a:pt x="2743" y="2004"/>
                  <a:pt x="2814" y="1972"/>
                  <a:pt x="2891" y="1969"/>
                </a:cubicBezTo>
                <a:cubicBezTo>
                  <a:pt x="2891" y="1969"/>
                  <a:pt x="2891" y="1969"/>
                  <a:pt x="2891" y="1969"/>
                </a:cubicBezTo>
                <a:cubicBezTo>
                  <a:pt x="3059" y="1969"/>
                  <a:pt x="3186" y="2091"/>
                  <a:pt x="3192" y="2247"/>
                </a:cubicBezTo>
                <a:cubicBezTo>
                  <a:pt x="3198" y="2406"/>
                  <a:pt x="3073" y="2541"/>
                  <a:pt x="2914" y="2548"/>
                </a:cubicBezTo>
                <a:lnTo>
                  <a:pt x="2902" y="2548"/>
                </a:lnTo>
                <a:cubicBezTo>
                  <a:pt x="2824" y="2548"/>
                  <a:pt x="2750" y="2516"/>
                  <a:pt x="2696" y="2461"/>
                </a:cubicBezTo>
                <a:cubicBezTo>
                  <a:pt x="2686" y="2448"/>
                  <a:pt x="2671" y="2440"/>
                  <a:pt x="2654" y="2440"/>
                </a:cubicBezTo>
                <a:cubicBezTo>
                  <a:pt x="2639" y="2440"/>
                  <a:pt x="2626" y="2446"/>
                  <a:pt x="2616" y="2457"/>
                </a:cubicBezTo>
                <a:cubicBezTo>
                  <a:pt x="2608" y="2466"/>
                  <a:pt x="2603" y="2478"/>
                  <a:pt x="2603" y="2491"/>
                </a:cubicBezTo>
                <a:cubicBezTo>
                  <a:pt x="2603" y="2495"/>
                  <a:pt x="2604" y="2499"/>
                  <a:pt x="2605" y="2503"/>
                </a:cubicBezTo>
                <a:cubicBezTo>
                  <a:pt x="2636" y="2757"/>
                  <a:pt x="2713" y="2998"/>
                  <a:pt x="2835" y="3221"/>
                </a:cubicBezTo>
                <a:lnTo>
                  <a:pt x="591" y="4516"/>
                </a:ln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63E8AC5F-A147-8104-FB88-5A7DB7969FAC}"/>
              </a:ext>
            </a:extLst>
          </p:cNvPr>
          <p:cNvSpPr>
            <a:spLocks/>
          </p:cNvSpPr>
          <p:nvPr/>
        </p:nvSpPr>
        <p:spPr bwMode="auto">
          <a:xfrm>
            <a:off x="4396522" y="4215113"/>
            <a:ext cx="1680868" cy="1527228"/>
          </a:xfrm>
          <a:custGeom>
            <a:avLst/>
            <a:gdLst>
              <a:gd name="T0" fmla="*/ 3910 w 3910"/>
              <a:gd name="T1" fmla="*/ 3552 h 3552"/>
              <a:gd name="T2" fmla="*/ 0 w 3910"/>
              <a:gd name="T3" fmla="*/ 1295 h 3552"/>
              <a:gd name="T4" fmla="*/ 2243 w 3910"/>
              <a:gd name="T5" fmla="*/ 0 h 3552"/>
              <a:gd name="T6" fmla="*/ 2685 w 3910"/>
              <a:gd name="T7" fmla="*/ 506 h 3552"/>
              <a:gd name="T8" fmla="*/ 2516 w 3910"/>
              <a:gd name="T9" fmla="*/ 671 h 3552"/>
              <a:gd name="T10" fmla="*/ 2680 w 3910"/>
              <a:gd name="T11" fmla="*/ 1199 h 3552"/>
              <a:gd name="T12" fmla="*/ 2862 w 3910"/>
              <a:gd name="T13" fmla="*/ 1244 h 3552"/>
              <a:gd name="T14" fmla="*/ 3208 w 3910"/>
              <a:gd name="T15" fmla="*/ 1035 h 3552"/>
              <a:gd name="T16" fmla="*/ 3252 w 3910"/>
              <a:gd name="T17" fmla="*/ 834 h 3552"/>
              <a:gd name="T18" fmla="*/ 3910 w 3910"/>
              <a:gd name="T19" fmla="*/ 962 h 3552"/>
              <a:gd name="T20" fmla="*/ 3910 w 3910"/>
              <a:gd name="T21" fmla="*/ 3552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10" h="3552">
                <a:moveTo>
                  <a:pt x="3910" y="3552"/>
                </a:moveTo>
                <a:cubicBezTo>
                  <a:pt x="2308" y="3534"/>
                  <a:pt x="818" y="2675"/>
                  <a:pt x="0" y="1295"/>
                </a:cubicBezTo>
                <a:lnTo>
                  <a:pt x="2243" y="0"/>
                </a:lnTo>
                <a:cubicBezTo>
                  <a:pt x="2361" y="193"/>
                  <a:pt x="2509" y="363"/>
                  <a:pt x="2685" y="506"/>
                </a:cubicBezTo>
                <a:cubicBezTo>
                  <a:pt x="2611" y="543"/>
                  <a:pt x="2553" y="600"/>
                  <a:pt x="2516" y="671"/>
                </a:cubicBezTo>
                <a:cubicBezTo>
                  <a:pt x="2416" y="862"/>
                  <a:pt x="2490" y="1099"/>
                  <a:pt x="2680" y="1199"/>
                </a:cubicBezTo>
                <a:cubicBezTo>
                  <a:pt x="2736" y="1228"/>
                  <a:pt x="2799" y="1244"/>
                  <a:pt x="2862" y="1244"/>
                </a:cubicBezTo>
                <a:cubicBezTo>
                  <a:pt x="3008" y="1244"/>
                  <a:pt x="3140" y="1164"/>
                  <a:pt x="3208" y="1035"/>
                </a:cubicBezTo>
                <a:cubicBezTo>
                  <a:pt x="3241" y="972"/>
                  <a:pt x="3256" y="903"/>
                  <a:pt x="3252" y="834"/>
                </a:cubicBezTo>
                <a:cubicBezTo>
                  <a:pt x="3463" y="914"/>
                  <a:pt x="3683" y="956"/>
                  <a:pt x="3910" y="962"/>
                </a:cubicBezTo>
                <a:lnTo>
                  <a:pt x="3910" y="3552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5D96CEE1-D63A-9E1A-2E7E-0166BF2DF832}"/>
              </a:ext>
            </a:extLst>
          </p:cNvPr>
          <p:cNvSpPr>
            <a:spLocks/>
          </p:cNvSpPr>
          <p:nvPr/>
        </p:nvSpPr>
        <p:spPr bwMode="auto">
          <a:xfrm>
            <a:off x="4396522" y="1784389"/>
            <a:ext cx="1680868" cy="1527228"/>
          </a:xfrm>
          <a:custGeom>
            <a:avLst/>
            <a:gdLst>
              <a:gd name="T0" fmla="*/ 0 w 3910"/>
              <a:gd name="T1" fmla="*/ 2257 h 3552"/>
              <a:gd name="T2" fmla="*/ 3910 w 3910"/>
              <a:gd name="T3" fmla="*/ 0 h 3552"/>
              <a:gd name="T4" fmla="*/ 3910 w 3910"/>
              <a:gd name="T5" fmla="*/ 2590 h 3552"/>
              <a:gd name="T6" fmla="*/ 3252 w 3910"/>
              <a:gd name="T7" fmla="*/ 2718 h 3552"/>
              <a:gd name="T8" fmla="*/ 3192 w 3910"/>
              <a:gd name="T9" fmla="*/ 2491 h 3552"/>
              <a:gd name="T10" fmla="*/ 2862 w 3910"/>
              <a:gd name="T11" fmla="*/ 2309 h 3552"/>
              <a:gd name="T12" fmla="*/ 2653 w 3910"/>
              <a:gd name="T13" fmla="*/ 2369 h 3552"/>
              <a:gd name="T14" fmla="*/ 2532 w 3910"/>
              <a:gd name="T15" fmla="*/ 2908 h 3552"/>
              <a:gd name="T16" fmla="*/ 2683 w 3910"/>
              <a:gd name="T17" fmla="*/ 3047 h 3552"/>
              <a:gd name="T18" fmla="*/ 2243 w 3910"/>
              <a:gd name="T19" fmla="*/ 3552 h 3552"/>
              <a:gd name="T20" fmla="*/ 0 w 3910"/>
              <a:gd name="T21" fmla="*/ 2257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10" h="3552">
                <a:moveTo>
                  <a:pt x="0" y="2257"/>
                </a:moveTo>
                <a:cubicBezTo>
                  <a:pt x="818" y="878"/>
                  <a:pt x="2308" y="18"/>
                  <a:pt x="3910" y="0"/>
                </a:cubicBezTo>
                <a:lnTo>
                  <a:pt x="3910" y="2590"/>
                </a:lnTo>
                <a:cubicBezTo>
                  <a:pt x="3683" y="2596"/>
                  <a:pt x="3463" y="2639"/>
                  <a:pt x="3252" y="2718"/>
                </a:cubicBezTo>
                <a:cubicBezTo>
                  <a:pt x="3256" y="2639"/>
                  <a:pt x="3236" y="2559"/>
                  <a:pt x="3192" y="2491"/>
                </a:cubicBezTo>
                <a:cubicBezTo>
                  <a:pt x="3120" y="2377"/>
                  <a:pt x="2997" y="2309"/>
                  <a:pt x="2862" y="2309"/>
                </a:cubicBezTo>
                <a:cubicBezTo>
                  <a:pt x="2788" y="2309"/>
                  <a:pt x="2716" y="2330"/>
                  <a:pt x="2653" y="2369"/>
                </a:cubicBezTo>
                <a:cubicBezTo>
                  <a:pt x="2471" y="2484"/>
                  <a:pt x="2417" y="2726"/>
                  <a:pt x="2532" y="2908"/>
                </a:cubicBezTo>
                <a:cubicBezTo>
                  <a:pt x="2569" y="2968"/>
                  <a:pt x="2622" y="3016"/>
                  <a:pt x="2683" y="3047"/>
                </a:cubicBezTo>
                <a:cubicBezTo>
                  <a:pt x="2509" y="3190"/>
                  <a:pt x="2361" y="3360"/>
                  <a:pt x="2243" y="3552"/>
                </a:cubicBezTo>
                <a:lnTo>
                  <a:pt x="0" y="2257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0D5B93BD-6969-3E1F-7F1B-CFF29E4592FE}"/>
              </a:ext>
            </a:extLst>
          </p:cNvPr>
          <p:cNvSpPr>
            <a:spLocks/>
          </p:cNvSpPr>
          <p:nvPr/>
        </p:nvSpPr>
        <p:spPr bwMode="auto">
          <a:xfrm>
            <a:off x="6859349" y="2793368"/>
            <a:ext cx="1217655" cy="1939993"/>
          </a:xfrm>
          <a:custGeom>
            <a:avLst/>
            <a:gdLst>
              <a:gd name="T0" fmla="*/ 0 w 2834"/>
              <a:gd name="T1" fmla="*/ 3221 h 4516"/>
              <a:gd name="T2" fmla="*/ 217 w 2834"/>
              <a:gd name="T3" fmla="*/ 2587 h 4516"/>
              <a:gd name="T4" fmla="*/ 428 w 2834"/>
              <a:gd name="T5" fmla="*/ 2649 h 4516"/>
              <a:gd name="T6" fmla="*/ 444 w 2834"/>
              <a:gd name="T7" fmla="*/ 2649 h 4516"/>
              <a:gd name="T8" fmla="*/ 716 w 2834"/>
              <a:gd name="T9" fmla="*/ 2523 h 4516"/>
              <a:gd name="T10" fmla="*/ 819 w 2834"/>
              <a:gd name="T11" fmla="*/ 2243 h 4516"/>
              <a:gd name="T12" fmla="*/ 429 w 2834"/>
              <a:gd name="T13" fmla="*/ 1867 h 4516"/>
              <a:gd name="T14" fmla="*/ 413 w 2834"/>
              <a:gd name="T15" fmla="*/ 1868 h 4516"/>
              <a:gd name="T16" fmla="*/ 217 w 2834"/>
              <a:gd name="T17" fmla="*/ 1930 h 4516"/>
              <a:gd name="T18" fmla="*/ 0 w 2834"/>
              <a:gd name="T19" fmla="*/ 1296 h 4516"/>
              <a:gd name="T20" fmla="*/ 2243 w 2834"/>
              <a:gd name="T21" fmla="*/ 0 h 4516"/>
              <a:gd name="T22" fmla="*/ 2834 w 2834"/>
              <a:gd name="T23" fmla="*/ 2258 h 4516"/>
              <a:gd name="T24" fmla="*/ 2243 w 2834"/>
              <a:gd name="T25" fmla="*/ 4516 h 4516"/>
              <a:gd name="T26" fmla="*/ 0 w 2834"/>
              <a:gd name="T27" fmla="*/ 3221 h 4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34" h="4516">
                <a:moveTo>
                  <a:pt x="0" y="3221"/>
                </a:moveTo>
                <a:cubicBezTo>
                  <a:pt x="108" y="3022"/>
                  <a:pt x="181" y="2809"/>
                  <a:pt x="217" y="2587"/>
                </a:cubicBezTo>
                <a:cubicBezTo>
                  <a:pt x="280" y="2627"/>
                  <a:pt x="353" y="2649"/>
                  <a:pt x="428" y="2649"/>
                </a:cubicBezTo>
                <a:lnTo>
                  <a:pt x="444" y="2649"/>
                </a:lnTo>
                <a:cubicBezTo>
                  <a:pt x="549" y="2644"/>
                  <a:pt x="645" y="2600"/>
                  <a:pt x="716" y="2523"/>
                </a:cubicBezTo>
                <a:cubicBezTo>
                  <a:pt x="787" y="2447"/>
                  <a:pt x="823" y="2347"/>
                  <a:pt x="819" y="2243"/>
                </a:cubicBezTo>
                <a:cubicBezTo>
                  <a:pt x="811" y="2032"/>
                  <a:pt x="639" y="1867"/>
                  <a:pt x="429" y="1867"/>
                </a:cubicBezTo>
                <a:lnTo>
                  <a:pt x="413" y="1868"/>
                </a:lnTo>
                <a:cubicBezTo>
                  <a:pt x="342" y="1871"/>
                  <a:pt x="275" y="1892"/>
                  <a:pt x="217" y="1930"/>
                </a:cubicBezTo>
                <a:cubicBezTo>
                  <a:pt x="182" y="1711"/>
                  <a:pt x="109" y="1496"/>
                  <a:pt x="0" y="1296"/>
                </a:cubicBezTo>
                <a:lnTo>
                  <a:pt x="2243" y="0"/>
                </a:lnTo>
                <a:cubicBezTo>
                  <a:pt x="2630" y="686"/>
                  <a:pt x="2834" y="1466"/>
                  <a:pt x="2834" y="2258"/>
                </a:cubicBezTo>
                <a:cubicBezTo>
                  <a:pt x="2834" y="3051"/>
                  <a:pt x="2630" y="3830"/>
                  <a:pt x="2243" y="4516"/>
                </a:cubicBezTo>
                <a:lnTo>
                  <a:pt x="0" y="3221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39288B11-6106-C051-A595-C1E0BA4B685E}"/>
              </a:ext>
            </a:extLst>
          </p:cNvPr>
          <p:cNvSpPr>
            <a:spLocks/>
          </p:cNvSpPr>
          <p:nvPr/>
        </p:nvSpPr>
        <p:spPr bwMode="auto">
          <a:xfrm>
            <a:off x="6120959" y="4215113"/>
            <a:ext cx="1680868" cy="1527228"/>
          </a:xfrm>
          <a:custGeom>
            <a:avLst/>
            <a:gdLst>
              <a:gd name="T0" fmla="*/ 0 w 3910"/>
              <a:gd name="T1" fmla="*/ 962 h 3552"/>
              <a:gd name="T2" fmla="*/ 742 w 3910"/>
              <a:gd name="T3" fmla="*/ 800 h 3552"/>
              <a:gd name="T4" fmla="*/ 773 w 3910"/>
              <a:gd name="T5" fmla="*/ 750 h 3552"/>
              <a:gd name="T6" fmla="*/ 734 w 3910"/>
              <a:gd name="T7" fmla="*/ 705 h 3552"/>
              <a:gd name="T8" fmla="*/ 555 w 3910"/>
              <a:gd name="T9" fmla="*/ 577 h 3552"/>
              <a:gd name="T10" fmla="*/ 517 w 3910"/>
              <a:gd name="T11" fmla="*/ 359 h 3552"/>
              <a:gd name="T12" fmla="*/ 645 w 3910"/>
              <a:gd name="T13" fmla="*/ 178 h 3552"/>
              <a:gd name="T14" fmla="*/ 799 w 3910"/>
              <a:gd name="T15" fmla="*/ 133 h 3552"/>
              <a:gd name="T16" fmla="*/ 1045 w 3910"/>
              <a:gd name="T17" fmla="*/ 268 h 3552"/>
              <a:gd name="T18" fmla="*/ 1079 w 3910"/>
              <a:gd name="T19" fmla="*/ 499 h 3552"/>
              <a:gd name="T20" fmla="*/ 1074 w 3910"/>
              <a:gd name="T21" fmla="*/ 521 h 3552"/>
              <a:gd name="T22" fmla="*/ 1113 w 3910"/>
              <a:gd name="T23" fmla="*/ 571 h 3552"/>
              <a:gd name="T24" fmla="*/ 1125 w 3910"/>
              <a:gd name="T25" fmla="*/ 572 h 3552"/>
              <a:gd name="T26" fmla="*/ 1156 w 3910"/>
              <a:gd name="T27" fmla="*/ 562 h 3552"/>
              <a:gd name="T28" fmla="*/ 1161 w 3910"/>
              <a:gd name="T29" fmla="*/ 557 h 3552"/>
              <a:gd name="T30" fmla="*/ 1667 w 3910"/>
              <a:gd name="T31" fmla="*/ 0 h 3552"/>
              <a:gd name="T32" fmla="*/ 3910 w 3910"/>
              <a:gd name="T33" fmla="*/ 1295 h 3552"/>
              <a:gd name="T34" fmla="*/ 0 w 3910"/>
              <a:gd name="T35" fmla="*/ 3552 h 3552"/>
              <a:gd name="T36" fmla="*/ 0 w 3910"/>
              <a:gd name="T37" fmla="*/ 962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10" h="3552">
                <a:moveTo>
                  <a:pt x="0" y="962"/>
                </a:moveTo>
                <a:cubicBezTo>
                  <a:pt x="257" y="956"/>
                  <a:pt x="507" y="901"/>
                  <a:pt x="742" y="800"/>
                </a:cubicBezTo>
                <a:cubicBezTo>
                  <a:pt x="762" y="792"/>
                  <a:pt x="774" y="771"/>
                  <a:pt x="773" y="750"/>
                </a:cubicBezTo>
                <a:cubicBezTo>
                  <a:pt x="771" y="728"/>
                  <a:pt x="755" y="710"/>
                  <a:pt x="734" y="705"/>
                </a:cubicBezTo>
                <a:cubicBezTo>
                  <a:pt x="659" y="687"/>
                  <a:pt x="596" y="642"/>
                  <a:pt x="555" y="577"/>
                </a:cubicBezTo>
                <a:cubicBezTo>
                  <a:pt x="513" y="512"/>
                  <a:pt x="500" y="434"/>
                  <a:pt x="517" y="359"/>
                </a:cubicBezTo>
                <a:cubicBezTo>
                  <a:pt x="534" y="283"/>
                  <a:pt x="579" y="219"/>
                  <a:pt x="645" y="178"/>
                </a:cubicBezTo>
                <a:cubicBezTo>
                  <a:pt x="691" y="148"/>
                  <a:pt x="745" y="133"/>
                  <a:pt x="799" y="133"/>
                </a:cubicBezTo>
                <a:cubicBezTo>
                  <a:pt x="900" y="133"/>
                  <a:pt x="991" y="183"/>
                  <a:pt x="1045" y="268"/>
                </a:cubicBezTo>
                <a:cubicBezTo>
                  <a:pt x="1088" y="337"/>
                  <a:pt x="1101" y="421"/>
                  <a:pt x="1079" y="499"/>
                </a:cubicBezTo>
                <a:cubicBezTo>
                  <a:pt x="1076" y="506"/>
                  <a:pt x="1074" y="513"/>
                  <a:pt x="1074" y="521"/>
                </a:cubicBezTo>
                <a:cubicBezTo>
                  <a:pt x="1074" y="545"/>
                  <a:pt x="1091" y="566"/>
                  <a:pt x="1113" y="571"/>
                </a:cubicBezTo>
                <a:cubicBezTo>
                  <a:pt x="1115" y="571"/>
                  <a:pt x="1123" y="572"/>
                  <a:pt x="1125" y="572"/>
                </a:cubicBezTo>
                <a:cubicBezTo>
                  <a:pt x="1136" y="572"/>
                  <a:pt x="1147" y="569"/>
                  <a:pt x="1156" y="562"/>
                </a:cubicBezTo>
                <a:cubicBezTo>
                  <a:pt x="1158" y="560"/>
                  <a:pt x="1160" y="559"/>
                  <a:pt x="1161" y="557"/>
                </a:cubicBezTo>
                <a:cubicBezTo>
                  <a:pt x="1365" y="403"/>
                  <a:pt x="1535" y="216"/>
                  <a:pt x="1667" y="0"/>
                </a:cubicBezTo>
                <a:lnTo>
                  <a:pt x="3910" y="1295"/>
                </a:lnTo>
                <a:cubicBezTo>
                  <a:pt x="3092" y="2675"/>
                  <a:pt x="1602" y="3534"/>
                  <a:pt x="0" y="3552"/>
                </a:cubicBezTo>
                <a:lnTo>
                  <a:pt x="0" y="962"/>
                </a:ln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0B902C05-5343-92BD-4936-6931BB32C607}"/>
              </a:ext>
            </a:extLst>
          </p:cNvPr>
          <p:cNvSpPr>
            <a:spLocks/>
          </p:cNvSpPr>
          <p:nvPr/>
        </p:nvSpPr>
        <p:spPr bwMode="auto">
          <a:xfrm>
            <a:off x="6120959" y="1784389"/>
            <a:ext cx="1680868" cy="1527228"/>
          </a:xfrm>
          <a:custGeom>
            <a:avLst/>
            <a:gdLst>
              <a:gd name="T0" fmla="*/ 1667 w 3910"/>
              <a:gd name="T1" fmla="*/ 3552 h 3552"/>
              <a:gd name="T2" fmla="*/ 1161 w 3910"/>
              <a:gd name="T3" fmla="*/ 2995 h 3552"/>
              <a:gd name="T4" fmla="*/ 1148 w 3910"/>
              <a:gd name="T5" fmla="*/ 2986 h 3552"/>
              <a:gd name="T6" fmla="*/ 1125 w 3910"/>
              <a:gd name="T7" fmla="*/ 2980 h 3552"/>
              <a:gd name="T8" fmla="*/ 1102 w 3910"/>
              <a:gd name="T9" fmla="*/ 2986 h 3552"/>
              <a:gd name="T10" fmla="*/ 1074 w 3910"/>
              <a:gd name="T11" fmla="*/ 3031 h 3552"/>
              <a:gd name="T12" fmla="*/ 1079 w 3910"/>
              <a:gd name="T13" fmla="*/ 3051 h 3552"/>
              <a:gd name="T14" fmla="*/ 1056 w 3910"/>
              <a:gd name="T15" fmla="*/ 3264 h 3552"/>
              <a:gd name="T16" fmla="*/ 799 w 3910"/>
              <a:gd name="T17" fmla="*/ 3420 h 3552"/>
              <a:gd name="T18" fmla="*/ 665 w 3910"/>
              <a:gd name="T19" fmla="*/ 3386 h 3552"/>
              <a:gd name="T20" fmla="*/ 543 w 3910"/>
              <a:gd name="T21" fmla="*/ 2995 h 3552"/>
              <a:gd name="T22" fmla="*/ 734 w 3910"/>
              <a:gd name="T23" fmla="*/ 2847 h 3552"/>
              <a:gd name="T24" fmla="*/ 773 w 3910"/>
              <a:gd name="T25" fmla="*/ 2803 h 3552"/>
              <a:gd name="T26" fmla="*/ 742 w 3910"/>
              <a:gd name="T27" fmla="*/ 2752 h 3552"/>
              <a:gd name="T28" fmla="*/ 0 w 3910"/>
              <a:gd name="T29" fmla="*/ 2590 h 3552"/>
              <a:gd name="T30" fmla="*/ 0 w 3910"/>
              <a:gd name="T31" fmla="*/ 0 h 3552"/>
              <a:gd name="T32" fmla="*/ 3910 w 3910"/>
              <a:gd name="T33" fmla="*/ 2257 h 3552"/>
              <a:gd name="T34" fmla="*/ 1667 w 3910"/>
              <a:gd name="T35" fmla="*/ 3552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10" h="3552">
                <a:moveTo>
                  <a:pt x="1667" y="3552"/>
                </a:moveTo>
                <a:cubicBezTo>
                  <a:pt x="1534" y="3336"/>
                  <a:pt x="1364" y="3148"/>
                  <a:pt x="1161" y="2995"/>
                </a:cubicBezTo>
                <a:cubicBezTo>
                  <a:pt x="1157" y="2991"/>
                  <a:pt x="1153" y="2988"/>
                  <a:pt x="1148" y="2986"/>
                </a:cubicBezTo>
                <a:cubicBezTo>
                  <a:pt x="1141" y="2982"/>
                  <a:pt x="1133" y="2980"/>
                  <a:pt x="1125" y="2980"/>
                </a:cubicBezTo>
                <a:cubicBezTo>
                  <a:pt x="1117" y="2980"/>
                  <a:pt x="1109" y="2982"/>
                  <a:pt x="1102" y="2986"/>
                </a:cubicBezTo>
                <a:cubicBezTo>
                  <a:pt x="1085" y="2994"/>
                  <a:pt x="1074" y="3012"/>
                  <a:pt x="1074" y="3031"/>
                </a:cubicBezTo>
                <a:cubicBezTo>
                  <a:pt x="1074" y="3038"/>
                  <a:pt x="1076" y="3045"/>
                  <a:pt x="1079" y="3051"/>
                </a:cubicBezTo>
                <a:cubicBezTo>
                  <a:pt x="1099" y="3123"/>
                  <a:pt x="1091" y="3198"/>
                  <a:pt x="1056" y="3264"/>
                </a:cubicBezTo>
                <a:cubicBezTo>
                  <a:pt x="1006" y="3360"/>
                  <a:pt x="908" y="3420"/>
                  <a:pt x="799" y="3420"/>
                </a:cubicBezTo>
                <a:cubicBezTo>
                  <a:pt x="752" y="3420"/>
                  <a:pt x="707" y="3408"/>
                  <a:pt x="665" y="3386"/>
                </a:cubicBezTo>
                <a:cubicBezTo>
                  <a:pt x="523" y="3312"/>
                  <a:pt x="469" y="3136"/>
                  <a:pt x="543" y="2995"/>
                </a:cubicBezTo>
                <a:cubicBezTo>
                  <a:pt x="582" y="2920"/>
                  <a:pt x="652" y="2867"/>
                  <a:pt x="734" y="2847"/>
                </a:cubicBezTo>
                <a:cubicBezTo>
                  <a:pt x="755" y="2843"/>
                  <a:pt x="771" y="2824"/>
                  <a:pt x="773" y="2803"/>
                </a:cubicBezTo>
                <a:cubicBezTo>
                  <a:pt x="774" y="2781"/>
                  <a:pt x="762" y="2761"/>
                  <a:pt x="742" y="2752"/>
                </a:cubicBezTo>
                <a:cubicBezTo>
                  <a:pt x="507" y="2651"/>
                  <a:pt x="257" y="2597"/>
                  <a:pt x="0" y="2590"/>
                </a:cubicBezTo>
                <a:lnTo>
                  <a:pt x="0" y="0"/>
                </a:lnTo>
                <a:cubicBezTo>
                  <a:pt x="1602" y="18"/>
                  <a:pt x="3092" y="878"/>
                  <a:pt x="3910" y="2257"/>
                </a:cubicBezTo>
                <a:lnTo>
                  <a:pt x="1667" y="3552"/>
                </a:ln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7E7B6369-F0D6-B612-403A-28F8DA207CB3}"/>
              </a:ext>
            </a:extLst>
          </p:cNvPr>
          <p:cNvSpPr>
            <a:spLocks/>
          </p:cNvSpPr>
          <p:nvPr/>
        </p:nvSpPr>
        <p:spPr bwMode="auto">
          <a:xfrm>
            <a:off x="5302309" y="2820887"/>
            <a:ext cx="1878078" cy="1884958"/>
          </a:xfrm>
          <a:custGeom>
            <a:avLst/>
            <a:gdLst>
              <a:gd name="T0" fmla="*/ 647 w 4370"/>
              <a:gd name="T1" fmla="*/ 4352 h 4386"/>
              <a:gd name="T2" fmla="*/ 716 w 4370"/>
              <a:gd name="T3" fmla="*/ 3814 h 4386"/>
              <a:gd name="T4" fmla="*/ 755 w 4370"/>
              <a:gd name="T5" fmla="*/ 3761 h 4386"/>
              <a:gd name="T6" fmla="*/ 734 w 4370"/>
              <a:gd name="T7" fmla="*/ 3723 h 4386"/>
              <a:gd name="T8" fmla="*/ 0 w 4370"/>
              <a:gd name="T9" fmla="*/ 2540 h 4386"/>
              <a:gd name="T10" fmla="*/ 195 w 4370"/>
              <a:gd name="T11" fmla="*/ 2583 h 4386"/>
              <a:gd name="T12" fmla="*/ 180 w 4370"/>
              <a:gd name="T13" fmla="*/ 1802 h 4386"/>
              <a:gd name="T14" fmla="*/ 0 w 4370"/>
              <a:gd name="T15" fmla="*/ 1846 h 4386"/>
              <a:gd name="T16" fmla="*/ 734 w 4370"/>
              <a:gd name="T17" fmla="*/ 663 h 4386"/>
              <a:gd name="T18" fmla="*/ 754 w 4370"/>
              <a:gd name="T19" fmla="*/ 611 h 4386"/>
              <a:gd name="T20" fmla="*/ 536 w 4370"/>
              <a:gd name="T21" fmla="*/ 445 h 4386"/>
              <a:gd name="T22" fmla="*/ 781 w 4370"/>
              <a:gd name="T23" fmla="*/ 0 h 4386"/>
              <a:gd name="T24" fmla="*/ 1058 w 4370"/>
              <a:gd name="T25" fmla="*/ 374 h 4386"/>
              <a:gd name="T26" fmla="*/ 1107 w 4370"/>
              <a:gd name="T27" fmla="*/ 440 h 4386"/>
              <a:gd name="T28" fmla="*/ 1127 w 4370"/>
              <a:gd name="T29" fmla="*/ 436 h 4386"/>
              <a:gd name="T30" fmla="*/ 2520 w 4370"/>
              <a:gd name="T31" fmla="*/ 391 h 4386"/>
              <a:gd name="T32" fmla="*/ 2548 w 4370"/>
              <a:gd name="T33" fmla="*/ 1067 h 4386"/>
              <a:gd name="T34" fmla="*/ 3076 w 4370"/>
              <a:gd name="T35" fmla="*/ 902 h 4386"/>
              <a:gd name="T36" fmla="*/ 3536 w 4370"/>
              <a:gd name="T37" fmla="*/ 1237 h 4386"/>
              <a:gd name="T38" fmla="*/ 3828 w 4370"/>
              <a:gd name="T39" fmla="*/ 2014 h 4386"/>
              <a:gd name="T40" fmla="*/ 4065 w 4370"/>
              <a:gd name="T41" fmla="*/ 1904 h 4386"/>
              <a:gd name="T42" fmla="*/ 4367 w 4370"/>
              <a:gd name="T43" fmla="*/ 2181 h 4386"/>
              <a:gd name="T44" fmla="*/ 4089 w 4370"/>
              <a:gd name="T45" fmla="*/ 2483 h 4386"/>
              <a:gd name="T46" fmla="*/ 3866 w 4370"/>
              <a:gd name="T47" fmla="*/ 2391 h 4386"/>
              <a:gd name="T48" fmla="*/ 3828 w 4370"/>
              <a:gd name="T49" fmla="*/ 2375 h 4386"/>
              <a:gd name="T50" fmla="*/ 3778 w 4370"/>
              <a:gd name="T51" fmla="*/ 2420 h 4386"/>
              <a:gd name="T52" fmla="*/ 3120 w 4370"/>
              <a:gd name="T53" fmla="*/ 3647 h 4386"/>
              <a:gd name="T54" fmla="*/ 2730 w 4370"/>
              <a:gd name="T55" fmla="*/ 3275 h 4386"/>
              <a:gd name="T56" fmla="*/ 2349 w 4370"/>
              <a:gd name="T57" fmla="*/ 3580 h 4386"/>
              <a:gd name="T58" fmla="*/ 2520 w 4370"/>
              <a:gd name="T59" fmla="*/ 3995 h 4386"/>
              <a:gd name="T60" fmla="*/ 1128 w 4370"/>
              <a:gd name="T61" fmla="*/ 3951 h 4386"/>
              <a:gd name="T62" fmla="*/ 1085 w 4370"/>
              <a:gd name="T63" fmla="*/ 3951 h 4386"/>
              <a:gd name="T64" fmla="*/ 1038 w 4370"/>
              <a:gd name="T65" fmla="*/ 4230 h 4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370" h="4386">
                <a:moveTo>
                  <a:pt x="781" y="4386"/>
                </a:moveTo>
                <a:cubicBezTo>
                  <a:pt x="734" y="4386"/>
                  <a:pt x="689" y="4374"/>
                  <a:pt x="647" y="4352"/>
                </a:cubicBezTo>
                <a:cubicBezTo>
                  <a:pt x="505" y="4278"/>
                  <a:pt x="450" y="4102"/>
                  <a:pt x="525" y="3961"/>
                </a:cubicBezTo>
                <a:cubicBezTo>
                  <a:pt x="564" y="3887"/>
                  <a:pt x="633" y="3833"/>
                  <a:pt x="716" y="3814"/>
                </a:cubicBezTo>
                <a:cubicBezTo>
                  <a:pt x="721" y="3812"/>
                  <a:pt x="726" y="3810"/>
                  <a:pt x="731" y="3807"/>
                </a:cubicBezTo>
                <a:cubicBezTo>
                  <a:pt x="747" y="3798"/>
                  <a:pt x="756" y="3780"/>
                  <a:pt x="755" y="3761"/>
                </a:cubicBezTo>
                <a:cubicBezTo>
                  <a:pt x="754" y="3749"/>
                  <a:pt x="749" y="3737"/>
                  <a:pt x="740" y="3729"/>
                </a:cubicBezTo>
                <a:cubicBezTo>
                  <a:pt x="738" y="3727"/>
                  <a:pt x="736" y="3725"/>
                  <a:pt x="734" y="3723"/>
                </a:cubicBezTo>
                <a:cubicBezTo>
                  <a:pt x="526" y="3567"/>
                  <a:pt x="354" y="3374"/>
                  <a:pt x="224" y="3149"/>
                </a:cubicBezTo>
                <a:cubicBezTo>
                  <a:pt x="114" y="2959"/>
                  <a:pt x="39" y="2755"/>
                  <a:pt x="0" y="2540"/>
                </a:cubicBezTo>
                <a:cubicBezTo>
                  <a:pt x="55" y="2568"/>
                  <a:pt x="116" y="2584"/>
                  <a:pt x="179" y="2584"/>
                </a:cubicBezTo>
                <a:lnTo>
                  <a:pt x="195" y="2583"/>
                </a:lnTo>
                <a:cubicBezTo>
                  <a:pt x="410" y="2575"/>
                  <a:pt x="578" y="2393"/>
                  <a:pt x="570" y="2177"/>
                </a:cubicBezTo>
                <a:cubicBezTo>
                  <a:pt x="562" y="1967"/>
                  <a:pt x="390" y="1802"/>
                  <a:pt x="180" y="1802"/>
                </a:cubicBezTo>
                <a:lnTo>
                  <a:pt x="164" y="1803"/>
                </a:lnTo>
                <a:cubicBezTo>
                  <a:pt x="106" y="1805"/>
                  <a:pt x="50" y="1820"/>
                  <a:pt x="0" y="1846"/>
                </a:cubicBezTo>
                <a:cubicBezTo>
                  <a:pt x="39" y="1631"/>
                  <a:pt x="114" y="1427"/>
                  <a:pt x="224" y="1237"/>
                </a:cubicBezTo>
                <a:cubicBezTo>
                  <a:pt x="354" y="1012"/>
                  <a:pt x="526" y="819"/>
                  <a:pt x="734" y="663"/>
                </a:cubicBezTo>
                <a:cubicBezTo>
                  <a:pt x="738" y="660"/>
                  <a:pt x="741" y="657"/>
                  <a:pt x="744" y="653"/>
                </a:cubicBezTo>
                <a:cubicBezTo>
                  <a:pt x="753" y="642"/>
                  <a:pt x="757" y="626"/>
                  <a:pt x="754" y="611"/>
                </a:cubicBezTo>
                <a:cubicBezTo>
                  <a:pt x="750" y="592"/>
                  <a:pt x="735" y="577"/>
                  <a:pt x="716" y="573"/>
                </a:cubicBezTo>
                <a:cubicBezTo>
                  <a:pt x="641" y="555"/>
                  <a:pt x="577" y="510"/>
                  <a:pt x="536" y="445"/>
                </a:cubicBezTo>
                <a:cubicBezTo>
                  <a:pt x="451" y="310"/>
                  <a:pt x="491" y="131"/>
                  <a:pt x="627" y="45"/>
                </a:cubicBezTo>
                <a:cubicBezTo>
                  <a:pt x="673" y="16"/>
                  <a:pt x="726" y="0"/>
                  <a:pt x="781" y="0"/>
                </a:cubicBezTo>
                <a:cubicBezTo>
                  <a:pt x="881" y="0"/>
                  <a:pt x="973" y="51"/>
                  <a:pt x="1026" y="136"/>
                </a:cubicBezTo>
                <a:cubicBezTo>
                  <a:pt x="1071" y="207"/>
                  <a:pt x="1083" y="294"/>
                  <a:pt x="1058" y="374"/>
                </a:cubicBezTo>
                <a:cubicBezTo>
                  <a:pt x="1051" y="398"/>
                  <a:pt x="1063" y="424"/>
                  <a:pt x="1085" y="435"/>
                </a:cubicBezTo>
                <a:cubicBezTo>
                  <a:pt x="1092" y="438"/>
                  <a:pt x="1100" y="440"/>
                  <a:pt x="1107" y="440"/>
                </a:cubicBezTo>
                <a:cubicBezTo>
                  <a:pt x="1111" y="440"/>
                  <a:pt x="1114" y="439"/>
                  <a:pt x="1118" y="439"/>
                </a:cubicBezTo>
                <a:cubicBezTo>
                  <a:pt x="1121" y="438"/>
                  <a:pt x="1124" y="437"/>
                  <a:pt x="1127" y="436"/>
                </a:cubicBezTo>
                <a:cubicBezTo>
                  <a:pt x="1365" y="333"/>
                  <a:pt x="1618" y="282"/>
                  <a:pt x="1880" y="282"/>
                </a:cubicBezTo>
                <a:cubicBezTo>
                  <a:pt x="2100" y="282"/>
                  <a:pt x="2315" y="318"/>
                  <a:pt x="2520" y="391"/>
                </a:cubicBezTo>
                <a:cubicBezTo>
                  <a:pt x="2463" y="427"/>
                  <a:pt x="2416" y="478"/>
                  <a:pt x="2384" y="539"/>
                </a:cubicBezTo>
                <a:cubicBezTo>
                  <a:pt x="2284" y="730"/>
                  <a:pt x="2358" y="966"/>
                  <a:pt x="2548" y="1067"/>
                </a:cubicBezTo>
                <a:cubicBezTo>
                  <a:pt x="2604" y="1096"/>
                  <a:pt x="2667" y="1111"/>
                  <a:pt x="2730" y="1111"/>
                </a:cubicBezTo>
                <a:cubicBezTo>
                  <a:pt x="2876" y="1111"/>
                  <a:pt x="3008" y="1031"/>
                  <a:pt x="3076" y="902"/>
                </a:cubicBezTo>
                <a:cubicBezTo>
                  <a:pt x="3103" y="851"/>
                  <a:pt x="3118" y="795"/>
                  <a:pt x="3121" y="739"/>
                </a:cubicBezTo>
                <a:cubicBezTo>
                  <a:pt x="3287" y="880"/>
                  <a:pt x="3426" y="1047"/>
                  <a:pt x="3536" y="1237"/>
                </a:cubicBezTo>
                <a:cubicBezTo>
                  <a:pt x="3666" y="1462"/>
                  <a:pt x="3748" y="1707"/>
                  <a:pt x="3778" y="1966"/>
                </a:cubicBezTo>
                <a:cubicBezTo>
                  <a:pt x="3778" y="1994"/>
                  <a:pt x="3801" y="2014"/>
                  <a:pt x="3828" y="2014"/>
                </a:cubicBezTo>
                <a:cubicBezTo>
                  <a:pt x="3846" y="2014"/>
                  <a:pt x="3862" y="2004"/>
                  <a:pt x="3871" y="1989"/>
                </a:cubicBezTo>
                <a:cubicBezTo>
                  <a:pt x="3927" y="1935"/>
                  <a:pt x="3994" y="1906"/>
                  <a:pt x="4065" y="1904"/>
                </a:cubicBezTo>
                <a:cubicBezTo>
                  <a:pt x="4066" y="1904"/>
                  <a:pt x="4066" y="1904"/>
                  <a:pt x="4066" y="1904"/>
                </a:cubicBezTo>
                <a:cubicBezTo>
                  <a:pt x="4234" y="1904"/>
                  <a:pt x="4360" y="2026"/>
                  <a:pt x="4367" y="2181"/>
                </a:cubicBezTo>
                <a:cubicBezTo>
                  <a:pt x="4370" y="2259"/>
                  <a:pt x="4342" y="2333"/>
                  <a:pt x="4290" y="2390"/>
                </a:cubicBezTo>
                <a:cubicBezTo>
                  <a:pt x="4238" y="2447"/>
                  <a:pt x="4166" y="2480"/>
                  <a:pt x="4089" y="2483"/>
                </a:cubicBezTo>
                <a:lnTo>
                  <a:pt x="4077" y="2483"/>
                </a:lnTo>
                <a:cubicBezTo>
                  <a:pt x="3997" y="2483"/>
                  <a:pt x="3920" y="2449"/>
                  <a:pt x="3866" y="2391"/>
                </a:cubicBezTo>
                <a:cubicBezTo>
                  <a:pt x="3865" y="2391"/>
                  <a:pt x="3864" y="2390"/>
                  <a:pt x="3864" y="2390"/>
                </a:cubicBezTo>
                <a:cubicBezTo>
                  <a:pt x="3855" y="2381"/>
                  <a:pt x="3842" y="2375"/>
                  <a:pt x="3828" y="2375"/>
                </a:cubicBezTo>
                <a:cubicBezTo>
                  <a:pt x="3803" y="2375"/>
                  <a:pt x="3782" y="2394"/>
                  <a:pt x="3778" y="2419"/>
                </a:cubicBezTo>
                <a:cubicBezTo>
                  <a:pt x="3778" y="2419"/>
                  <a:pt x="3778" y="2420"/>
                  <a:pt x="3778" y="2420"/>
                </a:cubicBezTo>
                <a:cubicBezTo>
                  <a:pt x="3748" y="2678"/>
                  <a:pt x="3666" y="2924"/>
                  <a:pt x="3536" y="3149"/>
                </a:cubicBezTo>
                <a:cubicBezTo>
                  <a:pt x="3426" y="3339"/>
                  <a:pt x="3286" y="3506"/>
                  <a:pt x="3120" y="3647"/>
                </a:cubicBezTo>
                <a:cubicBezTo>
                  <a:pt x="3117" y="3581"/>
                  <a:pt x="3097" y="3515"/>
                  <a:pt x="3060" y="3457"/>
                </a:cubicBezTo>
                <a:cubicBezTo>
                  <a:pt x="2988" y="3343"/>
                  <a:pt x="2865" y="3275"/>
                  <a:pt x="2730" y="3275"/>
                </a:cubicBezTo>
                <a:cubicBezTo>
                  <a:pt x="2656" y="3275"/>
                  <a:pt x="2584" y="3296"/>
                  <a:pt x="2521" y="3335"/>
                </a:cubicBezTo>
                <a:cubicBezTo>
                  <a:pt x="2433" y="3391"/>
                  <a:pt x="2372" y="3478"/>
                  <a:pt x="2349" y="3580"/>
                </a:cubicBezTo>
                <a:cubicBezTo>
                  <a:pt x="2326" y="3681"/>
                  <a:pt x="2344" y="3786"/>
                  <a:pt x="2400" y="3874"/>
                </a:cubicBezTo>
                <a:cubicBezTo>
                  <a:pt x="2431" y="3924"/>
                  <a:pt x="2472" y="3964"/>
                  <a:pt x="2520" y="3995"/>
                </a:cubicBezTo>
                <a:cubicBezTo>
                  <a:pt x="2315" y="4068"/>
                  <a:pt x="2100" y="4105"/>
                  <a:pt x="1880" y="4105"/>
                </a:cubicBezTo>
                <a:cubicBezTo>
                  <a:pt x="1619" y="4105"/>
                  <a:pt x="1366" y="4053"/>
                  <a:pt x="1128" y="3951"/>
                </a:cubicBezTo>
                <a:cubicBezTo>
                  <a:pt x="1121" y="3948"/>
                  <a:pt x="1114" y="3946"/>
                  <a:pt x="1107" y="3946"/>
                </a:cubicBezTo>
                <a:cubicBezTo>
                  <a:pt x="1100" y="3946"/>
                  <a:pt x="1092" y="3948"/>
                  <a:pt x="1085" y="3951"/>
                </a:cubicBezTo>
                <a:cubicBezTo>
                  <a:pt x="1063" y="3962"/>
                  <a:pt x="1051" y="3988"/>
                  <a:pt x="1058" y="4012"/>
                </a:cubicBezTo>
                <a:cubicBezTo>
                  <a:pt x="1081" y="4085"/>
                  <a:pt x="1074" y="4163"/>
                  <a:pt x="1038" y="4230"/>
                </a:cubicBezTo>
                <a:cubicBezTo>
                  <a:pt x="988" y="4326"/>
                  <a:pt x="889" y="4386"/>
                  <a:pt x="781" y="4386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35">
            <a:extLst>
              <a:ext uri="{FF2B5EF4-FFF2-40B4-BE49-F238E27FC236}">
                <a16:creationId xmlns:a16="http://schemas.microsoft.com/office/drawing/2014/main" id="{7D5F66BB-E696-FC3B-D649-5997230CD99F}"/>
              </a:ext>
            </a:extLst>
          </p:cNvPr>
          <p:cNvSpPr txBox="1"/>
          <p:nvPr/>
        </p:nvSpPr>
        <p:spPr>
          <a:xfrm>
            <a:off x="5363607" y="3468653"/>
            <a:ext cx="1514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0" name="TextBox 39">
            <a:extLst>
              <a:ext uri="{FF2B5EF4-FFF2-40B4-BE49-F238E27FC236}">
                <a16:creationId xmlns:a16="http://schemas.microsoft.com/office/drawing/2014/main" id="{58A5A5E5-3CE1-B150-295B-F7BB686D0CE2}"/>
              </a:ext>
            </a:extLst>
          </p:cNvPr>
          <p:cNvSpPr txBox="1"/>
          <p:nvPr/>
        </p:nvSpPr>
        <p:spPr>
          <a:xfrm>
            <a:off x="5004885" y="2263741"/>
            <a:ext cx="677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40">
            <a:extLst>
              <a:ext uri="{FF2B5EF4-FFF2-40B4-BE49-F238E27FC236}">
                <a16:creationId xmlns:a16="http://schemas.microsoft.com/office/drawing/2014/main" id="{9474F029-66F3-D7E6-FB63-0FBA9A09863D}"/>
              </a:ext>
            </a:extLst>
          </p:cNvPr>
          <p:cNvSpPr txBox="1"/>
          <p:nvPr/>
        </p:nvSpPr>
        <p:spPr>
          <a:xfrm>
            <a:off x="6483343" y="2323208"/>
            <a:ext cx="677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41">
            <a:extLst>
              <a:ext uri="{FF2B5EF4-FFF2-40B4-BE49-F238E27FC236}">
                <a16:creationId xmlns:a16="http://schemas.microsoft.com/office/drawing/2014/main" id="{4D58F21D-B839-7761-3556-DFEB0D548807}"/>
              </a:ext>
            </a:extLst>
          </p:cNvPr>
          <p:cNvSpPr txBox="1"/>
          <p:nvPr/>
        </p:nvSpPr>
        <p:spPr>
          <a:xfrm>
            <a:off x="7234485" y="3549248"/>
            <a:ext cx="677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48291B7A-6D33-5367-DA32-0F1F4233D840}"/>
              </a:ext>
            </a:extLst>
          </p:cNvPr>
          <p:cNvSpPr txBox="1"/>
          <p:nvPr/>
        </p:nvSpPr>
        <p:spPr>
          <a:xfrm>
            <a:off x="6427515" y="4781382"/>
            <a:ext cx="677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43">
            <a:extLst>
              <a:ext uri="{FF2B5EF4-FFF2-40B4-BE49-F238E27FC236}">
                <a16:creationId xmlns:a16="http://schemas.microsoft.com/office/drawing/2014/main" id="{0D0EC331-625C-89AA-34F1-1355EBF25F8A}"/>
              </a:ext>
            </a:extLst>
          </p:cNvPr>
          <p:cNvSpPr txBox="1"/>
          <p:nvPr/>
        </p:nvSpPr>
        <p:spPr>
          <a:xfrm>
            <a:off x="5053203" y="4849101"/>
            <a:ext cx="677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44">
            <a:extLst>
              <a:ext uri="{FF2B5EF4-FFF2-40B4-BE49-F238E27FC236}">
                <a16:creationId xmlns:a16="http://schemas.microsoft.com/office/drawing/2014/main" id="{1E3056A0-9B78-DF8E-6824-75F2ECA0EE8A}"/>
              </a:ext>
            </a:extLst>
          </p:cNvPr>
          <p:cNvSpPr txBox="1"/>
          <p:nvPr/>
        </p:nvSpPr>
        <p:spPr>
          <a:xfrm>
            <a:off x="4355368" y="3574385"/>
            <a:ext cx="677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E01E738-57D9-C692-DEEA-1CECAEE54943}"/>
              </a:ext>
            </a:extLst>
          </p:cNvPr>
          <p:cNvGrpSpPr/>
          <p:nvPr/>
        </p:nvGrpSpPr>
        <p:grpSpPr>
          <a:xfrm>
            <a:off x="1868748" y="1320118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8C6BB96-E739-2F53-272A-054F00AB9B2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314887C-F593-194B-7317-1213EAE7F1D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139917B-27C7-ABDB-8016-C5B18B4450A5}"/>
              </a:ext>
            </a:extLst>
          </p:cNvPr>
          <p:cNvGrpSpPr/>
          <p:nvPr/>
        </p:nvGrpSpPr>
        <p:grpSpPr>
          <a:xfrm>
            <a:off x="7234485" y="1326064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18D3283-81C7-ACF3-6E3C-F7A3C2312E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85AC02E-1625-6FDF-C4B7-C1795B1B53E3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C73C765-4829-5A1F-E5DD-E93337FF35F4}"/>
              </a:ext>
            </a:extLst>
          </p:cNvPr>
          <p:cNvGrpSpPr/>
          <p:nvPr/>
        </p:nvGrpSpPr>
        <p:grpSpPr>
          <a:xfrm>
            <a:off x="1868748" y="5291286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DC1862C-CC25-5EB8-A775-03A50FE076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CF79A5-0579-EB6A-AABC-F6E85C18F1A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CED7232-B1F1-4709-0549-2A5D48E99C93}"/>
              </a:ext>
            </a:extLst>
          </p:cNvPr>
          <p:cNvGrpSpPr/>
          <p:nvPr/>
        </p:nvGrpSpPr>
        <p:grpSpPr>
          <a:xfrm>
            <a:off x="7234485" y="5297232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087DA4D-0B6D-229B-A964-765C566423F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CD6A104-5FE5-7A1A-CDC7-F848366921DA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6CAFAEE-6378-2D1A-5A82-3FD89DC8D1E1}"/>
              </a:ext>
            </a:extLst>
          </p:cNvPr>
          <p:cNvGrpSpPr/>
          <p:nvPr/>
        </p:nvGrpSpPr>
        <p:grpSpPr>
          <a:xfrm>
            <a:off x="1106158" y="3383660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40B1CAF-B842-509D-EDC5-22F3982409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07C414C-93CB-483B-6CF2-8455F93A1D7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FA8C840-6D2F-98BF-4BAB-C2F2B473A850}"/>
              </a:ext>
            </a:extLst>
          </p:cNvPr>
          <p:cNvGrpSpPr/>
          <p:nvPr/>
        </p:nvGrpSpPr>
        <p:grpSpPr>
          <a:xfrm>
            <a:off x="8131102" y="3389606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95CD8F2-38A8-8BD3-A416-32942394B4E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EC30C85-A8DB-E26C-FA83-89C5D6715BB4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7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Freeform 24">
            <a:extLst>
              <a:ext uri="{FF2B5EF4-FFF2-40B4-BE49-F238E27FC236}">
                <a16:creationId xmlns:a16="http://schemas.microsoft.com/office/drawing/2014/main" id="{1E263EE7-27AA-0F3A-B147-B11D2FC56FF1}"/>
              </a:ext>
            </a:extLst>
          </p:cNvPr>
          <p:cNvSpPr>
            <a:spLocks/>
          </p:cNvSpPr>
          <p:nvPr/>
        </p:nvSpPr>
        <p:spPr bwMode="auto">
          <a:xfrm rot="5400000">
            <a:off x="2019988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da-DK" sz="240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24">
            <a:extLst>
              <a:ext uri="{FF2B5EF4-FFF2-40B4-BE49-F238E27FC236}">
                <a16:creationId xmlns:a16="http://schemas.microsoft.com/office/drawing/2014/main" id="{4F3D094D-8397-3FDA-E869-24C61A6F63ED}"/>
              </a:ext>
            </a:extLst>
          </p:cNvPr>
          <p:cNvSpPr>
            <a:spLocks/>
          </p:cNvSpPr>
          <p:nvPr/>
        </p:nvSpPr>
        <p:spPr bwMode="auto">
          <a:xfrm rot="5400000">
            <a:off x="4277677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da-DK" sz="240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24">
            <a:extLst>
              <a:ext uri="{FF2B5EF4-FFF2-40B4-BE49-F238E27FC236}">
                <a16:creationId xmlns:a16="http://schemas.microsoft.com/office/drawing/2014/main" id="{714059D5-A079-0183-F6E9-7B1417887011}"/>
              </a:ext>
            </a:extLst>
          </p:cNvPr>
          <p:cNvSpPr>
            <a:spLocks/>
          </p:cNvSpPr>
          <p:nvPr/>
        </p:nvSpPr>
        <p:spPr bwMode="auto">
          <a:xfrm rot="5400000">
            <a:off x="6535366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da-DK" sz="240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67EC28BE-ACBC-BB19-D0AD-CFAA72ABC7DB}"/>
              </a:ext>
            </a:extLst>
          </p:cNvPr>
          <p:cNvSpPr>
            <a:spLocks/>
          </p:cNvSpPr>
          <p:nvPr/>
        </p:nvSpPr>
        <p:spPr bwMode="auto">
          <a:xfrm rot="5400000">
            <a:off x="8793056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da-DK" sz="240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128" descr="D:\51PPT模板网\51pptmoban.com\图片001.jpg">
            <a:extLst>
              <a:ext uri="{FF2B5EF4-FFF2-40B4-BE49-F238E27FC236}">
                <a16:creationId xmlns:a16="http://schemas.microsoft.com/office/drawing/2014/main" id="{1E38167D-821E-B03D-9561-AE31F472612A}"/>
              </a:ext>
            </a:extLst>
          </p:cNvPr>
          <p:cNvGrpSpPr/>
          <p:nvPr/>
        </p:nvGrpSpPr>
        <p:grpSpPr>
          <a:xfrm>
            <a:off x="2157487" y="2181297"/>
            <a:ext cx="593976" cy="593976"/>
            <a:chOff x="1316879" y="4254550"/>
            <a:chExt cx="684000" cy="684000"/>
          </a:xfrm>
        </p:grpSpPr>
        <p:sp>
          <p:nvSpPr>
            <p:cNvPr id="7" name="Freeform 49">
              <a:extLst>
                <a:ext uri="{FF2B5EF4-FFF2-40B4-BE49-F238E27FC236}">
                  <a16:creationId xmlns:a16="http://schemas.microsoft.com/office/drawing/2014/main" id="{1B0B041E-683C-19F0-EEBF-E7DB8B0E53F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124">
              <a:extLst>
                <a:ext uri="{FF2B5EF4-FFF2-40B4-BE49-F238E27FC236}">
                  <a16:creationId xmlns:a16="http://schemas.microsoft.com/office/drawing/2014/main" id="{F46F05CA-3E9F-CD44-981F-8DA50D7B7382}"/>
                </a:ext>
              </a:extLst>
            </p:cNvPr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29">
            <a:extLst>
              <a:ext uri="{FF2B5EF4-FFF2-40B4-BE49-F238E27FC236}">
                <a16:creationId xmlns:a16="http://schemas.microsoft.com/office/drawing/2014/main" id="{6E49AC05-6A57-2FA2-0EAB-F7EE38101137}"/>
              </a:ext>
            </a:extLst>
          </p:cNvPr>
          <p:cNvGrpSpPr/>
          <p:nvPr/>
        </p:nvGrpSpPr>
        <p:grpSpPr>
          <a:xfrm>
            <a:off x="4416639" y="2181297"/>
            <a:ext cx="593976" cy="593976"/>
            <a:chOff x="3401741" y="4254550"/>
            <a:chExt cx="684000" cy="684000"/>
          </a:xfrm>
        </p:grpSpPr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9203AA3B-025F-B8F6-6BE8-A1274DB5151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25">
              <a:extLst>
                <a:ext uri="{FF2B5EF4-FFF2-40B4-BE49-F238E27FC236}">
                  <a16:creationId xmlns:a16="http://schemas.microsoft.com/office/drawing/2014/main" id="{1C2DF9C4-E0FD-1F80-B33E-12C2029B2783}"/>
                </a:ext>
              </a:extLst>
            </p:cNvPr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30" descr="D:\51PPT模板网\51pptmoban.com\图片001.jpg">
            <a:extLst>
              <a:ext uri="{FF2B5EF4-FFF2-40B4-BE49-F238E27FC236}">
                <a16:creationId xmlns:a16="http://schemas.microsoft.com/office/drawing/2014/main" id="{808D2983-1DB9-B36A-6290-75C81903F389}"/>
              </a:ext>
            </a:extLst>
          </p:cNvPr>
          <p:cNvGrpSpPr/>
          <p:nvPr/>
        </p:nvGrpSpPr>
        <p:grpSpPr>
          <a:xfrm>
            <a:off x="6675790" y="2181297"/>
            <a:ext cx="593976" cy="593976"/>
            <a:chOff x="6006611" y="4240036"/>
            <a:chExt cx="684000" cy="684000"/>
          </a:xfrm>
        </p:grpSpPr>
        <p:sp>
          <p:nvSpPr>
            <p:cNvPr id="13" name="Freeform 44">
              <a:extLst>
                <a:ext uri="{FF2B5EF4-FFF2-40B4-BE49-F238E27FC236}">
                  <a16:creationId xmlns:a16="http://schemas.microsoft.com/office/drawing/2014/main" id="{91EB3CCC-5D4F-61ED-B85B-76709FEE992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26">
              <a:extLst>
                <a:ext uri="{FF2B5EF4-FFF2-40B4-BE49-F238E27FC236}">
                  <a16:creationId xmlns:a16="http://schemas.microsoft.com/office/drawing/2014/main" id="{74F05A09-291A-B28D-C459-B74DB67D81FC}"/>
                </a:ext>
              </a:extLst>
            </p:cNvPr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31">
            <a:extLst>
              <a:ext uri="{FF2B5EF4-FFF2-40B4-BE49-F238E27FC236}">
                <a16:creationId xmlns:a16="http://schemas.microsoft.com/office/drawing/2014/main" id="{7EA900BF-6F3E-D282-D503-F16AC863091D}"/>
              </a:ext>
            </a:extLst>
          </p:cNvPr>
          <p:cNvGrpSpPr/>
          <p:nvPr/>
        </p:nvGrpSpPr>
        <p:grpSpPr>
          <a:xfrm>
            <a:off x="8928025" y="2181297"/>
            <a:ext cx="593976" cy="593976"/>
            <a:chOff x="8794034" y="4283578"/>
            <a:chExt cx="684000" cy="684000"/>
          </a:xfrm>
        </p:grpSpPr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B83E305-3360-43C4-8CC2-C3AD26CF616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Oval 127">
              <a:extLst>
                <a:ext uri="{FF2B5EF4-FFF2-40B4-BE49-F238E27FC236}">
                  <a16:creationId xmlns:a16="http://schemas.microsoft.com/office/drawing/2014/main" id="{041CA1E7-26E1-38EE-AE8D-3E9CABFED9CE}"/>
                </a:ext>
              </a:extLst>
            </p:cNvPr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50881B4-4695-4ED6-D25D-5EEC6A56EC91}"/>
              </a:ext>
            </a:extLst>
          </p:cNvPr>
          <p:cNvGrpSpPr/>
          <p:nvPr/>
        </p:nvGrpSpPr>
        <p:grpSpPr>
          <a:xfrm>
            <a:off x="1666730" y="3754938"/>
            <a:ext cx="1575489" cy="1331527"/>
            <a:chOff x="649026" y="1853194"/>
            <a:chExt cx="2235567" cy="133152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74AE8B0-8359-4708-8580-2543A95BEEEB}"/>
                </a:ext>
              </a:extLst>
            </p:cNvPr>
            <p:cNvSpPr txBox="1"/>
            <p:nvPr/>
          </p:nvSpPr>
          <p:spPr>
            <a:xfrm>
              <a:off x="649027" y="2190603"/>
              <a:ext cx="22355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0AEF31B-4E33-AF37-BD60-1B7C68A1D616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EE1C4ED-ED40-035E-0183-460EB178DA88}"/>
              </a:ext>
            </a:extLst>
          </p:cNvPr>
          <p:cNvGrpSpPr/>
          <p:nvPr/>
        </p:nvGrpSpPr>
        <p:grpSpPr>
          <a:xfrm>
            <a:off x="3925882" y="3754938"/>
            <a:ext cx="1575489" cy="1331527"/>
            <a:chOff x="649026" y="1853194"/>
            <a:chExt cx="2235567" cy="133152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83A9A8D-EB61-70EE-25A3-1ED7E23ABBAC}"/>
                </a:ext>
              </a:extLst>
            </p:cNvPr>
            <p:cNvSpPr txBox="1"/>
            <p:nvPr/>
          </p:nvSpPr>
          <p:spPr>
            <a:xfrm>
              <a:off x="649027" y="2190603"/>
              <a:ext cx="22355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8C8D3C4-57D5-A2FA-690F-5EFA47BCDF9A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9D05D84-13BB-11EC-D6FF-F12C1D3F2FAA}"/>
              </a:ext>
            </a:extLst>
          </p:cNvPr>
          <p:cNvGrpSpPr/>
          <p:nvPr/>
        </p:nvGrpSpPr>
        <p:grpSpPr>
          <a:xfrm>
            <a:off x="6236087" y="3754938"/>
            <a:ext cx="1575489" cy="1331527"/>
            <a:chOff x="649026" y="1853194"/>
            <a:chExt cx="2235567" cy="133152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CED7C3D-1D71-C183-F847-4DE2D629DEDE}"/>
                </a:ext>
              </a:extLst>
            </p:cNvPr>
            <p:cNvSpPr txBox="1"/>
            <p:nvPr/>
          </p:nvSpPr>
          <p:spPr>
            <a:xfrm>
              <a:off x="649027" y="2190603"/>
              <a:ext cx="22355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1C30102-2EFE-F757-7F6E-F0483594B015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03C576C-BEC0-F1BB-36A2-730C1C47D4A6}"/>
              </a:ext>
            </a:extLst>
          </p:cNvPr>
          <p:cNvGrpSpPr/>
          <p:nvPr/>
        </p:nvGrpSpPr>
        <p:grpSpPr>
          <a:xfrm>
            <a:off x="8546293" y="3754938"/>
            <a:ext cx="1575489" cy="1331527"/>
            <a:chOff x="649026" y="1853194"/>
            <a:chExt cx="2235567" cy="133152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E697386-9C5E-4A2B-FA52-0B9E76F2A44F}"/>
                </a:ext>
              </a:extLst>
            </p:cNvPr>
            <p:cNvSpPr txBox="1"/>
            <p:nvPr/>
          </p:nvSpPr>
          <p:spPr>
            <a:xfrm>
              <a:off x="649027" y="2190603"/>
              <a:ext cx="22355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4E26E35-144C-4293-B878-0C3500E74CA1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897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81CC182-FEEA-B30E-29F5-D17A0B86AFA0}"/>
              </a:ext>
            </a:extLst>
          </p:cNvPr>
          <p:cNvGrpSpPr/>
          <p:nvPr/>
        </p:nvGrpSpPr>
        <p:grpSpPr>
          <a:xfrm>
            <a:off x="925129" y="4114603"/>
            <a:ext cx="427884" cy="429326"/>
            <a:chOff x="9994379" y="2101596"/>
            <a:chExt cx="387008" cy="388312"/>
          </a:xfrm>
          <a:solidFill>
            <a:schemeClr val="accent1"/>
          </a:solidFill>
        </p:grpSpPr>
        <p:sp>
          <p:nvSpPr>
            <p:cNvPr id="33" name="图形167">
              <a:extLst>
                <a:ext uri="{FF2B5EF4-FFF2-40B4-BE49-F238E27FC236}">
                  <a16:creationId xmlns:a16="http://schemas.microsoft.com/office/drawing/2014/main" id="{777ED34B-A8D9-1AE9-51E7-07F01A10A1F7}"/>
                </a:ext>
              </a:extLst>
            </p:cNvPr>
            <p:cNvSpPr/>
            <p:nvPr/>
          </p:nvSpPr>
          <p:spPr>
            <a:xfrm>
              <a:off x="9994379" y="2101596"/>
              <a:ext cx="387008" cy="38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5" extrusionOk="0">
                  <a:moveTo>
                    <a:pt x="11459" y="1041"/>
                  </a:moveTo>
                  <a:cubicBezTo>
                    <a:pt x="11459" y="651"/>
                    <a:pt x="11459" y="651"/>
                    <a:pt x="11459" y="651"/>
                  </a:cubicBezTo>
                  <a:cubicBezTo>
                    <a:pt x="11459" y="260"/>
                    <a:pt x="11195" y="0"/>
                    <a:pt x="10800" y="0"/>
                  </a:cubicBezTo>
                  <a:cubicBezTo>
                    <a:pt x="10405" y="0"/>
                    <a:pt x="10141" y="260"/>
                    <a:pt x="10141" y="651"/>
                  </a:cubicBezTo>
                  <a:cubicBezTo>
                    <a:pt x="10141" y="1041"/>
                    <a:pt x="10141" y="1041"/>
                    <a:pt x="10141" y="1041"/>
                  </a:cubicBezTo>
                  <a:cubicBezTo>
                    <a:pt x="0" y="1041"/>
                    <a:pt x="0" y="1041"/>
                    <a:pt x="0" y="1041"/>
                  </a:cubicBezTo>
                  <a:cubicBezTo>
                    <a:pt x="0" y="4684"/>
                    <a:pt x="0" y="4684"/>
                    <a:pt x="0" y="4684"/>
                  </a:cubicBezTo>
                  <a:cubicBezTo>
                    <a:pt x="395" y="4684"/>
                    <a:pt x="395" y="4684"/>
                    <a:pt x="395" y="4684"/>
                  </a:cubicBezTo>
                  <a:cubicBezTo>
                    <a:pt x="395" y="15875"/>
                    <a:pt x="395" y="15875"/>
                    <a:pt x="395" y="15875"/>
                  </a:cubicBezTo>
                  <a:cubicBezTo>
                    <a:pt x="395" y="16135"/>
                    <a:pt x="659" y="16395"/>
                    <a:pt x="922" y="16395"/>
                  </a:cubicBezTo>
                  <a:cubicBezTo>
                    <a:pt x="6454" y="16395"/>
                    <a:pt x="6454" y="16395"/>
                    <a:pt x="6454" y="16395"/>
                  </a:cubicBezTo>
                  <a:cubicBezTo>
                    <a:pt x="3951" y="20429"/>
                    <a:pt x="3951" y="20429"/>
                    <a:pt x="3951" y="20429"/>
                  </a:cubicBezTo>
                  <a:cubicBezTo>
                    <a:pt x="3820" y="20819"/>
                    <a:pt x="3951" y="21210"/>
                    <a:pt x="4215" y="21340"/>
                  </a:cubicBezTo>
                  <a:cubicBezTo>
                    <a:pt x="4346" y="21470"/>
                    <a:pt x="4478" y="21470"/>
                    <a:pt x="4478" y="21470"/>
                  </a:cubicBezTo>
                  <a:cubicBezTo>
                    <a:pt x="4741" y="21470"/>
                    <a:pt x="5005" y="21340"/>
                    <a:pt x="5137" y="21080"/>
                  </a:cubicBezTo>
                  <a:cubicBezTo>
                    <a:pt x="6322" y="18998"/>
                    <a:pt x="6322" y="18998"/>
                    <a:pt x="6322" y="18998"/>
                  </a:cubicBezTo>
                  <a:cubicBezTo>
                    <a:pt x="10141" y="18998"/>
                    <a:pt x="10141" y="18998"/>
                    <a:pt x="10141" y="18998"/>
                  </a:cubicBezTo>
                  <a:cubicBezTo>
                    <a:pt x="10141" y="20819"/>
                    <a:pt x="10141" y="20819"/>
                    <a:pt x="10141" y="20819"/>
                  </a:cubicBezTo>
                  <a:cubicBezTo>
                    <a:pt x="10141" y="21210"/>
                    <a:pt x="10405" y="21470"/>
                    <a:pt x="10800" y="21470"/>
                  </a:cubicBezTo>
                  <a:cubicBezTo>
                    <a:pt x="11195" y="21470"/>
                    <a:pt x="11459" y="21210"/>
                    <a:pt x="11459" y="20819"/>
                  </a:cubicBezTo>
                  <a:cubicBezTo>
                    <a:pt x="11459" y="18998"/>
                    <a:pt x="11459" y="18998"/>
                    <a:pt x="11459" y="18998"/>
                  </a:cubicBezTo>
                  <a:cubicBezTo>
                    <a:pt x="15278" y="18998"/>
                    <a:pt x="15278" y="18998"/>
                    <a:pt x="15278" y="18998"/>
                  </a:cubicBezTo>
                  <a:cubicBezTo>
                    <a:pt x="16595" y="21080"/>
                    <a:pt x="16595" y="21080"/>
                    <a:pt x="16595" y="21080"/>
                  </a:cubicBezTo>
                  <a:cubicBezTo>
                    <a:pt x="16727" y="21470"/>
                    <a:pt x="17122" y="21600"/>
                    <a:pt x="17385" y="21340"/>
                  </a:cubicBezTo>
                  <a:cubicBezTo>
                    <a:pt x="17780" y="21210"/>
                    <a:pt x="17912" y="20819"/>
                    <a:pt x="17649" y="20429"/>
                  </a:cubicBezTo>
                  <a:cubicBezTo>
                    <a:pt x="15278" y="16395"/>
                    <a:pt x="15278" y="16395"/>
                    <a:pt x="15278" y="16395"/>
                  </a:cubicBezTo>
                  <a:cubicBezTo>
                    <a:pt x="20678" y="16395"/>
                    <a:pt x="20678" y="16395"/>
                    <a:pt x="20678" y="16395"/>
                  </a:cubicBezTo>
                  <a:cubicBezTo>
                    <a:pt x="20941" y="16395"/>
                    <a:pt x="21205" y="16135"/>
                    <a:pt x="21205" y="15875"/>
                  </a:cubicBezTo>
                  <a:cubicBezTo>
                    <a:pt x="21205" y="4684"/>
                    <a:pt x="21205" y="4684"/>
                    <a:pt x="21205" y="4684"/>
                  </a:cubicBezTo>
                  <a:cubicBezTo>
                    <a:pt x="21600" y="4684"/>
                    <a:pt x="21600" y="4684"/>
                    <a:pt x="21600" y="4684"/>
                  </a:cubicBezTo>
                  <a:cubicBezTo>
                    <a:pt x="21600" y="1041"/>
                    <a:pt x="21600" y="1041"/>
                    <a:pt x="21600" y="1041"/>
                  </a:cubicBezTo>
                  <a:lnTo>
                    <a:pt x="11459" y="1041"/>
                  </a:lnTo>
                  <a:close/>
                  <a:moveTo>
                    <a:pt x="10141" y="18087"/>
                  </a:moveTo>
                  <a:cubicBezTo>
                    <a:pt x="6849" y="18087"/>
                    <a:pt x="6849" y="18087"/>
                    <a:pt x="6849" y="18087"/>
                  </a:cubicBezTo>
                  <a:cubicBezTo>
                    <a:pt x="7902" y="16395"/>
                    <a:pt x="7902" y="16395"/>
                    <a:pt x="7902" y="16395"/>
                  </a:cubicBezTo>
                  <a:cubicBezTo>
                    <a:pt x="10141" y="16395"/>
                    <a:pt x="10141" y="16395"/>
                    <a:pt x="10141" y="16395"/>
                  </a:cubicBezTo>
                  <a:lnTo>
                    <a:pt x="10141" y="18087"/>
                  </a:lnTo>
                  <a:close/>
                  <a:moveTo>
                    <a:pt x="11459" y="18087"/>
                  </a:moveTo>
                  <a:cubicBezTo>
                    <a:pt x="11459" y="16395"/>
                    <a:pt x="11459" y="16395"/>
                    <a:pt x="11459" y="16395"/>
                  </a:cubicBezTo>
                  <a:cubicBezTo>
                    <a:pt x="13698" y="16395"/>
                    <a:pt x="13698" y="16395"/>
                    <a:pt x="13698" y="16395"/>
                  </a:cubicBezTo>
                  <a:cubicBezTo>
                    <a:pt x="14751" y="18087"/>
                    <a:pt x="14751" y="18087"/>
                    <a:pt x="14751" y="18087"/>
                  </a:cubicBezTo>
                  <a:lnTo>
                    <a:pt x="11459" y="18087"/>
                  </a:lnTo>
                  <a:close/>
                  <a:moveTo>
                    <a:pt x="19888" y="15094"/>
                  </a:moveTo>
                  <a:cubicBezTo>
                    <a:pt x="1712" y="15094"/>
                    <a:pt x="1712" y="15094"/>
                    <a:pt x="1712" y="15094"/>
                  </a:cubicBezTo>
                  <a:cubicBezTo>
                    <a:pt x="1712" y="4684"/>
                    <a:pt x="1712" y="4684"/>
                    <a:pt x="1712" y="4684"/>
                  </a:cubicBezTo>
                  <a:cubicBezTo>
                    <a:pt x="19888" y="4684"/>
                    <a:pt x="19888" y="4684"/>
                    <a:pt x="19888" y="4684"/>
                  </a:cubicBezTo>
                  <a:lnTo>
                    <a:pt x="19888" y="15094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9" tIns="45719" rIns="91439" bIns="45719" rtlCol="0"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图形168">
              <a:extLst>
                <a:ext uri="{FF2B5EF4-FFF2-40B4-BE49-F238E27FC236}">
                  <a16:creationId xmlns:a16="http://schemas.microsoft.com/office/drawing/2014/main" id="{4A263AFE-E250-236A-0EA1-9033E4DDE32E}"/>
                </a:ext>
              </a:extLst>
            </p:cNvPr>
            <p:cNvSpPr/>
            <p:nvPr/>
          </p:nvSpPr>
          <p:spPr>
            <a:xfrm>
              <a:off x="10041864" y="2200129"/>
              <a:ext cx="296785" cy="160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71" y="0"/>
                  </a:moveTo>
                  <a:cubicBezTo>
                    <a:pt x="18000" y="0"/>
                    <a:pt x="17143" y="1906"/>
                    <a:pt x="17143" y="4129"/>
                  </a:cubicBezTo>
                  <a:cubicBezTo>
                    <a:pt x="17143" y="4765"/>
                    <a:pt x="17143" y="5400"/>
                    <a:pt x="17314" y="5718"/>
                  </a:cubicBezTo>
                  <a:cubicBezTo>
                    <a:pt x="14743" y="10482"/>
                    <a:pt x="14743" y="10482"/>
                    <a:pt x="14743" y="10482"/>
                  </a:cubicBezTo>
                  <a:cubicBezTo>
                    <a:pt x="14400" y="10165"/>
                    <a:pt x="14057" y="10165"/>
                    <a:pt x="13714" y="10165"/>
                  </a:cubicBezTo>
                  <a:cubicBezTo>
                    <a:pt x="13200" y="10165"/>
                    <a:pt x="12686" y="10482"/>
                    <a:pt x="12171" y="11118"/>
                  </a:cubicBezTo>
                  <a:cubicBezTo>
                    <a:pt x="10114" y="8894"/>
                    <a:pt x="10114" y="8894"/>
                    <a:pt x="10114" y="8894"/>
                  </a:cubicBezTo>
                  <a:cubicBezTo>
                    <a:pt x="10114" y="8894"/>
                    <a:pt x="10114" y="8894"/>
                    <a:pt x="10114" y="8576"/>
                  </a:cubicBezTo>
                  <a:cubicBezTo>
                    <a:pt x="10114" y="6353"/>
                    <a:pt x="9086" y="4447"/>
                    <a:pt x="7886" y="4447"/>
                  </a:cubicBezTo>
                  <a:cubicBezTo>
                    <a:pt x="6686" y="4447"/>
                    <a:pt x="5657" y="6353"/>
                    <a:pt x="5657" y="8576"/>
                  </a:cubicBezTo>
                  <a:cubicBezTo>
                    <a:pt x="5657" y="9212"/>
                    <a:pt x="5657" y="9529"/>
                    <a:pt x="5829" y="9847"/>
                  </a:cubicBezTo>
                  <a:cubicBezTo>
                    <a:pt x="3257" y="13976"/>
                    <a:pt x="3257" y="13976"/>
                    <a:pt x="3257" y="13976"/>
                  </a:cubicBezTo>
                  <a:cubicBezTo>
                    <a:pt x="3086" y="13659"/>
                    <a:pt x="2571" y="13341"/>
                    <a:pt x="2229" y="13341"/>
                  </a:cubicBezTo>
                  <a:cubicBezTo>
                    <a:pt x="1029" y="13341"/>
                    <a:pt x="0" y="15247"/>
                    <a:pt x="0" y="17471"/>
                  </a:cubicBezTo>
                  <a:cubicBezTo>
                    <a:pt x="0" y="19694"/>
                    <a:pt x="1029" y="21600"/>
                    <a:pt x="2229" y="21600"/>
                  </a:cubicBezTo>
                  <a:cubicBezTo>
                    <a:pt x="3429" y="21600"/>
                    <a:pt x="4457" y="19694"/>
                    <a:pt x="4457" y="17471"/>
                  </a:cubicBezTo>
                  <a:cubicBezTo>
                    <a:pt x="4457" y="17153"/>
                    <a:pt x="4457" y="16518"/>
                    <a:pt x="4286" y="16200"/>
                  </a:cubicBezTo>
                  <a:cubicBezTo>
                    <a:pt x="6686" y="12071"/>
                    <a:pt x="6686" y="12071"/>
                    <a:pt x="6686" y="12071"/>
                  </a:cubicBezTo>
                  <a:cubicBezTo>
                    <a:pt x="7029" y="12388"/>
                    <a:pt x="7543" y="12706"/>
                    <a:pt x="7886" y="12706"/>
                  </a:cubicBezTo>
                  <a:cubicBezTo>
                    <a:pt x="8571" y="12706"/>
                    <a:pt x="9086" y="12388"/>
                    <a:pt x="9429" y="11435"/>
                  </a:cubicBezTo>
                  <a:cubicBezTo>
                    <a:pt x="11486" y="13659"/>
                    <a:pt x="11486" y="13659"/>
                    <a:pt x="11486" y="13659"/>
                  </a:cubicBezTo>
                  <a:cubicBezTo>
                    <a:pt x="11486" y="13659"/>
                    <a:pt x="11486" y="13976"/>
                    <a:pt x="11486" y="14294"/>
                  </a:cubicBezTo>
                  <a:cubicBezTo>
                    <a:pt x="11486" y="16518"/>
                    <a:pt x="12514" y="18424"/>
                    <a:pt x="13714" y="18424"/>
                  </a:cubicBezTo>
                  <a:cubicBezTo>
                    <a:pt x="14914" y="18424"/>
                    <a:pt x="15943" y="16518"/>
                    <a:pt x="15943" y="14294"/>
                  </a:cubicBezTo>
                  <a:cubicBezTo>
                    <a:pt x="15943" y="13659"/>
                    <a:pt x="15943" y="13024"/>
                    <a:pt x="15771" y="12388"/>
                  </a:cubicBezTo>
                  <a:cubicBezTo>
                    <a:pt x="18343" y="7941"/>
                    <a:pt x="18343" y="7941"/>
                    <a:pt x="18343" y="7941"/>
                  </a:cubicBezTo>
                  <a:cubicBezTo>
                    <a:pt x="18686" y="7941"/>
                    <a:pt x="19029" y="8259"/>
                    <a:pt x="19371" y="8259"/>
                  </a:cubicBezTo>
                  <a:cubicBezTo>
                    <a:pt x="20571" y="8259"/>
                    <a:pt x="21600" y="6353"/>
                    <a:pt x="21600" y="4129"/>
                  </a:cubicBezTo>
                  <a:cubicBezTo>
                    <a:pt x="21600" y="1906"/>
                    <a:pt x="20571" y="0"/>
                    <a:pt x="19371" y="0"/>
                  </a:cubicBezTo>
                  <a:close/>
                  <a:moveTo>
                    <a:pt x="2229" y="19059"/>
                  </a:moveTo>
                  <a:cubicBezTo>
                    <a:pt x="1886" y="19059"/>
                    <a:pt x="1543" y="18424"/>
                    <a:pt x="1543" y="17471"/>
                  </a:cubicBezTo>
                  <a:cubicBezTo>
                    <a:pt x="1543" y="16835"/>
                    <a:pt x="1886" y="16200"/>
                    <a:pt x="2229" y="16200"/>
                  </a:cubicBezTo>
                  <a:cubicBezTo>
                    <a:pt x="2571" y="16200"/>
                    <a:pt x="2914" y="16835"/>
                    <a:pt x="2914" y="17471"/>
                  </a:cubicBezTo>
                  <a:cubicBezTo>
                    <a:pt x="2914" y="18424"/>
                    <a:pt x="2571" y="19059"/>
                    <a:pt x="2229" y="19059"/>
                  </a:cubicBezTo>
                  <a:close/>
                  <a:moveTo>
                    <a:pt x="7886" y="9847"/>
                  </a:moveTo>
                  <a:cubicBezTo>
                    <a:pt x="7543" y="9847"/>
                    <a:pt x="7200" y="9529"/>
                    <a:pt x="7200" y="8576"/>
                  </a:cubicBezTo>
                  <a:cubicBezTo>
                    <a:pt x="7200" y="7941"/>
                    <a:pt x="7543" y="7306"/>
                    <a:pt x="7886" y="7306"/>
                  </a:cubicBezTo>
                  <a:cubicBezTo>
                    <a:pt x="8400" y="7306"/>
                    <a:pt x="8743" y="7941"/>
                    <a:pt x="8743" y="8576"/>
                  </a:cubicBezTo>
                  <a:cubicBezTo>
                    <a:pt x="8743" y="9529"/>
                    <a:pt x="8400" y="9847"/>
                    <a:pt x="7886" y="9847"/>
                  </a:cubicBezTo>
                  <a:close/>
                  <a:moveTo>
                    <a:pt x="13714" y="15565"/>
                  </a:moveTo>
                  <a:cubicBezTo>
                    <a:pt x="13371" y="15565"/>
                    <a:pt x="13029" y="14929"/>
                    <a:pt x="13029" y="14294"/>
                  </a:cubicBezTo>
                  <a:cubicBezTo>
                    <a:pt x="13029" y="13341"/>
                    <a:pt x="13371" y="12706"/>
                    <a:pt x="13714" y="12706"/>
                  </a:cubicBezTo>
                  <a:cubicBezTo>
                    <a:pt x="14057" y="12706"/>
                    <a:pt x="14400" y="13341"/>
                    <a:pt x="14400" y="14294"/>
                  </a:cubicBezTo>
                  <a:cubicBezTo>
                    <a:pt x="14400" y="14929"/>
                    <a:pt x="14057" y="15565"/>
                    <a:pt x="13714" y="15565"/>
                  </a:cubicBezTo>
                  <a:close/>
                  <a:moveTo>
                    <a:pt x="19371" y="5400"/>
                  </a:moveTo>
                  <a:cubicBezTo>
                    <a:pt x="18857" y="5400"/>
                    <a:pt x="18514" y="4765"/>
                    <a:pt x="18514" y="4129"/>
                  </a:cubicBezTo>
                  <a:cubicBezTo>
                    <a:pt x="18514" y="3494"/>
                    <a:pt x="18857" y="2859"/>
                    <a:pt x="19371" y="2859"/>
                  </a:cubicBezTo>
                  <a:cubicBezTo>
                    <a:pt x="19714" y="2859"/>
                    <a:pt x="20057" y="3494"/>
                    <a:pt x="20057" y="4129"/>
                  </a:cubicBezTo>
                  <a:cubicBezTo>
                    <a:pt x="20057" y="4765"/>
                    <a:pt x="19714" y="5400"/>
                    <a:pt x="19371" y="540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9" tIns="45719" rIns="91439" bIns="45719" rtlCol="0"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 descr="D:\51PPT模板网\51pptmoban.com\图片001.jpg">
            <a:extLst>
              <a:ext uri="{FF2B5EF4-FFF2-40B4-BE49-F238E27FC236}">
                <a16:creationId xmlns:a16="http://schemas.microsoft.com/office/drawing/2014/main" id="{B62EBE32-9151-1252-BD51-4028DE4851A3}"/>
              </a:ext>
            </a:extLst>
          </p:cNvPr>
          <p:cNvGrpSpPr/>
          <p:nvPr/>
        </p:nvGrpSpPr>
        <p:grpSpPr>
          <a:xfrm>
            <a:off x="3792214" y="4048889"/>
            <a:ext cx="425008" cy="495039"/>
            <a:chOff x="7012272" y="5404219"/>
            <a:chExt cx="425008" cy="495039"/>
          </a:xfrm>
          <a:solidFill>
            <a:srgbClr val="FF725E"/>
          </a:solidFill>
        </p:grpSpPr>
        <p:sp>
          <p:nvSpPr>
            <p:cNvPr id="28" name="图形208">
              <a:extLst>
                <a:ext uri="{FF2B5EF4-FFF2-40B4-BE49-F238E27FC236}">
                  <a16:creationId xmlns:a16="http://schemas.microsoft.com/office/drawing/2014/main" id="{37718377-CECC-4652-D526-5E717A8DC9EC}"/>
                </a:ext>
              </a:extLst>
            </p:cNvPr>
            <p:cNvSpPr/>
            <p:nvPr/>
          </p:nvSpPr>
          <p:spPr>
            <a:xfrm>
              <a:off x="7112002" y="5404219"/>
              <a:ext cx="74791" cy="9497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9" name="图形209">
              <a:extLst>
                <a:ext uri="{FF2B5EF4-FFF2-40B4-BE49-F238E27FC236}">
                  <a16:creationId xmlns:a16="http://schemas.microsoft.com/office/drawing/2014/main" id="{6F556534-5D3D-8E06-46C0-40F95B938FC0}"/>
                </a:ext>
              </a:extLst>
            </p:cNvPr>
            <p:cNvSpPr/>
            <p:nvPr/>
          </p:nvSpPr>
          <p:spPr>
            <a:xfrm>
              <a:off x="7012272" y="5506314"/>
              <a:ext cx="271866" cy="387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4" h="21600" extrusionOk="0">
                  <a:moveTo>
                    <a:pt x="9869" y="13961"/>
                  </a:moveTo>
                  <a:cubicBezTo>
                    <a:pt x="9869" y="9351"/>
                    <a:pt x="14897" y="5663"/>
                    <a:pt x="21228" y="5268"/>
                  </a:cubicBezTo>
                  <a:cubicBezTo>
                    <a:pt x="21228" y="4478"/>
                    <a:pt x="21414" y="3029"/>
                    <a:pt x="21414" y="3424"/>
                  </a:cubicBezTo>
                  <a:cubicBezTo>
                    <a:pt x="21414" y="3293"/>
                    <a:pt x="21414" y="3293"/>
                    <a:pt x="21414" y="3293"/>
                  </a:cubicBezTo>
                  <a:cubicBezTo>
                    <a:pt x="21228" y="3293"/>
                    <a:pt x="21228" y="3293"/>
                    <a:pt x="21228" y="3293"/>
                  </a:cubicBezTo>
                  <a:cubicBezTo>
                    <a:pt x="20855" y="3161"/>
                    <a:pt x="20855" y="3161"/>
                    <a:pt x="20855" y="3161"/>
                  </a:cubicBezTo>
                  <a:cubicBezTo>
                    <a:pt x="20297" y="2766"/>
                    <a:pt x="20297" y="2766"/>
                    <a:pt x="20297" y="2766"/>
                  </a:cubicBezTo>
                  <a:cubicBezTo>
                    <a:pt x="18807" y="1976"/>
                    <a:pt x="18807" y="1976"/>
                    <a:pt x="18807" y="1976"/>
                  </a:cubicBezTo>
                  <a:cubicBezTo>
                    <a:pt x="15828" y="527"/>
                    <a:pt x="15828" y="527"/>
                    <a:pt x="15828" y="527"/>
                  </a:cubicBezTo>
                  <a:cubicBezTo>
                    <a:pt x="15642" y="263"/>
                    <a:pt x="15269" y="263"/>
                    <a:pt x="14897" y="263"/>
                  </a:cubicBezTo>
                  <a:cubicBezTo>
                    <a:pt x="14897" y="263"/>
                    <a:pt x="14897" y="132"/>
                    <a:pt x="14897" y="132"/>
                  </a:cubicBezTo>
                  <a:cubicBezTo>
                    <a:pt x="14338" y="132"/>
                    <a:pt x="13780" y="132"/>
                    <a:pt x="13407" y="132"/>
                  </a:cubicBezTo>
                  <a:cubicBezTo>
                    <a:pt x="13407" y="132"/>
                    <a:pt x="13407" y="132"/>
                    <a:pt x="13407" y="132"/>
                  </a:cubicBezTo>
                  <a:cubicBezTo>
                    <a:pt x="14711" y="922"/>
                    <a:pt x="14711" y="922"/>
                    <a:pt x="14711" y="922"/>
                  </a:cubicBezTo>
                  <a:cubicBezTo>
                    <a:pt x="13035" y="1449"/>
                    <a:pt x="13035" y="1449"/>
                    <a:pt x="13035" y="1449"/>
                  </a:cubicBezTo>
                  <a:cubicBezTo>
                    <a:pt x="13780" y="2371"/>
                    <a:pt x="13780" y="2371"/>
                    <a:pt x="13780" y="2371"/>
                  </a:cubicBezTo>
                  <a:cubicBezTo>
                    <a:pt x="11917" y="5400"/>
                    <a:pt x="11917" y="5400"/>
                    <a:pt x="11917" y="5400"/>
                  </a:cubicBezTo>
                  <a:cubicBezTo>
                    <a:pt x="11545" y="1185"/>
                    <a:pt x="11545" y="1185"/>
                    <a:pt x="11545" y="1185"/>
                  </a:cubicBezTo>
                  <a:cubicBezTo>
                    <a:pt x="11731" y="1054"/>
                    <a:pt x="11731" y="1054"/>
                    <a:pt x="11731" y="1054"/>
                  </a:cubicBezTo>
                  <a:cubicBezTo>
                    <a:pt x="11359" y="0"/>
                    <a:pt x="11359" y="0"/>
                    <a:pt x="11359" y="0"/>
                  </a:cubicBezTo>
                  <a:cubicBezTo>
                    <a:pt x="10242" y="0"/>
                    <a:pt x="10242" y="0"/>
                    <a:pt x="10242" y="0"/>
                  </a:cubicBezTo>
                  <a:cubicBezTo>
                    <a:pt x="9869" y="1054"/>
                    <a:pt x="9869" y="1054"/>
                    <a:pt x="9869" y="1054"/>
                  </a:cubicBezTo>
                  <a:cubicBezTo>
                    <a:pt x="10055" y="1185"/>
                    <a:pt x="10055" y="1185"/>
                    <a:pt x="10055" y="1185"/>
                  </a:cubicBezTo>
                  <a:cubicBezTo>
                    <a:pt x="9869" y="5400"/>
                    <a:pt x="9869" y="5400"/>
                    <a:pt x="9869" y="5400"/>
                  </a:cubicBezTo>
                  <a:cubicBezTo>
                    <a:pt x="7821" y="2371"/>
                    <a:pt x="7821" y="2371"/>
                    <a:pt x="7821" y="2371"/>
                  </a:cubicBezTo>
                  <a:cubicBezTo>
                    <a:pt x="8566" y="1449"/>
                    <a:pt x="8566" y="1449"/>
                    <a:pt x="8566" y="1449"/>
                  </a:cubicBezTo>
                  <a:cubicBezTo>
                    <a:pt x="7076" y="922"/>
                    <a:pt x="7076" y="922"/>
                    <a:pt x="7076" y="922"/>
                  </a:cubicBezTo>
                  <a:cubicBezTo>
                    <a:pt x="8380" y="132"/>
                    <a:pt x="8380" y="132"/>
                    <a:pt x="8380" y="132"/>
                  </a:cubicBezTo>
                  <a:cubicBezTo>
                    <a:pt x="8193" y="132"/>
                    <a:pt x="8193" y="132"/>
                    <a:pt x="8193" y="132"/>
                  </a:cubicBezTo>
                  <a:cubicBezTo>
                    <a:pt x="7821" y="132"/>
                    <a:pt x="7262" y="132"/>
                    <a:pt x="6890" y="132"/>
                  </a:cubicBezTo>
                  <a:cubicBezTo>
                    <a:pt x="6704" y="263"/>
                    <a:pt x="6704" y="263"/>
                    <a:pt x="6704" y="263"/>
                  </a:cubicBezTo>
                  <a:cubicBezTo>
                    <a:pt x="6145" y="263"/>
                    <a:pt x="5773" y="395"/>
                    <a:pt x="5400" y="659"/>
                  </a:cubicBezTo>
                  <a:cubicBezTo>
                    <a:pt x="373" y="4478"/>
                    <a:pt x="373" y="4478"/>
                    <a:pt x="373" y="4478"/>
                  </a:cubicBezTo>
                  <a:cubicBezTo>
                    <a:pt x="373" y="4610"/>
                    <a:pt x="373" y="4610"/>
                    <a:pt x="373" y="4610"/>
                  </a:cubicBezTo>
                  <a:cubicBezTo>
                    <a:pt x="186" y="4610"/>
                    <a:pt x="186" y="4610"/>
                    <a:pt x="186" y="4610"/>
                  </a:cubicBezTo>
                  <a:cubicBezTo>
                    <a:pt x="-186" y="7639"/>
                    <a:pt x="186" y="5400"/>
                    <a:pt x="0" y="6059"/>
                  </a:cubicBezTo>
                  <a:cubicBezTo>
                    <a:pt x="0" y="6059"/>
                    <a:pt x="0" y="6059"/>
                    <a:pt x="0" y="6059"/>
                  </a:cubicBezTo>
                  <a:cubicBezTo>
                    <a:pt x="0" y="6059"/>
                    <a:pt x="0" y="6059"/>
                    <a:pt x="0" y="6059"/>
                  </a:cubicBezTo>
                  <a:cubicBezTo>
                    <a:pt x="0" y="6190"/>
                    <a:pt x="0" y="6190"/>
                    <a:pt x="0" y="6190"/>
                  </a:cubicBezTo>
                  <a:cubicBezTo>
                    <a:pt x="186" y="6190"/>
                    <a:pt x="186" y="6190"/>
                    <a:pt x="186" y="6190"/>
                  </a:cubicBezTo>
                  <a:cubicBezTo>
                    <a:pt x="186" y="6322"/>
                    <a:pt x="186" y="6322"/>
                    <a:pt x="186" y="6322"/>
                  </a:cubicBezTo>
                  <a:cubicBezTo>
                    <a:pt x="373" y="6717"/>
                    <a:pt x="373" y="6717"/>
                    <a:pt x="373" y="6717"/>
                  </a:cubicBezTo>
                  <a:cubicBezTo>
                    <a:pt x="931" y="7244"/>
                    <a:pt x="931" y="7244"/>
                    <a:pt x="931" y="7244"/>
                  </a:cubicBezTo>
                  <a:cubicBezTo>
                    <a:pt x="1676" y="8429"/>
                    <a:pt x="1676" y="8429"/>
                    <a:pt x="1676" y="8429"/>
                  </a:cubicBezTo>
                  <a:cubicBezTo>
                    <a:pt x="3352" y="10800"/>
                    <a:pt x="3352" y="10800"/>
                    <a:pt x="3352" y="10800"/>
                  </a:cubicBezTo>
                  <a:cubicBezTo>
                    <a:pt x="4097" y="10537"/>
                    <a:pt x="4842" y="10141"/>
                    <a:pt x="5586" y="9878"/>
                  </a:cubicBezTo>
                  <a:cubicBezTo>
                    <a:pt x="5586" y="10405"/>
                    <a:pt x="5586" y="10932"/>
                    <a:pt x="5586" y="11459"/>
                  </a:cubicBezTo>
                  <a:cubicBezTo>
                    <a:pt x="5586" y="11459"/>
                    <a:pt x="5586" y="11459"/>
                    <a:pt x="5586" y="11459"/>
                  </a:cubicBezTo>
                  <a:cubicBezTo>
                    <a:pt x="5773" y="11459"/>
                    <a:pt x="5959" y="11459"/>
                    <a:pt x="5959" y="11459"/>
                  </a:cubicBezTo>
                  <a:cubicBezTo>
                    <a:pt x="6517" y="21600"/>
                    <a:pt x="6517" y="21600"/>
                    <a:pt x="6517" y="21600"/>
                  </a:cubicBezTo>
                  <a:cubicBezTo>
                    <a:pt x="10614" y="21600"/>
                    <a:pt x="10614" y="21600"/>
                    <a:pt x="10614" y="21600"/>
                  </a:cubicBezTo>
                  <a:cubicBezTo>
                    <a:pt x="10614" y="20283"/>
                    <a:pt x="10614" y="18571"/>
                    <a:pt x="10614" y="16859"/>
                  </a:cubicBezTo>
                  <a:cubicBezTo>
                    <a:pt x="10242" y="15937"/>
                    <a:pt x="9869" y="14883"/>
                    <a:pt x="9869" y="13961"/>
                  </a:cubicBezTo>
                  <a:close/>
                  <a:moveTo>
                    <a:pt x="15828" y="4215"/>
                  </a:moveTo>
                  <a:cubicBezTo>
                    <a:pt x="15828" y="3951"/>
                    <a:pt x="15828" y="3820"/>
                    <a:pt x="15642" y="3556"/>
                  </a:cubicBezTo>
                  <a:cubicBezTo>
                    <a:pt x="16573" y="3951"/>
                    <a:pt x="16573" y="3951"/>
                    <a:pt x="16573" y="3951"/>
                  </a:cubicBezTo>
                  <a:cubicBezTo>
                    <a:pt x="16945" y="4215"/>
                    <a:pt x="16945" y="4215"/>
                    <a:pt x="16945" y="4215"/>
                  </a:cubicBezTo>
                  <a:cubicBezTo>
                    <a:pt x="13221" y="5663"/>
                    <a:pt x="13221" y="5663"/>
                    <a:pt x="13221" y="5663"/>
                  </a:cubicBezTo>
                  <a:cubicBezTo>
                    <a:pt x="13035" y="5400"/>
                    <a:pt x="13035" y="5400"/>
                    <a:pt x="13035" y="5400"/>
                  </a:cubicBezTo>
                  <a:lnTo>
                    <a:pt x="15828" y="4215"/>
                  </a:lnTo>
                  <a:close/>
                  <a:moveTo>
                    <a:pt x="5773" y="7639"/>
                  </a:moveTo>
                  <a:cubicBezTo>
                    <a:pt x="5214" y="7112"/>
                    <a:pt x="5214" y="7112"/>
                    <a:pt x="5214" y="7112"/>
                  </a:cubicBezTo>
                  <a:cubicBezTo>
                    <a:pt x="4283" y="5927"/>
                    <a:pt x="4283" y="5927"/>
                    <a:pt x="4283" y="5927"/>
                  </a:cubicBezTo>
                  <a:cubicBezTo>
                    <a:pt x="4097" y="5532"/>
                    <a:pt x="4097" y="5532"/>
                    <a:pt x="4097" y="5532"/>
                  </a:cubicBezTo>
                  <a:cubicBezTo>
                    <a:pt x="5959" y="3951"/>
                    <a:pt x="5959" y="3951"/>
                    <a:pt x="5959" y="3951"/>
                  </a:cubicBezTo>
                  <a:cubicBezTo>
                    <a:pt x="5773" y="5268"/>
                    <a:pt x="5773" y="6454"/>
                    <a:pt x="5773" y="763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0" name="图形210">
              <a:extLst>
                <a:ext uri="{FF2B5EF4-FFF2-40B4-BE49-F238E27FC236}">
                  <a16:creationId xmlns:a16="http://schemas.microsoft.com/office/drawing/2014/main" id="{ABB0A763-F129-7C3D-665D-2C8371312914}"/>
                </a:ext>
              </a:extLst>
            </p:cNvPr>
            <p:cNvSpPr/>
            <p:nvPr/>
          </p:nvSpPr>
          <p:spPr>
            <a:xfrm>
              <a:off x="7155927" y="5826841"/>
              <a:ext cx="54609" cy="66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939" y="21600"/>
                    <a:pt x="939" y="21600"/>
                    <a:pt x="939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0829"/>
                    <a:pt x="21600" y="20057"/>
                    <a:pt x="21600" y="19286"/>
                  </a:cubicBezTo>
                  <a:cubicBezTo>
                    <a:pt x="12209" y="14657"/>
                    <a:pt x="4696" y="7714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1" name="图形211">
              <a:extLst>
                <a:ext uri="{FF2B5EF4-FFF2-40B4-BE49-F238E27FC236}">
                  <a16:creationId xmlns:a16="http://schemas.microsoft.com/office/drawing/2014/main" id="{655B5162-772B-C3F1-9D3A-EC964F4034A7}"/>
                </a:ext>
              </a:extLst>
            </p:cNvPr>
            <p:cNvSpPr/>
            <p:nvPr/>
          </p:nvSpPr>
          <p:spPr>
            <a:xfrm>
              <a:off x="7255647" y="5685571"/>
              <a:ext cx="74791" cy="141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0" y="9000"/>
                  </a:moveTo>
                  <a:cubicBezTo>
                    <a:pt x="9450" y="8280"/>
                    <a:pt x="7425" y="7560"/>
                    <a:pt x="7425" y="6840"/>
                  </a:cubicBezTo>
                  <a:cubicBezTo>
                    <a:pt x="7425" y="6120"/>
                    <a:pt x="8775" y="5400"/>
                    <a:pt x="12150" y="5400"/>
                  </a:cubicBezTo>
                  <a:cubicBezTo>
                    <a:pt x="15525" y="5400"/>
                    <a:pt x="17550" y="5760"/>
                    <a:pt x="18900" y="6120"/>
                  </a:cubicBezTo>
                  <a:cubicBezTo>
                    <a:pt x="20250" y="3240"/>
                    <a:pt x="20250" y="3240"/>
                    <a:pt x="20250" y="3240"/>
                  </a:cubicBezTo>
                  <a:cubicBezTo>
                    <a:pt x="18900" y="2880"/>
                    <a:pt x="16875" y="2520"/>
                    <a:pt x="13500" y="2160"/>
                  </a:cubicBezTo>
                  <a:cubicBezTo>
                    <a:pt x="13500" y="0"/>
                    <a:pt x="13500" y="0"/>
                    <a:pt x="13500" y="0"/>
                  </a:cubicBezTo>
                  <a:cubicBezTo>
                    <a:pt x="8775" y="0"/>
                    <a:pt x="8775" y="0"/>
                    <a:pt x="8775" y="0"/>
                  </a:cubicBezTo>
                  <a:cubicBezTo>
                    <a:pt x="8775" y="2520"/>
                    <a:pt x="8775" y="2520"/>
                    <a:pt x="8775" y="2520"/>
                  </a:cubicBezTo>
                  <a:cubicBezTo>
                    <a:pt x="3375" y="2880"/>
                    <a:pt x="0" y="4680"/>
                    <a:pt x="0" y="7200"/>
                  </a:cubicBezTo>
                  <a:cubicBezTo>
                    <a:pt x="0" y="9720"/>
                    <a:pt x="4050" y="11160"/>
                    <a:pt x="8775" y="11880"/>
                  </a:cubicBezTo>
                  <a:cubicBezTo>
                    <a:pt x="12825" y="12600"/>
                    <a:pt x="14175" y="13320"/>
                    <a:pt x="14175" y="14400"/>
                  </a:cubicBezTo>
                  <a:cubicBezTo>
                    <a:pt x="14175" y="15480"/>
                    <a:pt x="12150" y="15840"/>
                    <a:pt x="9450" y="15840"/>
                  </a:cubicBezTo>
                  <a:cubicBezTo>
                    <a:pt x="6075" y="15840"/>
                    <a:pt x="3375" y="15480"/>
                    <a:pt x="1350" y="14760"/>
                  </a:cubicBezTo>
                  <a:cubicBezTo>
                    <a:pt x="0" y="18000"/>
                    <a:pt x="0" y="18000"/>
                    <a:pt x="0" y="18000"/>
                  </a:cubicBezTo>
                  <a:cubicBezTo>
                    <a:pt x="2025" y="18360"/>
                    <a:pt x="4725" y="18720"/>
                    <a:pt x="8100" y="19080"/>
                  </a:cubicBezTo>
                  <a:cubicBezTo>
                    <a:pt x="8100" y="21600"/>
                    <a:pt x="8100" y="21600"/>
                    <a:pt x="8100" y="21600"/>
                  </a:cubicBezTo>
                  <a:cubicBezTo>
                    <a:pt x="12825" y="21600"/>
                    <a:pt x="12825" y="21600"/>
                    <a:pt x="12825" y="21600"/>
                  </a:cubicBezTo>
                  <a:cubicBezTo>
                    <a:pt x="12825" y="18720"/>
                    <a:pt x="12825" y="18720"/>
                    <a:pt x="12825" y="18720"/>
                  </a:cubicBezTo>
                  <a:cubicBezTo>
                    <a:pt x="18900" y="18360"/>
                    <a:pt x="21600" y="16200"/>
                    <a:pt x="21600" y="14040"/>
                  </a:cubicBezTo>
                  <a:cubicBezTo>
                    <a:pt x="21600" y="11520"/>
                    <a:pt x="19575" y="10080"/>
                    <a:pt x="13500" y="90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2" name="图形212">
              <a:extLst>
                <a:ext uri="{FF2B5EF4-FFF2-40B4-BE49-F238E27FC236}">
                  <a16:creationId xmlns:a16="http://schemas.microsoft.com/office/drawing/2014/main" id="{672F1E7F-FB50-C736-42DC-1B1FE2603615}"/>
                </a:ext>
              </a:extLst>
            </p:cNvPr>
            <p:cNvSpPr/>
            <p:nvPr/>
          </p:nvSpPr>
          <p:spPr>
            <a:xfrm>
              <a:off x="7148804" y="5611969"/>
              <a:ext cx="288476" cy="287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23" y="11685"/>
                  </a:moveTo>
                  <a:cubicBezTo>
                    <a:pt x="21069" y="11685"/>
                    <a:pt x="20892" y="11508"/>
                    <a:pt x="20892" y="11154"/>
                  </a:cubicBezTo>
                  <a:cubicBezTo>
                    <a:pt x="20892" y="11154"/>
                    <a:pt x="20892" y="10977"/>
                    <a:pt x="20892" y="10800"/>
                  </a:cubicBezTo>
                  <a:cubicBezTo>
                    <a:pt x="20892" y="10446"/>
                    <a:pt x="21069" y="10269"/>
                    <a:pt x="21423" y="10269"/>
                  </a:cubicBezTo>
                  <a:cubicBezTo>
                    <a:pt x="21423" y="10269"/>
                    <a:pt x="21423" y="10269"/>
                    <a:pt x="21600" y="10269"/>
                  </a:cubicBezTo>
                  <a:cubicBezTo>
                    <a:pt x="21600" y="10092"/>
                    <a:pt x="21600" y="9738"/>
                    <a:pt x="21423" y="9561"/>
                  </a:cubicBezTo>
                  <a:cubicBezTo>
                    <a:pt x="21423" y="9561"/>
                    <a:pt x="21423" y="9561"/>
                    <a:pt x="21246" y="9561"/>
                  </a:cubicBezTo>
                  <a:cubicBezTo>
                    <a:pt x="21246" y="9561"/>
                    <a:pt x="21246" y="9561"/>
                    <a:pt x="21246" y="9561"/>
                  </a:cubicBezTo>
                  <a:cubicBezTo>
                    <a:pt x="21069" y="9561"/>
                    <a:pt x="20892" y="9384"/>
                    <a:pt x="20715" y="9207"/>
                  </a:cubicBezTo>
                  <a:cubicBezTo>
                    <a:pt x="20715" y="9030"/>
                    <a:pt x="20715" y="8852"/>
                    <a:pt x="20715" y="8675"/>
                  </a:cubicBezTo>
                  <a:cubicBezTo>
                    <a:pt x="20715" y="8498"/>
                    <a:pt x="20892" y="8321"/>
                    <a:pt x="21069" y="8144"/>
                  </a:cubicBezTo>
                  <a:cubicBezTo>
                    <a:pt x="21069" y="8144"/>
                    <a:pt x="21246" y="8144"/>
                    <a:pt x="21246" y="8144"/>
                  </a:cubicBezTo>
                  <a:cubicBezTo>
                    <a:pt x="21246" y="7790"/>
                    <a:pt x="21069" y="7436"/>
                    <a:pt x="20892" y="7259"/>
                  </a:cubicBezTo>
                  <a:cubicBezTo>
                    <a:pt x="20892" y="7259"/>
                    <a:pt x="20892" y="7259"/>
                    <a:pt x="20715" y="7259"/>
                  </a:cubicBezTo>
                  <a:cubicBezTo>
                    <a:pt x="20715" y="7259"/>
                    <a:pt x="20715" y="7259"/>
                    <a:pt x="20538" y="7259"/>
                  </a:cubicBezTo>
                  <a:cubicBezTo>
                    <a:pt x="20361" y="7259"/>
                    <a:pt x="20184" y="7259"/>
                    <a:pt x="20184" y="7082"/>
                  </a:cubicBezTo>
                  <a:cubicBezTo>
                    <a:pt x="20184" y="6905"/>
                    <a:pt x="20007" y="6728"/>
                    <a:pt x="20007" y="6551"/>
                  </a:cubicBezTo>
                  <a:cubicBezTo>
                    <a:pt x="19830" y="6374"/>
                    <a:pt x="20007" y="6020"/>
                    <a:pt x="20184" y="6020"/>
                  </a:cubicBezTo>
                  <a:cubicBezTo>
                    <a:pt x="20361" y="6020"/>
                    <a:pt x="20361" y="5843"/>
                    <a:pt x="20361" y="5843"/>
                  </a:cubicBezTo>
                  <a:cubicBezTo>
                    <a:pt x="20184" y="5666"/>
                    <a:pt x="20007" y="5311"/>
                    <a:pt x="19830" y="4957"/>
                  </a:cubicBezTo>
                  <a:cubicBezTo>
                    <a:pt x="19830" y="5134"/>
                    <a:pt x="19830" y="5134"/>
                    <a:pt x="19830" y="5134"/>
                  </a:cubicBezTo>
                  <a:cubicBezTo>
                    <a:pt x="19652" y="5134"/>
                    <a:pt x="19652" y="5311"/>
                    <a:pt x="19475" y="5311"/>
                  </a:cubicBezTo>
                  <a:cubicBezTo>
                    <a:pt x="19298" y="5311"/>
                    <a:pt x="19121" y="5134"/>
                    <a:pt x="19121" y="4957"/>
                  </a:cubicBezTo>
                  <a:cubicBezTo>
                    <a:pt x="18944" y="4957"/>
                    <a:pt x="18944" y="4780"/>
                    <a:pt x="18767" y="4603"/>
                  </a:cubicBezTo>
                  <a:cubicBezTo>
                    <a:pt x="18590" y="4426"/>
                    <a:pt x="18767" y="4072"/>
                    <a:pt x="18944" y="4072"/>
                  </a:cubicBezTo>
                  <a:cubicBezTo>
                    <a:pt x="18944" y="3895"/>
                    <a:pt x="19121" y="3895"/>
                    <a:pt x="19121" y="3895"/>
                  </a:cubicBezTo>
                  <a:cubicBezTo>
                    <a:pt x="18944" y="3718"/>
                    <a:pt x="18590" y="3364"/>
                    <a:pt x="18413" y="3187"/>
                  </a:cubicBezTo>
                  <a:cubicBezTo>
                    <a:pt x="18413" y="3187"/>
                    <a:pt x="18413" y="3187"/>
                    <a:pt x="18236" y="3364"/>
                  </a:cubicBezTo>
                  <a:cubicBezTo>
                    <a:pt x="18236" y="3364"/>
                    <a:pt x="18059" y="3364"/>
                    <a:pt x="17882" y="3364"/>
                  </a:cubicBezTo>
                  <a:cubicBezTo>
                    <a:pt x="17882" y="3364"/>
                    <a:pt x="17705" y="3364"/>
                    <a:pt x="17528" y="3364"/>
                  </a:cubicBezTo>
                  <a:cubicBezTo>
                    <a:pt x="17528" y="3187"/>
                    <a:pt x="17351" y="3187"/>
                    <a:pt x="17351" y="3010"/>
                  </a:cubicBezTo>
                  <a:cubicBezTo>
                    <a:pt x="16997" y="2833"/>
                    <a:pt x="16997" y="2479"/>
                    <a:pt x="17174" y="2302"/>
                  </a:cubicBezTo>
                  <a:cubicBezTo>
                    <a:pt x="17174" y="2302"/>
                    <a:pt x="17351" y="2302"/>
                    <a:pt x="17351" y="2302"/>
                  </a:cubicBezTo>
                  <a:cubicBezTo>
                    <a:pt x="16997" y="1948"/>
                    <a:pt x="16820" y="1770"/>
                    <a:pt x="16466" y="1593"/>
                  </a:cubicBezTo>
                  <a:cubicBezTo>
                    <a:pt x="16466" y="1770"/>
                    <a:pt x="16466" y="1770"/>
                    <a:pt x="16466" y="1770"/>
                  </a:cubicBezTo>
                  <a:cubicBezTo>
                    <a:pt x="16289" y="1948"/>
                    <a:pt x="16111" y="2125"/>
                    <a:pt x="15934" y="2125"/>
                  </a:cubicBezTo>
                  <a:cubicBezTo>
                    <a:pt x="15934" y="2125"/>
                    <a:pt x="15934" y="1948"/>
                    <a:pt x="15757" y="1948"/>
                  </a:cubicBezTo>
                  <a:cubicBezTo>
                    <a:pt x="15580" y="1948"/>
                    <a:pt x="15580" y="1770"/>
                    <a:pt x="15403" y="1770"/>
                  </a:cubicBezTo>
                  <a:cubicBezTo>
                    <a:pt x="15226" y="1593"/>
                    <a:pt x="15049" y="1416"/>
                    <a:pt x="15226" y="1062"/>
                  </a:cubicBezTo>
                  <a:cubicBezTo>
                    <a:pt x="15226" y="1062"/>
                    <a:pt x="15226" y="1062"/>
                    <a:pt x="15226" y="1062"/>
                  </a:cubicBezTo>
                  <a:cubicBezTo>
                    <a:pt x="15049" y="885"/>
                    <a:pt x="14695" y="708"/>
                    <a:pt x="14341" y="531"/>
                  </a:cubicBezTo>
                  <a:cubicBezTo>
                    <a:pt x="14341" y="708"/>
                    <a:pt x="14341" y="708"/>
                    <a:pt x="14341" y="708"/>
                  </a:cubicBezTo>
                  <a:cubicBezTo>
                    <a:pt x="14164" y="1062"/>
                    <a:pt x="13987" y="1062"/>
                    <a:pt x="13810" y="1062"/>
                  </a:cubicBezTo>
                  <a:cubicBezTo>
                    <a:pt x="13810" y="1062"/>
                    <a:pt x="13810" y="1062"/>
                    <a:pt x="13633" y="1062"/>
                  </a:cubicBezTo>
                  <a:cubicBezTo>
                    <a:pt x="13633" y="1062"/>
                    <a:pt x="13456" y="1062"/>
                    <a:pt x="13279" y="1062"/>
                  </a:cubicBezTo>
                  <a:cubicBezTo>
                    <a:pt x="12925" y="885"/>
                    <a:pt x="12925" y="708"/>
                    <a:pt x="12925" y="354"/>
                  </a:cubicBezTo>
                  <a:cubicBezTo>
                    <a:pt x="12925" y="354"/>
                    <a:pt x="12925" y="354"/>
                    <a:pt x="12925" y="177"/>
                  </a:cubicBezTo>
                  <a:cubicBezTo>
                    <a:pt x="12570" y="177"/>
                    <a:pt x="12216" y="177"/>
                    <a:pt x="11862" y="0"/>
                  </a:cubicBezTo>
                  <a:cubicBezTo>
                    <a:pt x="12039" y="177"/>
                    <a:pt x="12039" y="177"/>
                    <a:pt x="12039" y="177"/>
                  </a:cubicBezTo>
                  <a:cubicBezTo>
                    <a:pt x="11862" y="531"/>
                    <a:pt x="11685" y="708"/>
                    <a:pt x="11508" y="708"/>
                  </a:cubicBezTo>
                  <a:cubicBezTo>
                    <a:pt x="11508" y="708"/>
                    <a:pt x="11508" y="708"/>
                    <a:pt x="11508" y="708"/>
                  </a:cubicBezTo>
                  <a:cubicBezTo>
                    <a:pt x="11331" y="708"/>
                    <a:pt x="11154" y="708"/>
                    <a:pt x="10977" y="708"/>
                  </a:cubicBezTo>
                  <a:cubicBezTo>
                    <a:pt x="10800" y="708"/>
                    <a:pt x="10446" y="531"/>
                    <a:pt x="10623" y="177"/>
                  </a:cubicBezTo>
                  <a:cubicBezTo>
                    <a:pt x="10623" y="177"/>
                    <a:pt x="10623" y="0"/>
                    <a:pt x="10623" y="0"/>
                  </a:cubicBezTo>
                  <a:cubicBezTo>
                    <a:pt x="10269" y="0"/>
                    <a:pt x="9915" y="0"/>
                    <a:pt x="9561" y="177"/>
                  </a:cubicBezTo>
                  <a:cubicBezTo>
                    <a:pt x="9561" y="177"/>
                    <a:pt x="9561" y="177"/>
                    <a:pt x="9561" y="354"/>
                  </a:cubicBezTo>
                  <a:cubicBezTo>
                    <a:pt x="9561" y="531"/>
                    <a:pt x="9384" y="708"/>
                    <a:pt x="9207" y="885"/>
                  </a:cubicBezTo>
                  <a:cubicBezTo>
                    <a:pt x="9030" y="885"/>
                    <a:pt x="8852" y="885"/>
                    <a:pt x="8675" y="885"/>
                  </a:cubicBezTo>
                  <a:cubicBezTo>
                    <a:pt x="8675" y="885"/>
                    <a:pt x="8675" y="885"/>
                    <a:pt x="8675" y="885"/>
                  </a:cubicBezTo>
                  <a:cubicBezTo>
                    <a:pt x="8498" y="885"/>
                    <a:pt x="8144" y="708"/>
                    <a:pt x="8144" y="531"/>
                  </a:cubicBezTo>
                  <a:cubicBezTo>
                    <a:pt x="8144" y="531"/>
                    <a:pt x="8144" y="354"/>
                    <a:pt x="8144" y="354"/>
                  </a:cubicBezTo>
                  <a:cubicBezTo>
                    <a:pt x="7790" y="354"/>
                    <a:pt x="7436" y="531"/>
                    <a:pt x="7082" y="708"/>
                  </a:cubicBezTo>
                  <a:cubicBezTo>
                    <a:pt x="7259" y="708"/>
                    <a:pt x="7259" y="708"/>
                    <a:pt x="7259" y="885"/>
                  </a:cubicBezTo>
                  <a:cubicBezTo>
                    <a:pt x="7436" y="1062"/>
                    <a:pt x="7259" y="1416"/>
                    <a:pt x="7082" y="1416"/>
                  </a:cubicBezTo>
                  <a:cubicBezTo>
                    <a:pt x="6905" y="1416"/>
                    <a:pt x="6728" y="1593"/>
                    <a:pt x="6551" y="1593"/>
                  </a:cubicBezTo>
                  <a:cubicBezTo>
                    <a:pt x="6551" y="1593"/>
                    <a:pt x="6551" y="1593"/>
                    <a:pt x="6374" y="1593"/>
                  </a:cubicBezTo>
                  <a:cubicBezTo>
                    <a:pt x="6197" y="1593"/>
                    <a:pt x="6020" y="1593"/>
                    <a:pt x="6020" y="1416"/>
                  </a:cubicBezTo>
                  <a:cubicBezTo>
                    <a:pt x="6020" y="1239"/>
                    <a:pt x="5843" y="1239"/>
                    <a:pt x="5843" y="1239"/>
                  </a:cubicBezTo>
                  <a:cubicBezTo>
                    <a:pt x="5666" y="1416"/>
                    <a:pt x="5311" y="1593"/>
                    <a:pt x="4957" y="1770"/>
                  </a:cubicBezTo>
                  <a:cubicBezTo>
                    <a:pt x="5134" y="1770"/>
                    <a:pt x="5134" y="1770"/>
                    <a:pt x="5134" y="1770"/>
                  </a:cubicBezTo>
                  <a:cubicBezTo>
                    <a:pt x="5311" y="2125"/>
                    <a:pt x="5311" y="2302"/>
                    <a:pt x="4957" y="2479"/>
                  </a:cubicBezTo>
                  <a:cubicBezTo>
                    <a:pt x="4957" y="2656"/>
                    <a:pt x="4780" y="2656"/>
                    <a:pt x="4603" y="2833"/>
                  </a:cubicBezTo>
                  <a:cubicBezTo>
                    <a:pt x="4603" y="2833"/>
                    <a:pt x="4426" y="2833"/>
                    <a:pt x="4426" y="2833"/>
                  </a:cubicBezTo>
                  <a:cubicBezTo>
                    <a:pt x="4249" y="2833"/>
                    <a:pt x="4072" y="2833"/>
                    <a:pt x="4072" y="2656"/>
                  </a:cubicBezTo>
                  <a:cubicBezTo>
                    <a:pt x="3895" y="2656"/>
                    <a:pt x="3895" y="2656"/>
                    <a:pt x="3895" y="2479"/>
                  </a:cubicBezTo>
                  <a:cubicBezTo>
                    <a:pt x="3718" y="2833"/>
                    <a:pt x="3364" y="3010"/>
                    <a:pt x="3187" y="3187"/>
                  </a:cubicBezTo>
                  <a:cubicBezTo>
                    <a:pt x="3187" y="3187"/>
                    <a:pt x="3187" y="3364"/>
                    <a:pt x="3364" y="3364"/>
                  </a:cubicBezTo>
                  <a:cubicBezTo>
                    <a:pt x="3541" y="3541"/>
                    <a:pt x="3541" y="3895"/>
                    <a:pt x="3364" y="4072"/>
                  </a:cubicBezTo>
                  <a:cubicBezTo>
                    <a:pt x="3187" y="4072"/>
                    <a:pt x="3187" y="4249"/>
                    <a:pt x="3010" y="4426"/>
                  </a:cubicBezTo>
                  <a:cubicBezTo>
                    <a:pt x="3010" y="4426"/>
                    <a:pt x="2833" y="4603"/>
                    <a:pt x="2656" y="4603"/>
                  </a:cubicBezTo>
                  <a:cubicBezTo>
                    <a:pt x="2479" y="4603"/>
                    <a:pt x="2479" y="4426"/>
                    <a:pt x="2302" y="4426"/>
                  </a:cubicBezTo>
                  <a:cubicBezTo>
                    <a:pt x="2302" y="4426"/>
                    <a:pt x="2302" y="4426"/>
                    <a:pt x="2302" y="4249"/>
                  </a:cubicBezTo>
                  <a:cubicBezTo>
                    <a:pt x="1948" y="4603"/>
                    <a:pt x="1770" y="4780"/>
                    <a:pt x="1593" y="5134"/>
                  </a:cubicBezTo>
                  <a:cubicBezTo>
                    <a:pt x="1770" y="5134"/>
                    <a:pt x="1770" y="5134"/>
                    <a:pt x="1770" y="5134"/>
                  </a:cubicBezTo>
                  <a:cubicBezTo>
                    <a:pt x="2125" y="5311"/>
                    <a:pt x="2125" y="5666"/>
                    <a:pt x="1948" y="5843"/>
                  </a:cubicBezTo>
                  <a:cubicBezTo>
                    <a:pt x="1948" y="6020"/>
                    <a:pt x="1948" y="6197"/>
                    <a:pt x="1770" y="6197"/>
                  </a:cubicBezTo>
                  <a:cubicBezTo>
                    <a:pt x="1770" y="6374"/>
                    <a:pt x="1593" y="6551"/>
                    <a:pt x="1416" y="6551"/>
                  </a:cubicBezTo>
                  <a:cubicBezTo>
                    <a:pt x="1239" y="6551"/>
                    <a:pt x="1239" y="6551"/>
                    <a:pt x="1239" y="6551"/>
                  </a:cubicBezTo>
                  <a:cubicBezTo>
                    <a:pt x="1062" y="6374"/>
                    <a:pt x="1062" y="6374"/>
                    <a:pt x="1062" y="6374"/>
                  </a:cubicBezTo>
                  <a:cubicBezTo>
                    <a:pt x="885" y="6728"/>
                    <a:pt x="708" y="7082"/>
                    <a:pt x="531" y="7436"/>
                  </a:cubicBezTo>
                  <a:cubicBezTo>
                    <a:pt x="708" y="7259"/>
                    <a:pt x="708" y="7259"/>
                    <a:pt x="885" y="7436"/>
                  </a:cubicBezTo>
                  <a:cubicBezTo>
                    <a:pt x="1062" y="7436"/>
                    <a:pt x="1239" y="7790"/>
                    <a:pt x="1062" y="7967"/>
                  </a:cubicBezTo>
                  <a:cubicBezTo>
                    <a:pt x="1062" y="8144"/>
                    <a:pt x="1062" y="8321"/>
                    <a:pt x="1062" y="8321"/>
                  </a:cubicBezTo>
                  <a:cubicBezTo>
                    <a:pt x="885" y="8675"/>
                    <a:pt x="708" y="8675"/>
                    <a:pt x="531" y="8675"/>
                  </a:cubicBezTo>
                  <a:cubicBezTo>
                    <a:pt x="531" y="8675"/>
                    <a:pt x="531" y="8675"/>
                    <a:pt x="531" y="8675"/>
                  </a:cubicBezTo>
                  <a:cubicBezTo>
                    <a:pt x="354" y="8675"/>
                    <a:pt x="354" y="8675"/>
                    <a:pt x="177" y="8675"/>
                  </a:cubicBezTo>
                  <a:cubicBezTo>
                    <a:pt x="177" y="9030"/>
                    <a:pt x="177" y="9384"/>
                    <a:pt x="177" y="9738"/>
                  </a:cubicBezTo>
                  <a:cubicBezTo>
                    <a:pt x="177" y="9738"/>
                    <a:pt x="177" y="9738"/>
                    <a:pt x="354" y="9738"/>
                  </a:cubicBezTo>
                  <a:cubicBezTo>
                    <a:pt x="531" y="9738"/>
                    <a:pt x="708" y="9915"/>
                    <a:pt x="708" y="10269"/>
                  </a:cubicBezTo>
                  <a:cubicBezTo>
                    <a:pt x="708" y="10269"/>
                    <a:pt x="708" y="10446"/>
                    <a:pt x="708" y="10623"/>
                  </a:cubicBezTo>
                  <a:cubicBezTo>
                    <a:pt x="708" y="10977"/>
                    <a:pt x="531" y="11154"/>
                    <a:pt x="177" y="11154"/>
                  </a:cubicBezTo>
                  <a:cubicBezTo>
                    <a:pt x="177" y="11154"/>
                    <a:pt x="177" y="11154"/>
                    <a:pt x="177" y="11154"/>
                  </a:cubicBezTo>
                  <a:cubicBezTo>
                    <a:pt x="177" y="11154"/>
                    <a:pt x="177" y="11154"/>
                    <a:pt x="0" y="11154"/>
                  </a:cubicBezTo>
                  <a:cubicBezTo>
                    <a:pt x="0" y="11508"/>
                    <a:pt x="177" y="11862"/>
                    <a:pt x="177" y="12216"/>
                  </a:cubicBezTo>
                  <a:cubicBezTo>
                    <a:pt x="177" y="12039"/>
                    <a:pt x="177" y="12039"/>
                    <a:pt x="354" y="12039"/>
                  </a:cubicBezTo>
                  <a:cubicBezTo>
                    <a:pt x="531" y="12039"/>
                    <a:pt x="885" y="12216"/>
                    <a:pt x="885" y="12393"/>
                  </a:cubicBezTo>
                  <a:cubicBezTo>
                    <a:pt x="885" y="12570"/>
                    <a:pt x="885" y="12748"/>
                    <a:pt x="885" y="12925"/>
                  </a:cubicBezTo>
                  <a:cubicBezTo>
                    <a:pt x="1062" y="13102"/>
                    <a:pt x="885" y="13456"/>
                    <a:pt x="531" y="13456"/>
                  </a:cubicBezTo>
                  <a:cubicBezTo>
                    <a:pt x="531" y="13456"/>
                    <a:pt x="531" y="13456"/>
                    <a:pt x="531" y="13456"/>
                  </a:cubicBezTo>
                  <a:cubicBezTo>
                    <a:pt x="531" y="13456"/>
                    <a:pt x="354" y="13456"/>
                    <a:pt x="354" y="13456"/>
                  </a:cubicBezTo>
                  <a:cubicBezTo>
                    <a:pt x="531" y="13810"/>
                    <a:pt x="531" y="14164"/>
                    <a:pt x="708" y="14518"/>
                  </a:cubicBezTo>
                  <a:cubicBezTo>
                    <a:pt x="708" y="14518"/>
                    <a:pt x="885" y="14341"/>
                    <a:pt x="885" y="14341"/>
                  </a:cubicBezTo>
                  <a:cubicBezTo>
                    <a:pt x="1062" y="14341"/>
                    <a:pt x="1416" y="14341"/>
                    <a:pt x="1593" y="14695"/>
                  </a:cubicBezTo>
                  <a:cubicBezTo>
                    <a:pt x="1593" y="14695"/>
                    <a:pt x="1593" y="14872"/>
                    <a:pt x="1770" y="15049"/>
                  </a:cubicBezTo>
                  <a:cubicBezTo>
                    <a:pt x="1770" y="15226"/>
                    <a:pt x="1770" y="15580"/>
                    <a:pt x="1416" y="15757"/>
                  </a:cubicBezTo>
                  <a:cubicBezTo>
                    <a:pt x="1416" y="15757"/>
                    <a:pt x="1416" y="15757"/>
                    <a:pt x="1239" y="15757"/>
                  </a:cubicBezTo>
                  <a:cubicBezTo>
                    <a:pt x="1416" y="16111"/>
                    <a:pt x="1593" y="16289"/>
                    <a:pt x="1770" y="16643"/>
                  </a:cubicBezTo>
                  <a:cubicBezTo>
                    <a:pt x="1770" y="16643"/>
                    <a:pt x="1948" y="16466"/>
                    <a:pt x="1948" y="16466"/>
                  </a:cubicBezTo>
                  <a:cubicBezTo>
                    <a:pt x="2125" y="16289"/>
                    <a:pt x="2479" y="16466"/>
                    <a:pt x="2656" y="16643"/>
                  </a:cubicBezTo>
                  <a:cubicBezTo>
                    <a:pt x="2656" y="16820"/>
                    <a:pt x="2833" y="16820"/>
                    <a:pt x="2833" y="16997"/>
                  </a:cubicBezTo>
                  <a:cubicBezTo>
                    <a:pt x="3010" y="17174"/>
                    <a:pt x="3010" y="17528"/>
                    <a:pt x="2833" y="17705"/>
                  </a:cubicBezTo>
                  <a:cubicBezTo>
                    <a:pt x="2656" y="17705"/>
                    <a:pt x="2656" y="17705"/>
                    <a:pt x="2656" y="17705"/>
                  </a:cubicBezTo>
                  <a:cubicBezTo>
                    <a:pt x="2833" y="18059"/>
                    <a:pt x="3010" y="18236"/>
                    <a:pt x="3364" y="18590"/>
                  </a:cubicBezTo>
                  <a:cubicBezTo>
                    <a:pt x="3364" y="18413"/>
                    <a:pt x="3364" y="18413"/>
                    <a:pt x="3364" y="18413"/>
                  </a:cubicBezTo>
                  <a:cubicBezTo>
                    <a:pt x="3541" y="18059"/>
                    <a:pt x="3895" y="18059"/>
                    <a:pt x="4072" y="18236"/>
                  </a:cubicBezTo>
                  <a:cubicBezTo>
                    <a:pt x="4249" y="18413"/>
                    <a:pt x="4426" y="18413"/>
                    <a:pt x="4426" y="18590"/>
                  </a:cubicBezTo>
                  <a:cubicBezTo>
                    <a:pt x="4603" y="18767"/>
                    <a:pt x="4780" y="19121"/>
                    <a:pt x="4603" y="19298"/>
                  </a:cubicBezTo>
                  <a:cubicBezTo>
                    <a:pt x="4426" y="19298"/>
                    <a:pt x="4426" y="19298"/>
                    <a:pt x="4426" y="19298"/>
                  </a:cubicBezTo>
                  <a:cubicBezTo>
                    <a:pt x="4603" y="19652"/>
                    <a:pt x="4957" y="19830"/>
                    <a:pt x="5311" y="20007"/>
                  </a:cubicBezTo>
                  <a:cubicBezTo>
                    <a:pt x="5311" y="19830"/>
                    <a:pt x="5311" y="19830"/>
                    <a:pt x="5311" y="19830"/>
                  </a:cubicBezTo>
                  <a:cubicBezTo>
                    <a:pt x="5489" y="19475"/>
                    <a:pt x="5666" y="19475"/>
                    <a:pt x="6020" y="19652"/>
                  </a:cubicBezTo>
                  <a:cubicBezTo>
                    <a:pt x="6020" y="19652"/>
                    <a:pt x="6197" y="19830"/>
                    <a:pt x="6374" y="19830"/>
                  </a:cubicBezTo>
                  <a:cubicBezTo>
                    <a:pt x="6551" y="20007"/>
                    <a:pt x="6728" y="20184"/>
                    <a:pt x="6551" y="20538"/>
                  </a:cubicBezTo>
                  <a:cubicBezTo>
                    <a:pt x="6551" y="20538"/>
                    <a:pt x="6551" y="20538"/>
                    <a:pt x="6374" y="20538"/>
                  </a:cubicBezTo>
                  <a:cubicBezTo>
                    <a:pt x="6728" y="20715"/>
                    <a:pt x="7082" y="20892"/>
                    <a:pt x="7436" y="21069"/>
                  </a:cubicBezTo>
                  <a:cubicBezTo>
                    <a:pt x="7436" y="20892"/>
                    <a:pt x="7436" y="20892"/>
                    <a:pt x="7436" y="20715"/>
                  </a:cubicBezTo>
                  <a:cubicBezTo>
                    <a:pt x="7613" y="20538"/>
                    <a:pt x="7790" y="20361"/>
                    <a:pt x="8144" y="20538"/>
                  </a:cubicBezTo>
                  <a:cubicBezTo>
                    <a:pt x="8144" y="20538"/>
                    <a:pt x="8321" y="20538"/>
                    <a:pt x="8498" y="20538"/>
                  </a:cubicBezTo>
                  <a:cubicBezTo>
                    <a:pt x="8675" y="20715"/>
                    <a:pt x="8852" y="20892"/>
                    <a:pt x="8852" y="21069"/>
                  </a:cubicBezTo>
                  <a:cubicBezTo>
                    <a:pt x="8852" y="21246"/>
                    <a:pt x="8852" y="21246"/>
                    <a:pt x="8852" y="21246"/>
                  </a:cubicBezTo>
                  <a:cubicBezTo>
                    <a:pt x="9207" y="21423"/>
                    <a:pt x="9561" y="21423"/>
                    <a:pt x="9915" y="21423"/>
                  </a:cubicBezTo>
                  <a:cubicBezTo>
                    <a:pt x="9738" y="21423"/>
                    <a:pt x="9738" y="21423"/>
                    <a:pt x="9738" y="21246"/>
                  </a:cubicBezTo>
                  <a:cubicBezTo>
                    <a:pt x="9738" y="21069"/>
                    <a:pt x="10092" y="20892"/>
                    <a:pt x="10269" y="20892"/>
                  </a:cubicBezTo>
                  <a:cubicBezTo>
                    <a:pt x="10446" y="20892"/>
                    <a:pt x="10623" y="20892"/>
                    <a:pt x="10800" y="20892"/>
                  </a:cubicBezTo>
                  <a:cubicBezTo>
                    <a:pt x="10977" y="20892"/>
                    <a:pt x="11154" y="21069"/>
                    <a:pt x="11154" y="21246"/>
                  </a:cubicBezTo>
                  <a:cubicBezTo>
                    <a:pt x="11154" y="21423"/>
                    <a:pt x="11154" y="21423"/>
                    <a:pt x="11154" y="21600"/>
                  </a:cubicBezTo>
                  <a:cubicBezTo>
                    <a:pt x="11508" y="21423"/>
                    <a:pt x="11862" y="21423"/>
                    <a:pt x="12216" y="21423"/>
                  </a:cubicBezTo>
                  <a:cubicBezTo>
                    <a:pt x="12216" y="21423"/>
                    <a:pt x="12216" y="21246"/>
                    <a:pt x="12216" y="21246"/>
                  </a:cubicBezTo>
                  <a:cubicBezTo>
                    <a:pt x="12216" y="21069"/>
                    <a:pt x="12216" y="20715"/>
                    <a:pt x="12570" y="20715"/>
                  </a:cubicBezTo>
                  <a:cubicBezTo>
                    <a:pt x="12748" y="20715"/>
                    <a:pt x="12925" y="20715"/>
                    <a:pt x="12925" y="20538"/>
                  </a:cubicBezTo>
                  <a:cubicBezTo>
                    <a:pt x="13279" y="20538"/>
                    <a:pt x="13456" y="20715"/>
                    <a:pt x="13633" y="20892"/>
                  </a:cubicBezTo>
                  <a:cubicBezTo>
                    <a:pt x="13633" y="21069"/>
                    <a:pt x="13633" y="21069"/>
                    <a:pt x="13633" y="21246"/>
                  </a:cubicBezTo>
                  <a:cubicBezTo>
                    <a:pt x="13987" y="21069"/>
                    <a:pt x="14341" y="20892"/>
                    <a:pt x="14695" y="20892"/>
                  </a:cubicBezTo>
                  <a:cubicBezTo>
                    <a:pt x="14518" y="20715"/>
                    <a:pt x="14518" y="20715"/>
                    <a:pt x="14518" y="20715"/>
                  </a:cubicBezTo>
                  <a:cubicBezTo>
                    <a:pt x="14341" y="20361"/>
                    <a:pt x="14518" y="20184"/>
                    <a:pt x="14695" y="20007"/>
                  </a:cubicBezTo>
                  <a:cubicBezTo>
                    <a:pt x="14872" y="20007"/>
                    <a:pt x="15049" y="20007"/>
                    <a:pt x="15226" y="19830"/>
                  </a:cubicBezTo>
                  <a:cubicBezTo>
                    <a:pt x="15403" y="19830"/>
                    <a:pt x="15757" y="19830"/>
                    <a:pt x="15757" y="20007"/>
                  </a:cubicBezTo>
                  <a:cubicBezTo>
                    <a:pt x="15757" y="20184"/>
                    <a:pt x="15757" y="20184"/>
                    <a:pt x="15757" y="20361"/>
                  </a:cubicBezTo>
                  <a:cubicBezTo>
                    <a:pt x="16111" y="20184"/>
                    <a:pt x="16466" y="20007"/>
                    <a:pt x="16820" y="19652"/>
                  </a:cubicBezTo>
                  <a:cubicBezTo>
                    <a:pt x="16643" y="19652"/>
                    <a:pt x="16643" y="19652"/>
                    <a:pt x="16643" y="19652"/>
                  </a:cubicBezTo>
                  <a:cubicBezTo>
                    <a:pt x="16466" y="19475"/>
                    <a:pt x="16466" y="19121"/>
                    <a:pt x="16643" y="18944"/>
                  </a:cubicBezTo>
                  <a:cubicBezTo>
                    <a:pt x="16820" y="18944"/>
                    <a:pt x="16997" y="18767"/>
                    <a:pt x="16997" y="18590"/>
                  </a:cubicBezTo>
                  <a:cubicBezTo>
                    <a:pt x="17351" y="18590"/>
                    <a:pt x="17528" y="18590"/>
                    <a:pt x="17705" y="18767"/>
                  </a:cubicBezTo>
                  <a:cubicBezTo>
                    <a:pt x="17705" y="18767"/>
                    <a:pt x="17882" y="18944"/>
                    <a:pt x="17882" y="18944"/>
                  </a:cubicBezTo>
                  <a:cubicBezTo>
                    <a:pt x="18059" y="18767"/>
                    <a:pt x="18413" y="18413"/>
                    <a:pt x="18590" y="18236"/>
                  </a:cubicBezTo>
                  <a:cubicBezTo>
                    <a:pt x="18590" y="18236"/>
                    <a:pt x="18413" y="18059"/>
                    <a:pt x="18413" y="18059"/>
                  </a:cubicBezTo>
                  <a:cubicBezTo>
                    <a:pt x="18236" y="17882"/>
                    <a:pt x="18236" y="17705"/>
                    <a:pt x="18413" y="17351"/>
                  </a:cubicBezTo>
                  <a:cubicBezTo>
                    <a:pt x="18413" y="17351"/>
                    <a:pt x="18590" y="17174"/>
                    <a:pt x="18767" y="16997"/>
                  </a:cubicBezTo>
                  <a:cubicBezTo>
                    <a:pt x="18767" y="16820"/>
                    <a:pt x="19121" y="16820"/>
                    <a:pt x="19298" y="16997"/>
                  </a:cubicBezTo>
                  <a:cubicBezTo>
                    <a:pt x="19475" y="16997"/>
                    <a:pt x="19475" y="17174"/>
                    <a:pt x="19475" y="17174"/>
                  </a:cubicBezTo>
                  <a:cubicBezTo>
                    <a:pt x="19652" y="16820"/>
                    <a:pt x="19830" y="16643"/>
                    <a:pt x="20007" y="16289"/>
                  </a:cubicBezTo>
                  <a:cubicBezTo>
                    <a:pt x="20007" y="16289"/>
                    <a:pt x="20007" y="16289"/>
                    <a:pt x="19830" y="16289"/>
                  </a:cubicBezTo>
                  <a:cubicBezTo>
                    <a:pt x="19652" y="16111"/>
                    <a:pt x="19475" y="15757"/>
                    <a:pt x="19652" y="15580"/>
                  </a:cubicBezTo>
                  <a:cubicBezTo>
                    <a:pt x="19830" y="15403"/>
                    <a:pt x="19830" y="15226"/>
                    <a:pt x="19830" y="15226"/>
                  </a:cubicBezTo>
                  <a:cubicBezTo>
                    <a:pt x="20007" y="14872"/>
                    <a:pt x="20361" y="14872"/>
                    <a:pt x="20538" y="14872"/>
                  </a:cubicBezTo>
                  <a:cubicBezTo>
                    <a:pt x="20538" y="15049"/>
                    <a:pt x="20715" y="15049"/>
                    <a:pt x="20715" y="15049"/>
                  </a:cubicBezTo>
                  <a:cubicBezTo>
                    <a:pt x="20892" y="14695"/>
                    <a:pt x="20892" y="14341"/>
                    <a:pt x="21069" y="13987"/>
                  </a:cubicBezTo>
                  <a:cubicBezTo>
                    <a:pt x="21069" y="13987"/>
                    <a:pt x="21069" y="13987"/>
                    <a:pt x="21069" y="13987"/>
                  </a:cubicBezTo>
                  <a:cubicBezTo>
                    <a:pt x="20892" y="13987"/>
                    <a:pt x="20892" y="13987"/>
                    <a:pt x="20892" y="13987"/>
                  </a:cubicBezTo>
                  <a:cubicBezTo>
                    <a:pt x="20538" y="13987"/>
                    <a:pt x="20538" y="13633"/>
                    <a:pt x="20538" y="13456"/>
                  </a:cubicBezTo>
                  <a:cubicBezTo>
                    <a:pt x="20538" y="13279"/>
                    <a:pt x="20538" y="13102"/>
                    <a:pt x="20715" y="13102"/>
                  </a:cubicBezTo>
                  <a:cubicBezTo>
                    <a:pt x="20715" y="12748"/>
                    <a:pt x="20892" y="12570"/>
                    <a:pt x="21246" y="12748"/>
                  </a:cubicBezTo>
                  <a:cubicBezTo>
                    <a:pt x="21246" y="12748"/>
                    <a:pt x="21423" y="12748"/>
                    <a:pt x="21423" y="12748"/>
                  </a:cubicBezTo>
                  <a:cubicBezTo>
                    <a:pt x="21423" y="12393"/>
                    <a:pt x="21423" y="12039"/>
                    <a:pt x="21600" y="11685"/>
                  </a:cubicBezTo>
                  <a:cubicBezTo>
                    <a:pt x="21423" y="11685"/>
                    <a:pt x="21423" y="11685"/>
                    <a:pt x="21423" y="11685"/>
                  </a:cubicBezTo>
                  <a:cubicBezTo>
                    <a:pt x="21423" y="11685"/>
                    <a:pt x="21423" y="11685"/>
                    <a:pt x="21423" y="11685"/>
                  </a:cubicBezTo>
                  <a:close/>
                  <a:moveTo>
                    <a:pt x="10800" y="18767"/>
                  </a:moveTo>
                  <a:cubicBezTo>
                    <a:pt x="6374" y="18767"/>
                    <a:pt x="2833" y="15226"/>
                    <a:pt x="2833" y="10800"/>
                  </a:cubicBezTo>
                  <a:cubicBezTo>
                    <a:pt x="2833" y="6374"/>
                    <a:pt x="6374" y="2656"/>
                    <a:pt x="10800" y="2656"/>
                  </a:cubicBezTo>
                  <a:cubicBezTo>
                    <a:pt x="15226" y="2656"/>
                    <a:pt x="18767" y="6374"/>
                    <a:pt x="18767" y="10800"/>
                  </a:cubicBezTo>
                  <a:cubicBezTo>
                    <a:pt x="18767" y="15226"/>
                    <a:pt x="15226" y="18767"/>
                    <a:pt x="10800" y="187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CA8E664-D7B0-F5CF-355B-E0510A0979DF}"/>
              </a:ext>
            </a:extLst>
          </p:cNvPr>
          <p:cNvGrpSpPr/>
          <p:nvPr/>
        </p:nvGrpSpPr>
        <p:grpSpPr>
          <a:xfrm>
            <a:off x="6643050" y="4091531"/>
            <a:ext cx="389383" cy="389990"/>
            <a:chOff x="10998699" y="2077246"/>
            <a:chExt cx="389383" cy="389990"/>
          </a:xfrm>
          <a:solidFill>
            <a:schemeClr val="accent1"/>
          </a:solidFill>
        </p:grpSpPr>
        <p:sp>
          <p:nvSpPr>
            <p:cNvPr id="20" name="图形169">
              <a:extLst>
                <a:ext uri="{FF2B5EF4-FFF2-40B4-BE49-F238E27FC236}">
                  <a16:creationId xmlns:a16="http://schemas.microsoft.com/office/drawing/2014/main" id="{34DCA192-FEB0-858E-7FE8-2524165E22B6}"/>
                </a:ext>
              </a:extLst>
            </p:cNvPr>
            <p:cNvSpPr/>
            <p:nvPr/>
          </p:nvSpPr>
          <p:spPr>
            <a:xfrm>
              <a:off x="10998699" y="2240491"/>
              <a:ext cx="389383" cy="226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0" y="1440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21600" y="20025"/>
                    <a:pt x="21600" y="20025"/>
                    <a:pt x="21600" y="20025"/>
                  </a:cubicBezTo>
                  <a:cubicBezTo>
                    <a:pt x="21600" y="20925"/>
                    <a:pt x="21207" y="21600"/>
                    <a:pt x="20553" y="21600"/>
                  </a:cubicBezTo>
                  <a:cubicBezTo>
                    <a:pt x="916" y="21600"/>
                    <a:pt x="916" y="21600"/>
                    <a:pt x="916" y="21600"/>
                  </a:cubicBezTo>
                  <a:cubicBezTo>
                    <a:pt x="393" y="21600"/>
                    <a:pt x="0" y="20925"/>
                    <a:pt x="0" y="200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080" y="14400"/>
                    <a:pt x="10080" y="14400"/>
                    <a:pt x="10080" y="14400"/>
                  </a:cubicBezTo>
                  <a:cubicBezTo>
                    <a:pt x="10473" y="14850"/>
                    <a:pt x="11127" y="14850"/>
                    <a:pt x="11520" y="14400"/>
                  </a:cubicBezTo>
                  <a:close/>
                  <a:moveTo>
                    <a:pt x="15447" y="12375"/>
                  </a:moveTo>
                  <a:cubicBezTo>
                    <a:pt x="20160" y="20025"/>
                    <a:pt x="20160" y="20025"/>
                    <a:pt x="20160" y="20025"/>
                  </a:cubicBezTo>
                  <a:cubicBezTo>
                    <a:pt x="20291" y="20250"/>
                    <a:pt x="20291" y="20250"/>
                    <a:pt x="20422" y="20250"/>
                  </a:cubicBezTo>
                  <a:cubicBezTo>
                    <a:pt x="20553" y="20250"/>
                    <a:pt x="20553" y="20250"/>
                    <a:pt x="20684" y="20025"/>
                  </a:cubicBezTo>
                  <a:cubicBezTo>
                    <a:pt x="20815" y="19800"/>
                    <a:pt x="20815" y="19350"/>
                    <a:pt x="20684" y="19125"/>
                  </a:cubicBezTo>
                  <a:cubicBezTo>
                    <a:pt x="15840" y="11475"/>
                    <a:pt x="15840" y="11475"/>
                    <a:pt x="15840" y="11475"/>
                  </a:cubicBezTo>
                  <a:cubicBezTo>
                    <a:pt x="15709" y="11250"/>
                    <a:pt x="15578" y="11250"/>
                    <a:pt x="15447" y="11475"/>
                  </a:cubicBezTo>
                  <a:cubicBezTo>
                    <a:pt x="15316" y="11700"/>
                    <a:pt x="15316" y="12150"/>
                    <a:pt x="15447" y="12375"/>
                  </a:cubicBezTo>
                  <a:close/>
                  <a:moveTo>
                    <a:pt x="6153" y="11475"/>
                  </a:moveTo>
                  <a:cubicBezTo>
                    <a:pt x="6022" y="11250"/>
                    <a:pt x="5760" y="11250"/>
                    <a:pt x="5629" y="11475"/>
                  </a:cubicBezTo>
                  <a:cubicBezTo>
                    <a:pt x="916" y="19125"/>
                    <a:pt x="916" y="19125"/>
                    <a:pt x="916" y="19125"/>
                  </a:cubicBezTo>
                  <a:cubicBezTo>
                    <a:pt x="785" y="19350"/>
                    <a:pt x="785" y="19800"/>
                    <a:pt x="916" y="20025"/>
                  </a:cubicBezTo>
                  <a:cubicBezTo>
                    <a:pt x="916" y="20250"/>
                    <a:pt x="1047" y="20250"/>
                    <a:pt x="1178" y="20250"/>
                  </a:cubicBezTo>
                  <a:cubicBezTo>
                    <a:pt x="1178" y="20250"/>
                    <a:pt x="1309" y="20250"/>
                    <a:pt x="1440" y="20025"/>
                  </a:cubicBezTo>
                  <a:cubicBezTo>
                    <a:pt x="6153" y="12375"/>
                    <a:pt x="6153" y="12375"/>
                    <a:pt x="6153" y="12375"/>
                  </a:cubicBezTo>
                  <a:cubicBezTo>
                    <a:pt x="6284" y="12150"/>
                    <a:pt x="6284" y="11700"/>
                    <a:pt x="6153" y="11475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9" tIns="45719" rIns="91439" bIns="45719" rtlCol="0"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图形170">
              <a:extLst>
                <a:ext uri="{FF2B5EF4-FFF2-40B4-BE49-F238E27FC236}">
                  <a16:creationId xmlns:a16="http://schemas.microsoft.com/office/drawing/2014/main" id="{A152A337-A599-9290-E530-8BF235911408}"/>
                </a:ext>
              </a:extLst>
            </p:cNvPr>
            <p:cNvSpPr/>
            <p:nvPr/>
          </p:nvSpPr>
          <p:spPr>
            <a:xfrm>
              <a:off x="11096590" y="2238117"/>
              <a:ext cx="217888" cy="56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0" h="21600" extrusionOk="0">
                  <a:moveTo>
                    <a:pt x="1224" y="0"/>
                  </a:moveTo>
                  <a:cubicBezTo>
                    <a:pt x="20501" y="13500"/>
                    <a:pt x="20501" y="13500"/>
                    <a:pt x="20501" y="13500"/>
                  </a:cubicBezTo>
                  <a:cubicBezTo>
                    <a:pt x="20965" y="13500"/>
                    <a:pt x="21430" y="15300"/>
                    <a:pt x="21430" y="18000"/>
                  </a:cubicBezTo>
                  <a:cubicBezTo>
                    <a:pt x="21198" y="19800"/>
                    <a:pt x="20733" y="21600"/>
                    <a:pt x="20269" y="21600"/>
                  </a:cubicBezTo>
                  <a:cubicBezTo>
                    <a:pt x="20269" y="21600"/>
                    <a:pt x="20269" y="20700"/>
                    <a:pt x="20269" y="20700"/>
                  </a:cubicBezTo>
                  <a:cubicBezTo>
                    <a:pt x="759" y="8100"/>
                    <a:pt x="759" y="8100"/>
                    <a:pt x="759" y="8100"/>
                  </a:cubicBezTo>
                  <a:cubicBezTo>
                    <a:pt x="295" y="8100"/>
                    <a:pt x="-170" y="5400"/>
                    <a:pt x="62" y="3600"/>
                  </a:cubicBezTo>
                  <a:cubicBezTo>
                    <a:pt x="62" y="1800"/>
                    <a:pt x="527" y="0"/>
                    <a:pt x="122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9" tIns="45719" rIns="91439" bIns="45719" rtlCol="0"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图形171">
              <a:extLst>
                <a:ext uri="{FF2B5EF4-FFF2-40B4-BE49-F238E27FC236}">
                  <a16:creationId xmlns:a16="http://schemas.microsoft.com/office/drawing/2014/main" id="{32AEEDEF-C438-24A9-286A-D412022BB9EC}"/>
                </a:ext>
              </a:extLst>
            </p:cNvPr>
            <p:cNvSpPr/>
            <p:nvPr/>
          </p:nvSpPr>
          <p:spPr>
            <a:xfrm>
              <a:off x="11088921" y="2280853"/>
              <a:ext cx="173323" cy="46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20"/>
                  </a:moveTo>
                  <a:cubicBezTo>
                    <a:pt x="292" y="1080"/>
                    <a:pt x="876" y="0"/>
                    <a:pt x="1751" y="0"/>
                  </a:cubicBezTo>
                  <a:cubicBezTo>
                    <a:pt x="20432" y="11880"/>
                    <a:pt x="20432" y="11880"/>
                    <a:pt x="20432" y="11880"/>
                  </a:cubicBezTo>
                  <a:cubicBezTo>
                    <a:pt x="21016" y="12960"/>
                    <a:pt x="21600" y="15120"/>
                    <a:pt x="21600" y="17280"/>
                  </a:cubicBezTo>
                  <a:cubicBezTo>
                    <a:pt x="21308" y="19440"/>
                    <a:pt x="20724" y="21600"/>
                    <a:pt x="20141" y="21600"/>
                  </a:cubicBezTo>
                  <a:cubicBezTo>
                    <a:pt x="20141" y="21600"/>
                    <a:pt x="20141" y="21600"/>
                    <a:pt x="20141" y="21600"/>
                  </a:cubicBezTo>
                  <a:cubicBezTo>
                    <a:pt x="1168" y="9720"/>
                    <a:pt x="1168" y="9720"/>
                    <a:pt x="1168" y="9720"/>
                  </a:cubicBezTo>
                  <a:cubicBezTo>
                    <a:pt x="584" y="8640"/>
                    <a:pt x="0" y="6480"/>
                    <a:pt x="0" y="432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9" tIns="45719" rIns="91439" bIns="45719" rtlCol="0"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图形172">
              <a:extLst>
                <a:ext uri="{FF2B5EF4-FFF2-40B4-BE49-F238E27FC236}">
                  <a16:creationId xmlns:a16="http://schemas.microsoft.com/office/drawing/2014/main" id="{09551A74-D0AE-F334-DE98-FE0FF6758609}"/>
                </a:ext>
              </a:extLst>
            </p:cNvPr>
            <p:cNvSpPr/>
            <p:nvPr/>
          </p:nvSpPr>
          <p:spPr>
            <a:xfrm>
              <a:off x="11144085" y="2331901"/>
              <a:ext cx="78983" cy="30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4" h="21600" extrusionOk="0">
                  <a:moveTo>
                    <a:pt x="18593" y="6646"/>
                  </a:moveTo>
                  <a:cubicBezTo>
                    <a:pt x="20499" y="6646"/>
                    <a:pt x="21134" y="11631"/>
                    <a:pt x="21134" y="14954"/>
                  </a:cubicBezTo>
                  <a:cubicBezTo>
                    <a:pt x="21134" y="18277"/>
                    <a:pt x="19863" y="21600"/>
                    <a:pt x="18593" y="21600"/>
                  </a:cubicBezTo>
                  <a:cubicBezTo>
                    <a:pt x="18593" y="21600"/>
                    <a:pt x="17958" y="21600"/>
                    <a:pt x="17958" y="21600"/>
                  </a:cubicBezTo>
                  <a:cubicBezTo>
                    <a:pt x="2075" y="14954"/>
                    <a:pt x="2075" y="14954"/>
                    <a:pt x="2075" y="14954"/>
                  </a:cubicBezTo>
                  <a:cubicBezTo>
                    <a:pt x="805" y="13292"/>
                    <a:pt x="-466" y="9969"/>
                    <a:pt x="169" y="6646"/>
                  </a:cubicBezTo>
                  <a:cubicBezTo>
                    <a:pt x="169" y="1662"/>
                    <a:pt x="1440" y="0"/>
                    <a:pt x="3346" y="0"/>
                  </a:cubicBezTo>
                  <a:lnTo>
                    <a:pt x="18593" y="6646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9" tIns="45719" rIns="91439" bIns="45719" rtlCol="0"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图形173">
              <a:extLst>
                <a:ext uri="{FF2B5EF4-FFF2-40B4-BE49-F238E27FC236}">
                  <a16:creationId xmlns:a16="http://schemas.microsoft.com/office/drawing/2014/main" id="{CBE59900-FA3F-EB05-3A1A-0D6912B2CC04}"/>
                </a:ext>
              </a:extLst>
            </p:cNvPr>
            <p:cNvSpPr/>
            <p:nvPr/>
          </p:nvSpPr>
          <p:spPr>
            <a:xfrm>
              <a:off x="11003448" y="2077246"/>
              <a:ext cx="379885" cy="153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5" extrusionOk="0">
                  <a:moveTo>
                    <a:pt x="11538" y="737"/>
                  </a:moveTo>
                  <a:cubicBezTo>
                    <a:pt x="11135" y="-245"/>
                    <a:pt x="10465" y="-245"/>
                    <a:pt x="10062" y="737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134" y="21355"/>
                    <a:pt x="402" y="21355"/>
                    <a:pt x="671" y="21355"/>
                  </a:cubicBezTo>
                  <a:cubicBezTo>
                    <a:pt x="2817" y="21355"/>
                    <a:pt x="2817" y="21355"/>
                    <a:pt x="2817" y="21355"/>
                  </a:cubicBezTo>
                  <a:cubicBezTo>
                    <a:pt x="3354" y="15137"/>
                    <a:pt x="3354" y="15137"/>
                    <a:pt x="3354" y="15137"/>
                  </a:cubicBezTo>
                  <a:cubicBezTo>
                    <a:pt x="19990" y="21355"/>
                    <a:pt x="19990" y="21355"/>
                    <a:pt x="19990" y="21355"/>
                  </a:cubicBezTo>
                  <a:cubicBezTo>
                    <a:pt x="20795" y="21355"/>
                    <a:pt x="20795" y="21355"/>
                    <a:pt x="20795" y="21355"/>
                  </a:cubicBezTo>
                  <a:cubicBezTo>
                    <a:pt x="21063" y="21355"/>
                    <a:pt x="21332" y="21355"/>
                    <a:pt x="21600" y="20700"/>
                  </a:cubicBezTo>
                  <a:lnTo>
                    <a:pt x="11538" y="737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9" tIns="45719" rIns="91439" bIns="45719" rtlCol="0"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 descr="D:\51PPT模板网\51pptmoban.com\图片001.jpg">
            <a:extLst>
              <a:ext uri="{FF2B5EF4-FFF2-40B4-BE49-F238E27FC236}">
                <a16:creationId xmlns:a16="http://schemas.microsoft.com/office/drawing/2014/main" id="{37EC2C11-1450-3CB2-DCBD-C57CC896FD6A}"/>
              </a:ext>
            </a:extLst>
          </p:cNvPr>
          <p:cNvSpPr/>
          <p:nvPr/>
        </p:nvSpPr>
        <p:spPr>
          <a:xfrm>
            <a:off x="911225" y="1401892"/>
            <a:ext cx="10333038" cy="2289520"/>
          </a:xfrm>
          <a:prstGeom prst="rect">
            <a:avLst/>
          </a:prstGeom>
          <a:blipFill dpi="0" rotWithShape="0">
            <a:blip r:embed="rId3"/>
            <a:srcRect/>
            <a:tile tx="0" ty="-31623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62953C1-F27F-6068-8EB9-CD795C233021}"/>
              </a:ext>
            </a:extLst>
          </p:cNvPr>
          <p:cNvGrpSpPr/>
          <p:nvPr/>
        </p:nvGrpSpPr>
        <p:grpSpPr>
          <a:xfrm>
            <a:off x="825789" y="4809493"/>
            <a:ext cx="2235567" cy="1047355"/>
            <a:chOff x="283598" y="1906534"/>
            <a:chExt cx="2235567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F213D55-5657-80FD-9761-9C73D46272A9}"/>
                </a:ext>
              </a:extLst>
            </p:cNvPr>
            <p:cNvSpPr txBox="1"/>
            <p:nvPr/>
          </p:nvSpPr>
          <p:spPr>
            <a:xfrm>
              <a:off x="283599" y="2190603"/>
              <a:ext cx="20522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D0567C6-32B3-15D7-5537-F775569B921C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8C0F6C8-870F-E8BD-4354-3050DBDEFFB0}"/>
              </a:ext>
            </a:extLst>
          </p:cNvPr>
          <p:cNvGrpSpPr/>
          <p:nvPr/>
        </p:nvGrpSpPr>
        <p:grpSpPr>
          <a:xfrm>
            <a:off x="3792214" y="4809493"/>
            <a:ext cx="2235567" cy="1047355"/>
            <a:chOff x="283598" y="1906534"/>
            <a:chExt cx="2235567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E89AE07-2A53-53AB-6355-5988D2C379BE}"/>
                </a:ext>
              </a:extLst>
            </p:cNvPr>
            <p:cNvSpPr txBox="1"/>
            <p:nvPr/>
          </p:nvSpPr>
          <p:spPr>
            <a:xfrm>
              <a:off x="283599" y="2190603"/>
              <a:ext cx="20522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A595F5F-1AE1-1D07-F4A1-20DEB2ADFEB7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EB91842-8586-0E38-33F8-1177EEFB3D99}"/>
              </a:ext>
            </a:extLst>
          </p:cNvPr>
          <p:cNvGrpSpPr/>
          <p:nvPr/>
        </p:nvGrpSpPr>
        <p:grpSpPr>
          <a:xfrm>
            <a:off x="6584994" y="4809493"/>
            <a:ext cx="2235567" cy="1047355"/>
            <a:chOff x="283598" y="1906534"/>
            <a:chExt cx="2235567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7A8F2EE-DB3D-A3D1-978F-8804717573D5}"/>
                </a:ext>
              </a:extLst>
            </p:cNvPr>
            <p:cNvSpPr txBox="1"/>
            <p:nvPr/>
          </p:nvSpPr>
          <p:spPr>
            <a:xfrm>
              <a:off x="283599" y="2190603"/>
              <a:ext cx="20522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A5B912E-23B2-69DE-4BAA-96E9BD401044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23D56B89-07F8-559E-2F94-39B80363906B}"/>
              </a:ext>
            </a:extLst>
          </p:cNvPr>
          <p:cNvSpPr/>
          <p:nvPr/>
        </p:nvSpPr>
        <p:spPr>
          <a:xfrm>
            <a:off x="911225" y="3670284"/>
            <a:ext cx="10333038" cy="186142"/>
          </a:xfrm>
          <a:prstGeom prst="rect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575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CD2816-9571-08C1-3022-EFA6360723CC}"/>
              </a:ext>
            </a:extLst>
          </p:cNvPr>
          <p:cNvGrpSpPr/>
          <p:nvPr/>
        </p:nvGrpSpPr>
        <p:grpSpPr>
          <a:xfrm>
            <a:off x="1" y="1"/>
            <a:ext cx="6001115" cy="1663699"/>
            <a:chOff x="0" y="0"/>
            <a:chExt cx="8737249" cy="242224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3E31F95-CC21-23D2-C4F9-F51A2F7F1748}"/>
                </a:ext>
              </a:extLst>
            </p:cNvPr>
            <p:cNvSpPr/>
            <p:nvPr/>
          </p:nvSpPr>
          <p:spPr>
            <a:xfrm>
              <a:off x="0" y="0"/>
              <a:ext cx="8737249" cy="2422241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1A10E13-A8D7-6991-2230-8275BD5A8DD4}"/>
                </a:ext>
              </a:extLst>
            </p:cNvPr>
            <p:cNvSpPr/>
            <p:nvPr/>
          </p:nvSpPr>
          <p:spPr>
            <a:xfrm>
              <a:off x="0" y="0"/>
              <a:ext cx="8737249" cy="2080062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7780603-785E-7E3C-9734-B7877B5ADCA3}"/>
              </a:ext>
            </a:extLst>
          </p:cNvPr>
          <p:cNvSpPr/>
          <p:nvPr/>
        </p:nvSpPr>
        <p:spPr>
          <a:xfrm>
            <a:off x="-389126" y="4667779"/>
            <a:ext cx="7732067" cy="2440558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353642"/>
              </a:gs>
              <a:gs pos="100000">
                <a:srgbClr val="263238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0D4FBD0-5BD6-09C7-1F7E-6D2FBFB895D1}"/>
              </a:ext>
            </a:extLst>
          </p:cNvPr>
          <p:cNvGrpSpPr/>
          <p:nvPr/>
        </p:nvGrpSpPr>
        <p:grpSpPr>
          <a:xfrm>
            <a:off x="6642100" y="2206605"/>
            <a:ext cx="5549901" cy="4651396"/>
            <a:chOff x="6000888" y="1669202"/>
            <a:chExt cx="6191113" cy="5188799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A06F2BE-9EAB-51AC-AF4F-7375FDEE5169}"/>
                </a:ext>
              </a:extLst>
            </p:cNvPr>
            <p:cNvSpPr/>
            <p:nvPr/>
          </p:nvSpPr>
          <p:spPr>
            <a:xfrm>
              <a:off x="6000888" y="1669202"/>
              <a:ext cx="6191113" cy="5188799"/>
            </a:xfrm>
            <a:custGeom>
              <a:avLst/>
              <a:gdLst>
                <a:gd name="connsiteX0" fmla="*/ 6191113 w 6191113"/>
                <a:gd name="connsiteY0" fmla="*/ 0 h 5188799"/>
                <a:gd name="connsiteX1" fmla="*/ 6191113 w 6191113"/>
                <a:gd name="connsiteY1" fmla="*/ 5188799 h 5188799"/>
                <a:gd name="connsiteX2" fmla="*/ 0 w 6191113"/>
                <a:gd name="connsiteY2" fmla="*/ 5188799 h 5188799"/>
                <a:gd name="connsiteX3" fmla="*/ 71815 w 6191113"/>
                <a:gd name="connsiteY3" fmla="*/ 5106441 h 5188799"/>
                <a:gd name="connsiteX4" fmla="*/ 181664 w 6191113"/>
                <a:gd name="connsiteY4" fmla="*/ 5001833 h 5188799"/>
                <a:gd name="connsiteX5" fmla="*/ 2863393 w 6191113"/>
                <a:gd name="connsiteY5" fmla="*/ 4391735 h 5188799"/>
                <a:gd name="connsiteX6" fmla="*/ 4226731 w 6191113"/>
                <a:gd name="connsiteY6" fmla="*/ 1360923 h 5188799"/>
                <a:gd name="connsiteX7" fmla="*/ 6129411 w 6191113"/>
                <a:gd name="connsiteY7" fmla="*/ 101365 h 518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113" h="5188799">
                  <a:moveTo>
                    <a:pt x="6191113" y="0"/>
                  </a:moveTo>
                  <a:lnTo>
                    <a:pt x="6191113" y="5188799"/>
                  </a:lnTo>
                  <a:lnTo>
                    <a:pt x="0" y="5188799"/>
                  </a:lnTo>
                  <a:lnTo>
                    <a:pt x="71815" y="5106441"/>
                  </a:lnTo>
                  <a:cubicBezTo>
                    <a:pt x="106848" y="5069749"/>
                    <a:pt x="143429" y="5034839"/>
                    <a:pt x="181664" y="5001833"/>
                  </a:cubicBezTo>
                  <a:cubicBezTo>
                    <a:pt x="793417" y="4473737"/>
                    <a:pt x="2189215" y="4998553"/>
                    <a:pt x="2863393" y="4391735"/>
                  </a:cubicBezTo>
                  <a:cubicBezTo>
                    <a:pt x="3537571" y="3784916"/>
                    <a:pt x="3682395" y="2075984"/>
                    <a:pt x="4226731" y="1360923"/>
                  </a:cubicBezTo>
                  <a:cubicBezTo>
                    <a:pt x="4771068" y="645862"/>
                    <a:pt x="5610045" y="882027"/>
                    <a:pt x="6129411" y="101365"/>
                  </a:cubicBez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5CD52B2-9F5F-06CF-F425-6D0EFD99EEA0}"/>
                </a:ext>
              </a:extLst>
            </p:cNvPr>
            <p:cNvSpPr/>
            <p:nvPr/>
          </p:nvSpPr>
          <p:spPr>
            <a:xfrm>
              <a:off x="6252436" y="2042386"/>
              <a:ext cx="5939565" cy="4815614"/>
            </a:xfrm>
            <a:custGeom>
              <a:avLst/>
              <a:gdLst>
                <a:gd name="connsiteX0" fmla="*/ 5939565 w 5939565"/>
                <a:gd name="connsiteY0" fmla="*/ 0 h 4815614"/>
                <a:gd name="connsiteX1" fmla="*/ 5939565 w 5939565"/>
                <a:gd name="connsiteY1" fmla="*/ 4815614 h 4815614"/>
                <a:gd name="connsiteX2" fmla="*/ 0 w 5939565"/>
                <a:gd name="connsiteY2" fmla="*/ 4815614 h 4815614"/>
                <a:gd name="connsiteX3" fmla="*/ 69575 w 5939565"/>
                <a:gd name="connsiteY3" fmla="*/ 4737693 h 4815614"/>
                <a:gd name="connsiteX4" fmla="*/ 175996 w 5939565"/>
                <a:gd name="connsiteY4" fmla="*/ 4638721 h 4815614"/>
                <a:gd name="connsiteX5" fmla="*/ 2774051 w 5939565"/>
                <a:gd name="connsiteY5" fmla="*/ 4061493 h 4815614"/>
                <a:gd name="connsiteX6" fmla="*/ 4094851 w 5939565"/>
                <a:gd name="connsiteY6" fmla="*/ 1193970 h 4815614"/>
                <a:gd name="connsiteX7" fmla="*/ 5938165 w 5939565"/>
                <a:gd name="connsiteY7" fmla="*/ 2273 h 481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39565" h="4815614">
                  <a:moveTo>
                    <a:pt x="5939565" y="0"/>
                  </a:moveTo>
                  <a:lnTo>
                    <a:pt x="5939565" y="4815614"/>
                  </a:lnTo>
                  <a:lnTo>
                    <a:pt x="0" y="4815614"/>
                  </a:lnTo>
                  <a:lnTo>
                    <a:pt x="69575" y="4737693"/>
                  </a:lnTo>
                  <a:cubicBezTo>
                    <a:pt x="103513" y="4702978"/>
                    <a:pt x="138954" y="4669949"/>
                    <a:pt x="175996" y="4638721"/>
                  </a:cubicBezTo>
                  <a:cubicBezTo>
                    <a:pt x="768662" y="4139077"/>
                    <a:pt x="2120908" y="4635618"/>
                    <a:pt x="2774051" y="4061493"/>
                  </a:cubicBezTo>
                  <a:cubicBezTo>
                    <a:pt x="3427194" y="3487367"/>
                    <a:pt x="3567499" y="1870506"/>
                    <a:pt x="4094851" y="1193970"/>
                  </a:cubicBezTo>
                  <a:cubicBezTo>
                    <a:pt x="4622203" y="517434"/>
                    <a:pt x="5435003" y="740876"/>
                    <a:pt x="5938165" y="227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BEEBC5-CD8F-2979-D90A-B4D98A2BE7BF}"/>
              </a:ext>
            </a:extLst>
          </p:cNvPr>
          <p:cNvGrpSpPr/>
          <p:nvPr/>
        </p:nvGrpSpPr>
        <p:grpSpPr>
          <a:xfrm>
            <a:off x="771524" y="518793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C381166-4B97-7E69-B077-66464F9C18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38D9238-674D-1826-E0C7-3B47BAB297F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F2950214-94C2-6C13-D5C1-1DBDE72DD36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69E633-6835-3D81-6B45-EF72CE79621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305BB5-3B02-5734-D624-E6863127E208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A2AC276-7304-9CB3-70D3-9E572F2FB855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DCB1534-6004-7097-F906-9FECF1250595}"/>
              </a:ext>
            </a:extLst>
          </p:cNvPr>
          <p:cNvGrpSpPr/>
          <p:nvPr/>
        </p:nvGrpSpPr>
        <p:grpSpPr>
          <a:xfrm>
            <a:off x="10900465" y="5620271"/>
            <a:ext cx="687974" cy="687974"/>
            <a:chOff x="10722671" y="5417398"/>
            <a:chExt cx="914400" cy="9144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C18E346-7FB6-27C6-703C-A3DD9EEE92F7}"/>
                </a:ext>
              </a:extLst>
            </p:cNvPr>
            <p:cNvSpPr/>
            <p:nvPr/>
          </p:nvSpPr>
          <p:spPr>
            <a:xfrm>
              <a:off x="10722671" y="5417398"/>
              <a:ext cx="914400" cy="914400"/>
            </a:xfrm>
            <a:prstGeom prst="ellipse">
              <a:avLst/>
            </a:prstGeom>
            <a:solidFill>
              <a:srgbClr val="455A64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0C964683-87D7-5C60-52A7-D7820341A536}"/>
                </a:ext>
              </a:extLst>
            </p:cNvPr>
            <p:cNvSpPr/>
            <p:nvPr/>
          </p:nvSpPr>
          <p:spPr>
            <a:xfrm rot="5400000">
              <a:off x="10983643" y="5601080"/>
              <a:ext cx="403108" cy="547036"/>
            </a:xfrm>
            <a:prstGeom prst="chevron">
              <a:avLst/>
            </a:prstGeom>
            <a:solidFill>
              <a:srgbClr val="EBECED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1646506" y="1428677"/>
            <a:ext cx="38715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FF725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23900" dirty="0">
              <a:solidFill>
                <a:srgbClr val="FF725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5863837" y="2290802"/>
            <a:ext cx="3681243" cy="584775"/>
            <a:chOff x="1356182" y="2093186"/>
            <a:chExt cx="3681243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1356182" y="2096164"/>
              <a:ext cx="572384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648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本阶段项目展示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094F403-AF56-5306-0BA8-CB5F74385C31}"/>
              </a:ext>
            </a:extLst>
          </p:cNvPr>
          <p:cNvSpPr txBox="1"/>
          <p:nvPr/>
        </p:nvSpPr>
        <p:spPr>
          <a:xfrm>
            <a:off x="5863837" y="3112889"/>
            <a:ext cx="4140461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1560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648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本阶段项目展示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D5F34C1E-0844-7205-95DB-E6818E8BC678}"/>
              </a:ext>
            </a:extLst>
          </p:cNvPr>
          <p:cNvCxnSpPr/>
          <p:nvPr/>
        </p:nvCxnSpPr>
        <p:spPr>
          <a:xfrm>
            <a:off x="5683683" y="2114129"/>
            <a:ext cx="81915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E86F7ECF-D11F-C532-2E74-DDA2BB8B0D11}"/>
              </a:ext>
            </a:extLst>
          </p:cNvPr>
          <p:cNvCxnSpPr/>
          <p:nvPr/>
        </p:nvCxnSpPr>
        <p:spPr>
          <a:xfrm>
            <a:off x="5706969" y="5064387"/>
            <a:ext cx="81915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B65ECC00-FFFA-D8DC-1C7B-B32A1D3D9A54}"/>
              </a:ext>
            </a:extLst>
          </p:cNvPr>
          <p:cNvCxnSpPr/>
          <p:nvPr/>
        </p:nvCxnSpPr>
        <p:spPr>
          <a:xfrm>
            <a:off x="5683683" y="3570802"/>
            <a:ext cx="81915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4">
            <a:extLst>
              <a:ext uri="{FF2B5EF4-FFF2-40B4-BE49-F238E27FC236}">
                <a16:creationId xmlns:a16="http://schemas.microsoft.com/office/drawing/2014/main" id="{9A928744-7E9E-D79A-6CCE-CAF997103E8B}"/>
              </a:ext>
            </a:extLst>
          </p:cNvPr>
          <p:cNvSpPr/>
          <p:nvPr/>
        </p:nvSpPr>
        <p:spPr bwMode="auto">
          <a:xfrm>
            <a:off x="6436852" y="4548937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F725E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Freeform 4">
            <a:extLst>
              <a:ext uri="{FF2B5EF4-FFF2-40B4-BE49-F238E27FC236}">
                <a16:creationId xmlns:a16="http://schemas.microsoft.com/office/drawing/2014/main" id="{DDEFBE81-BB2D-B7A8-BC28-BAFD4C8F3288}"/>
              </a:ext>
            </a:extLst>
          </p:cNvPr>
          <p:cNvSpPr/>
          <p:nvPr/>
        </p:nvSpPr>
        <p:spPr bwMode="auto">
          <a:xfrm>
            <a:off x="4852393" y="4548937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4">
            <a:extLst>
              <a:ext uri="{FF2B5EF4-FFF2-40B4-BE49-F238E27FC236}">
                <a16:creationId xmlns:a16="http://schemas.microsoft.com/office/drawing/2014/main" id="{CAA0FD6A-0F85-C284-D984-0632B01708A4}"/>
              </a:ext>
            </a:extLst>
          </p:cNvPr>
          <p:cNvSpPr/>
          <p:nvPr/>
        </p:nvSpPr>
        <p:spPr bwMode="auto">
          <a:xfrm>
            <a:off x="6436852" y="3053922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Freeform 4">
            <a:extLst>
              <a:ext uri="{FF2B5EF4-FFF2-40B4-BE49-F238E27FC236}">
                <a16:creationId xmlns:a16="http://schemas.microsoft.com/office/drawing/2014/main" id="{30B73676-99AF-CDB9-5063-4F92C05FCB3F}"/>
              </a:ext>
            </a:extLst>
          </p:cNvPr>
          <p:cNvSpPr/>
          <p:nvPr/>
        </p:nvSpPr>
        <p:spPr bwMode="auto">
          <a:xfrm>
            <a:off x="4852393" y="3053922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F725E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Freeform 4">
            <a:extLst>
              <a:ext uri="{FF2B5EF4-FFF2-40B4-BE49-F238E27FC236}">
                <a16:creationId xmlns:a16="http://schemas.microsoft.com/office/drawing/2014/main" id="{E963604E-0686-6B0B-6BDF-C9C6121522F1}"/>
              </a:ext>
            </a:extLst>
          </p:cNvPr>
          <p:cNvSpPr/>
          <p:nvPr/>
        </p:nvSpPr>
        <p:spPr bwMode="auto">
          <a:xfrm>
            <a:off x="6436852" y="1604278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F725E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Freeform 4">
            <a:extLst>
              <a:ext uri="{FF2B5EF4-FFF2-40B4-BE49-F238E27FC236}">
                <a16:creationId xmlns:a16="http://schemas.microsoft.com/office/drawing/2014/main" id="{3A7B4175-0FBF-DD4C-6D2F-CC6C355028A3}"/>
              </a:ext>
            </a:extLst>
          </p:cNvPr>
          <p:cNvSpPr/>
          <p:nvPr/>
        </p:nvSpPr>
        <p:spPr bwMode="auto">
          <a:xfrm>
            <a:off x="4852393" y="1604278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Freeform 13">
            <a:extLst>
              <a:ext uri="{FF2B5EF4-FFF2-40B4-BE49-F238E27FC236}">
                <a16:creationId xmlns:a16="http://schemas.microsoft.com/office/drawing/2014/main" id="{1F157E75-F921-122E-BB56-94C83CB96EA4}"/>
              </a:ext>
            </a:extLst>
          </p:cNvPr>
          <p:cNvSpPr/>
          <p:nvPr/>
        </p:nvSpPr>
        <p:spPr>
          <a:xfrm>
            <a:off x="6729114" y="3427687"/>
            <a:ext cx="314331" cy="3153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81" y="13331"/>
                </a:moveTo>
                <a:cubicBezTo>
                  <a:pt x="16369" y="13331"/>
                  <a:pt x="15188" y="13838"/>
                  <a:pt x="14513" y="14681"/>
                </a:cubicBezTo>
                <a:cubicBezTo>
                  <a:pt x="8269" y="11475"/>
                  <a:pt x="8269" y="11475"/>
                  <a:pt x="8269" y="11475"/>
                </a:cubicBezTo>
                <a:cubicBezTo>
                  <a:pt x="8269" y="11306"/>
                  <a:pt x="8269" y="10969"/>
                  <a:pt x="8269" y="10800"/>
                </a:cubicBezTo>
                <a:cubicBezTo>
                  <a:pt x="8269" y="10631"/>
                  <a:pt x="8269" y="10294"/>
                  <a:pt x="8269" y="10125"/>
                </a:cubicBezTo>
                <a:cubicBezTo>
                  <a:pt x="14513" y="7088"/>
                  <a:pt x="14513" y="7088"/>
                  <a:pt x="14513" y="7088"/>
                </a:cubicBezTo>
                <a:cubicBezTo>
                  <a:pt x="15188" y="7763"/>
                  <a:pt x="16369" y="8269"/>
                  <a:pt x="17381" y="8269"/>
                </a:cubicBezTo>
                <a:cubicBezTo>
                  <a:pt x="19744" y="8269"/>
                  <a:pt x="21600" y="6413"/>
                  <a:pt x="21600" y="4219"/>
                </a:cubicBezTo>
                <a:cubicBezTo>
                  <a:pt x="21600" y="1856"/>
                  <a:pt x="19744" y="0"/>
                  <a:pt x="17381" y="0"/>
                </a:cubicBezTo>
                <a:cubicBezTo>
                  <a:pt x="15188" y="0"/>
                  <a:pt x="13331" y="1856"/>
                  <a:pt x="13331" y="4219"/>
                </a:cubicBezTo>
                <a:cubicBezTo>
                  <a:pt x="13331" y="4387"/>
                  <a:pt x="13331" y="4556"/>
                  <a:pt x="13331" y="4894"/>
                </a:cubicBezTo>
                <a:cubicBezTo>
                  <a:pt x="7088" y="7931"/>
                  <a:pt x="7088" y="7931"/>
                  <a:pt x="7088" y="7931"/>
                </a:cubicBezTo>
                <a:cubicBezTo>
                  <a:pt x="6413" y="7088"/>
                  <a:pt x="5231" y="6581"/>
                  <a:pt x="4219" y="6581"/>
                </a:cubicBezTo>
                <a:cubicBezTo>
                  <a:pt x="1856" y="6581"/>
                  <a:pt x="0" y="8438"/>
                  <a:pt x="0" y="10800"/>
                </a:cubicBezTo>
                <a:cubicBezTo>
                  <a:pt x="0" y="13163"/>
                  <a:pt x="1856" y="15019"/>
                  <a:pt x="4219" y="15019"/>
                </a:cubicBezTo>
                <a:cubicBezTo>
                  <a:pt x="5231" y="15019"/>
                  <a:pt x="6413" y="14513"/>
                  <a:pt x="7088" y="13669"/>
                </a:cubicBezTo>
                <a:cubicBezTo>
                  <a:pt x="13331" y="16706"/>
                  <a:pt x="13331" y="16706"/>
                  <a:pt x="13331" y="16706"/>
                </a:cubicBezTo>
                <a:cubicBezTo>
                  <a:pt x="13331" y="17044"/>
                  <a:pt x="13331" y="17213"/>
                  <a:pt x="13331" y="17381"/>
                </a:cubicBezTo>
                <a:cubicBezTo>
                  <a:pt x="13331" y="19744"/>
                  <a:pt x="15188" y="21600"/>
                  <a:pt x="17381" y="21600"/>
                </a:cubicBezTo>
                <a:cubicBezTo>
                  <a:pt x="19744" y="21600"/>
                  <a:pt x="21600" y="19744"/>
                  <a:pt x="21600" y="17381"/>
                </a:cubicBezTo>
                <a:cubicBezTo>
                  <a:pt x="21600" y="15188"/>
                  <a:pt x="19744" y="13331"/>
                  <a:pt x="17381" y="13331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Freeform 14" descr="D:\51PPT模板网\51pptmoban.com\图片001.jpg">
            <a:extLst>
              <a:ext uri="{FF2B5EF4-FFF2-40B4-BE49-F238E27FC236}">
                <a16:creationId xmlns:a16="http://schemas.microsoft.com/office/drawing/2014/main" id="{079491BE-07DF-6F98-A397-2AE434514745}"/>
              </a:ext>
            </a:extLst>
          </p:cNvPr>
          <p:cNvSpPr/>
          <p:nvPr/>
        </p:nvSpPr>
        <p:spPr>
          <a:xfrm>
            <a:off x="5144135" y="3427687"/>
            <a:ext cx="315372" cy="2862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 descr="D:\51PPT模板网\51pptmoban.com\图片001.jpg">
            <a:extLst>
              <a:ext uri="{FF2B5EF4-FFF2-40B4-BE49-F238E27FC236}">
                <a16:creationId xmlns:a16="http://schemas.microsoft.com/office/drawing/2014/main" id="{CC5E9540-7765-9076-DD94-BEDA9E203D8C}"/>
              </a:ext>
            </a:extLst>
          </p:cNvPr>
          <p:cNvGrpSpPr/>
          <p:nvPr/>
        </p:nvGrpSpPr>
        <p:grpSpPr>
          <a:xfrm>
            <a:off x="6685511" y="1952590"/>
            <a:ext cx="315372" cy="315373"/>
            <a:chOff x="2198588" y="3747619"/>
            <a:chExt cx="271480" cy="271481"/>
          </a:xfrm>
          <a:solidFill>
            <a:schemeClr val="bg1"/>
          </a:solidFill>
        </p:grpSpPr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187451A0-62F6-A228-448E-F47CDD07BCCA}"/>
                </a:ext>
              </a:extLst>
            </p:cNvPr>
            <p:cNvSpPr/>
            <p:nvPr/>
          </p:nvSpPr>
          <p:spPr>
            <a:xfrm>
              <a:off x="2266682" y="3815714"/>
              <a:ext cx="82430" cy="82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48" y="0"/>
                  </a:moveTo>
                  <a:lnTo>
                    <a:pt x="7748" y="0"/>
                  </a:lnTo>
                  <a:lnTo>
                    <a:pt x="7748" y="7748"/>
                  </a:lnTo>
                  <a:lnTo>
                    <a:pt x="0" y="7748"/>
                  </a:lnTo>
                  <a:lnTo>
                    <a:pt x="0" y="13148"/>
                  </a:lnTo>
                  <a:lnTo>
                    <a:pt x="7748" y="13148"/>
                  </a:lnTo>
                  <a:lnTo>
                    <a:pt x="7748" y="21600"/>
                  </a:lnTo>
                  <a:lnTo>
                    <a:pt x="13148" y="21600"/>
                  </a:lnTo>
                  <a:lnTo>
                    <a:pt x="13148" y="13148"/>
                  </a:lnTo>
                  <a:lnTo>
                    <a:pt x="21600" y="13148"/>
                  </a:lnTo>
                  <a:lnTo>
                    <a:pt x="21600" y="7748"/>
                  </a:lnTo>
                  <a:lnTo>
                    <a:pt x="13148" y="7748"/>
                  </a:lnTo>
                  <a:lnTo>
                    <a:pt x="13148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8FAEFA53-BA2B-ADB3-9D68-BAF57C03BBE8}"/>
                </a:ext>
              </a:extLst>
            </p:cNvPr>
            <p:cNvSpPr/>
            <p:nvPr/>
          </p:nvSpPr>
          <p:spPr>
            <a:xfrm>
              <a:off x="2198588" y="3747619"/>
              <a:ext cx="271480" cy="271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3" y="13331"/>
                  </a:moveTo>
                  <a:cubicBezTo>
                    <a:pt x="16706" y="11981"/>
                    <a:pt x="17213" y="10463"/>
                    <a:pt x="17213" y="8606"/>
                  </a:cubicBezTo>
                  <a:cubicBezTo>
                    <a:pt x="17213" y="3881"/>
                    <a:pt x="13331" y="0"/>
                    <a:pt x="8606" y="0"/>
                  </a:cubicBezTo>
                  <a:cubicBezTo>
                    <a:pt x="3881" y="0"/>
                    <a:pt x="0" y="3881"/>
                    <a:pt x="0" y="8606"/>
                  </a:cubicBezTo>
                  <a:cubicBezTo>
                    <a:pt x="0" y="13331"/>
                    <a:pt x="3881" y="17213"/>
                    <a:pt x="8606" y="17213"/>
                  </a:cubicBezTo>
                  <a:cubicBezTo>
                    <a:pt x="10463" y="17213"/>
                    <a:pt x="11981" y="16706"/>
                    <a:pt x="13331" y="15863"/>
                  </a:cubicBezTo>
                  <a:cubicBezTo>
                    <a:pt x="19238" y="21600"/>
                    <a:pt x="19238" y="21600"/>
                    <a:pt x="19238" y="21600"/>
                  </a:cubicBezTo>
                  <a:cubicBezTo>
                    <a:pt x="21600" y="19238"/>
                    <a:pt x="21600" y="19238"/>
                    <a:pt x="21600" y="19238"/>
                  </a:cubicBezTo>
                  <a:lnTo>
                    <a:pt x="15863" y="13331"/>
                  </a:lnTo>
                  <a:close/>
                  <a:moveTo>
                    <a:pt x="8606" y="14850"/>
                  </a:moveTo>
                  <a:cubicBezTo>
                    <a:pt x="5231" y="14850"/>
                    <a:pt x="2531" y="11981"/>
                    <a:pt x="2531" y="8606"/>
                  </a:cubicBezTo>
                  <a:cubicBezTo>
                    <a:pt x="2531" y="5231"/>
                    <a:pt x="5231" y="2531"/>
                    <a:pt x="8606" y="2531"/>
                  </a:cubicBezTo>
                  <a:cubicBezTo>
                    <a:pt x="11981" y="2531"/>
                    <a:pt x="14850" y="5231"/>
                    <a:pt x="14850" y="8606"/>
                  </a:cubicBezTo>
                  <a:cubicBezTo>
                    <a:pt x="14850" y="11981"/>
                    <a:pt x="11981" y="14850"/>
                    <a:pt x="8606" y="1485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566B3B4-1753-7817-9FD0-907C821A74D3}"/>
              </a:ext>
            </a:extLst>
          </p:cNvPr>
          <p:cNvGrpSpPr/>
          <p:nvPr/>
        </p:nvGrpSpPr>
        <p:grpSpPr>
          <a:xfrm>
            <a:off x="5140653" y="4884549"/>
            <a:ext cx="315373" cy="315374"/>
            <a:chOff x="1113564" y="3747619"/>
            <a:chExt cx="271481" cy="271482"/>
          </a:xfrm>
          <a:solidFill>
            <a:schemeClr val="bg1"/>
          </a:solidFill>
        </p:grpSpPr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17FD2940-DD99-3549-7ECF-6898EA243D62}"/>
                </a:ext>
              </a:extLst>
            </p:cNvPr>
            <p:cNvSpPr/>
            <p:nvPr/>
          </p:nvSpPr>
          <p:spPr>
            <a:xfrm>
              <a:off x="1113564" y="3747619"/>
              <a:ext cx="271481" cy="158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78" y="12692"/>
                  </a:moveTo>
                  <a:lnTo>
                    <a:pt x="18178" y="4637"/>
                  </a:lnTo>
                  <a:lnTo>
                    <a:pt x="15826" y="4637"/>
                  </a:lnTo>
                  <a:lnTo>
                    <a:pt x="15826" y="8664"/>
                  </a:lnTo>
                  <a:lnTo>
                    <a:pt x="10764" y="0"/>
                  </a:lnTo>
                  <a:lnTo>
                    <a:pt x="10479" y="610"/>
                  </a:lnTo>
                  <a:lnTo>
                    <a:pt x="0" y="18427"/>
                  </a:lnTo>
                  <a:lnTo>
                    <a:pt x="1853" y="21600"/>
                  </a:lnTo>
                  <a:lnTo>
                    <a:pt x="10764" y="6102"/>
                  </a:lnTo>
                  <a:lnTo>
                    <a:pt x="19747" y="21356"/>
                  </a:lnTo>
                  <a:lnTo>
                    <a:pt x="21600" y="18427"/>
                  </a:lnTo>
                  <a:lnTo>
                    <a:pt x="18178" y="1269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BB43F4CC-AF49-282D-312B-189AC305D1A6}"/>
                </a:ext>
              </a:extLst>
            </p:cNvPr>
            <p:cNvSpPr/>
            <p:nvPr/>
          </p:nvSpPr>
          <p:spPr>
            <a:xfrm>
              <a:off x="1155675" y="3821986"/>
              <a:ext cx="186363" cy="197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211"/>
                  </a:lnTo>
                  <a:lnTo>
                    <a:pt x="0" y="21600"/>
                  </a:lnTo>
                  <a:lnTo>
                    <a:pt x="7165" y="21600"/>
                  </a:lnTo>
                  <a:lnTo>
                    <a:pt x="7165" y="12567"/>
                  </a:lnTo>
                  <a:lnTo>
                    <a:pt x="14538" y="12567"/>
                  </a:lnTo>
                  <a:lnTo>
                    <a:pt x="14538" y="21600"/>
                  </a:lnTo>
                  <a:lnTo>
                    <a:pt x="21600" y="21600"/>
                  </a:lnTo>
                  <a:lnTo>
                    <a:pt x="21600" y="10211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 descr="D:\51PPT模板网\51pptmoban.com\图片001.jpg">
            <a:extLst>
              <a:ext uri="{FF2B5EF4-FFF2-40B4-BE49-F238E27FC236}">
                <a16:creationId xmlns:a16="http://schemas.microsoft.com/office/drawing/2014/main" id="{11EF48BD-8233-BD53-C72A-E23C13E0D5FE}"/>
              </a:ext>
            </a:extLst>
          </p:cNvPr>
          <p:cNvGrpSpPr/>
          <p:nvPr/>
        </p:nvGrpSpPr>
        <p:grpSpPr>
          <a:xfrm>
            <a:off x="6702684" y="4884549"/>
            <a:ext cx="315373" cy="315373"/>
            <a:chOff x="1113564" y="3204659"/>
            <a:chExt cx="271481" cy="271481"/>
          </a:xfrm>
          <a:solidFill>
            <a:schemeClr val="bg1"/>
          </a:solidFill>
        </p:grpSpPr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id="{AB9A5445-909C-9760-E2E7-1CCF445AE8F8}"/>
                </a:ext>
              </a:extLst>
            </p:cNvPr>
            <p:cNvSpPr/>
            <p:nvPr/>
          </p:nvSpPr>
          <p:spPr>
            <a:xfrm>
              <a:off x="1113564" y="3204659"/>
              <a:ext cx="205178" cy="206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14" y="16256"/>
                  </a:moveTo>
                  <a:cubicBezTo>
                    <a:pt x="18482" y="16033"/>
                    <a:pt x="18928" y="16033"/>
                    <a:pt x="19373" y="16033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1600" y="13361"/>
                    <a:pt x="21600" y="13361"/>
                    <a:pt x="21600" y="13361"/>
                  </a:cubicBezTo>
                  <a:cubicBezTo>
                    <a:pt x="21600" y="13361"/>
                    <a:pt x="21600" y="13361"/>
                    <a:pt x="21600" y="13361"/>
                  </a:cubicBezTo>
                  <a:cubicBezTo>
                    <a:pt x="21600" y="13361"/>
                    <a:pt x="21600" y="13361"/>
                    <a:pt x="21600" y="13361"/>
                  </a:cubicBezTo>
                  <a:cubicBezTo>
                    <a:pt x="21600" y="13138"/>
                    <a:pt x="21600" y="13138"/>
                    <a:pt x="21600" y="13138"/>
                  </a:cubicBezTo>
                  <a:cubicBezTo>
                    <a:pt x="20709" y="12915"/>
                    <a:pt x="20709" y="12915"/>
                    <a:pt x="20709" y="12915"/>
                  </a:cubicBezTo>
                  <a:cubicBezTo>
                    <a:pt x="19596" y="12247"/>
                    <a:pt x="19151" y="10911"/>
                    <a:pt x="19819" y="9798"/>
                  </a:cubicBezTo>
                  <a:cubicBezTo>
                    <a:pt x="19819" y="9130"/>
                    <a:pt x="20264" y="8685"/>
                    <a:pt x="20709" y="8462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19373" y="5344"/>
                    <a:pt x="19373" y="5344"/>
                    <a:pt x="19373" y="5344"/>
                  </a:cubicBezTo>
                  <a:cubicBezTo>
                    <a:pt x="18037" y="5567"/>
                    <a:pt x="16924" y="4899"/>
                    <a:pt x="16256" y="3786"/>
                  </a:cubicBezTo>
                  <a:cubicBezTo>
                    <a:pt x="16033" y="3340"/>
                    <a:pt x="16033" y="2672"/>
                    <a:pt x="16256" y="2227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2915" y="891"/>
                    <a:pt x="12915" y="891"/>
                    <a:pt x="12915" y="891"/>
                  </a:cubicBezTo>
                  <a:cubicBezTo>
                    <a:pt x="12247" y="2004"/>
                    <a:pt x="10911" y="2449"/>
                    <a:pt x="9798" y="2004"/>
                  </a:cubicBezTo>
                  <a:cubicBezTo>
                    <a:pt x="9353" y="1781"/>
                    <a:pt x="8907" y="1336"/>
                    <a:pt x="8685" y="891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559"/>
                    <a:pt x="4899" y="1559"/>
                  </a:cubicBezTo>
                  <a:cubicBezTo>
                    <a:pt x="5344" y="2227"/>
                    <a:pt x="5344" y="2227"/>
                    <a:pt x="5344" y="2227"/>
                  </a:cubicBezTo>
                  <a:cubicBezTo>
                    <a:pt x="5567" y="3563"/>
                    <a:pt x="5122" y="4676"/>
                    <a:pt x="3786" y="5344"/>
                  </a:cubicBezTo>
                  <a:cubicBezTo>
                    <a:pt x="3340" y="5567"/>
                    <a:pt x="2895" y="5567"/>
                    <a:pt x="2227" y="5344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0" y="8239"/>
                    <a:pt x="0" y="8239"/>
                    <a:pt x="0" y="8239"/>
                  </a:cubicBezTo>
                  <a:cubicBezTo>
                    <a:pt x="0" y="8239"/>
                    <a:pt x="0" y="8239"/>
                    <a:pt x="0" y="8239"/>
                  </a:cubicBezTo>
                  <a:cubicBezTo>
                    <a:pt x="0" y="8239"/>
                    <a:pt x="0" y="8239"/>
                    <a:pt x="0" y="8239"/>
                  </a:cubicBezTo>
                  <a:cubicBezTo>
                    <a:pt x="0" y="8239"/>
                    <a:pt x="0" y="8239"/>
                    <a:pt x="223" y="8239"/>
                  </a:cubicBezTo>
                  <a:cubicBezTo>
                    <a:pt x="891" y="8685"/>
                    <a:pt x="891" y="8685"/>
                    <a:pt x="891" y="8685"/>
                  </a:cubicBezTo>
                  <a:cubicBezTo>
                    <a:pt x="2004" y="9353"/>
                    <a:pt x="2449" y="10689"/>
                    <a:pt x="2004" y="11802"/>
                  </a:cubicBezTo>
                  <a:cubicBezTo>
                    <a:pt x="1781" y="12470"/>
                    <a:pt x="1336" y="12693"/>
                    <a:pt x="1113" y="13138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2449" y="16256"/>
                    <a:pt x="2449" y="16256"/>
                    <a:pt x="2449" y="16256"/>
                  </a:cubicBezTo>
                  <a:cubicBezTo>
                    <a:pt x="3563" y="16033"/>
                    <a:pt x="4899" y="16701"/>
                    <a:pt x="5344" y="17814"/>
                  </a:cubicBezTo>
                  <a:cubicBezTo>
                    <a:pt x="5567" y="18260"/>
                    <a:pt x="5567" y="18928"/>
                    <a:pt x="5567" y="19373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685" y="20709"/>
                    <a:pt x="8685" y="20709"/>
                    <a:pt x="8685" y="20709"/>
                  </a:cubicBezTo>
                  <a:cubicBezTo>
                    <a:pt x="9353" y="19596"/>
                    <a:pt x="10689" y="19151"/>
                    <a:pt x="12025" y="19596"/>
                  </a:cubicBezTo>
                  <a:cubicBezTo>
                    <a:pt x="12470" y="19819"/>
                    <a:pt x="12915" y="20264"/>
                    <a:pt x="13138" y="20709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041"/>
                    <a:pt x="16701" y="20041"/>
                    <a:pt x="16701" y="20041"/>
                  </a:cubicBezTo>
                  <a:cubicBezTo>
                    <a:pt x="16256" y="19373"/>
                    <a:pt x="16256" y="19373"/>
                    <a:pt x="16256" y="19373"/>
                  </a:cubicBezTo>
                  <a:cubicBezTo>
                    <a:pt x="16033" y="18037"/>
                    <a:pt x="16701" y="16701"/>
                    <a:pt x="17814" y="16256"/>
                  </a:cubicBezTo>
                  <a:close/>
                  <a:moveTo>
                    <a:pt x="12470" y="14697"/>
                  </a:moveTo>
                  <a:cubicBezTo>
                    <a:pt x="10466" y="15588"/>
                    <a:pt x="7794" y="14474"/>
                    <a:pt x="6903" y="12470"/>
                  </a:cubicBezTo>
                  <a:cubicBezTo>
                    <a:pt x="6012" y="10243"/>
                    <a:pt x="7126" y="7794"/>
                    <a:pt x="9130" y="6903"/>
                  </a:cubicBezTo>
                  <a:cubicBezTo>
                    <a:pt x="11357" y="6012"/>
                    <a:pt x="13806" y="6903"/>
                    <a:pt x="14697" y="9130"/>
                  </a:cubicBezTo>
                  <a:cubicBezTo>
                    <a:pt x="15588" y="11357"/>
                    <a:pt x="14697" y="13806"/>
                    <a:pt x="12470" y="1469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46">
              <a:extLst>
                <a:ext uri="{FF2B5EF4-FFF2-40B4-BE49-F238E27FC236}">
                  <a16:creationId xmlns:a16="http://schemas.microsoft.com/office/drawing/2014/main" id="{A376DDDA-6C7B-3D45-D738-CD7B66431164}"/>
                </a:ext>
              </a:extLst>
            </p:cNvPr>
            <p:cNvSpPr/>
            <p:nvPr/>
          </p:nvSpPr>
          <p:spPr>
            <a:xfrm>
              <a:off x="1281111" y="3372207"/>
              <a:ext cx="103934" cy="103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784"/>
                  </a:moveTo>
                  <a:cubicBezTo>
                    <a:pt x="21600" y="8816"/>
                    <a:pt x="21600" y="8816"/>
                    <a:pt x="21600" y="8816"/>
                  </a:cubicBezTo>
                  <a:cubicBezTo>
                    <a:pt x="18955" y="8816"/>
                    <a:pt x="18955" y="8816"/>
                    <a:pt x="18955" y="8816"/>
                  </a:cubicBezTo>
                  <a:cubicBezTo>
                    <a:pt x="18955" y="7935"/>
                    <a:pt x="18514" y="7053"/>
                    <a:pt x="18073" y="6612"/>
                  </a:cubicBezTo>
                  <a:cubicBezTo>
                    <a:pt x="19837" y="4849"/>
                    <a:pt x="19837" y="4849"/>
                    <a:pt x="19837" y="4849"/>
                  </a:cubicBezTo>
                  <a:cubicBezTo>
                    <a:pt x="16751" y="1763"/>
                    <a:pt x="16751" y="1763"/>
                    <a:pt x="16751" y="1763"/>
                  </a:cubicBezTo>
                  <a:cubicBezTo>
                    <a:pt x="14988" y="3527"/>
                    <a:pt x="14988" y="3527"/>
                    <a:pt x="14988" y="3527"/>
                  </a:cubicBezTo>
                  <a:cubicBezTo>
                    <a:pt x="14547" y="3086"/>
                    <a:pt x="13665" y="2645"/>
                    <a:pt x="12784" y="2204"/>
                  </a:cubicBezTo>
                  <a:cubicBezTo>
                    <a:pt x="12784" y="0"/>
                    <a:pt x="12784" y="0"/>
                    <a:pt x="12784" y="0"/>
                  </a:cubicBezTo>
                  <a:cubicBezTo>
                    <a:pt x="8376" y="0"/>
                    <a:pt x="8376" y="0"/>
                    <a:pt x="8376" y="0"/>
                  </a:cubicBezTo>
                  <a:cubicBezTo>
                    <a:pt x="8376" y="2204"/>
                    <a:pt x="8376" y="2204"/>
                    <a:pt x="8376" y="2204"/>
                  </a:cubicBezTo>
                  <a:cubicBezTo>
                    <a:pt x="7494" y="2645"/>
                    <a:pt x="7053" y="3086"/>
                    <a:pt x="6171" y="3527"/>
                  </a:cubicBezTo>
                  <a:cubicBezTo>
                    <a:pt x="4408" y="1763"/>
                    <a:pt x="4408" y="1763"/>
                    <a:pt x="4408" y="1763"/>
                  </a:cubicBezTo>
                  <a:cubicBezTo>
                    <a:pt x="1322" y="4849"/>
                    <a:pt x="1322" y="4849"/>
                    <a:pt x="1322" y="4849"/>
                  </a:cubicBezTo>
                  <a:cubicBezTo>
                    <a:pt x="3086" y="6612"/>
                    <a:pt x="3086" y="6612"/>
                    <a:pt x="3086" y="6612"/>
                  </a:cubicBezTo>
                  <a:cubicBezTo>
                    <a:pt x="2645" y="7053"/>
                    <a:pt x="2645" y="7935"/>
                    <a:pt x="2204" y="8816"/>
                  </a:cubicBezTo>
                  <a:cubicBezTo>
                    <a:pt x="0" y="8816"/>
                    <a:pt x="0" y="8816"/>
                    <a:pt x="0" y="8816"/>
                  </a:cubicBezTo>
                  <a:cubicBezTo>
                    <a:pt x="0" y="12784"/>
                    <a:pt x="0" y="12784"/>
                    <a:pt x="0" y="12784"/>
                  </a:cubicBezTo>
                  <a:cubicBezTo>
                    <a:pt x="2204" y="12784"/>
                    <a:pt x="2204" y="12784"/>
                    <a:pt x="2204" y="12784"/>
                  </a:cubicBezTo>
                  <a:cubicBezTo>
                    <a:pt x="2645" y="13665"/>
                    <a:pt x="2645" y="14547"/>
                    <a:pt x="3086" y="15429"/>
                  </a:cubicBezTo>
                  <a:cubicBezTo>
                    <a:pt x="1322" y="16751"/>
                    <a:pt x="1322" y="16751"/>
                    <a:pt x="1322" y="16751"/>
                  </a:cubicBezTo>
                  <a:cubicBezTo>
                    <a:pt x="4408" y="19837"/>
                    <a:pt x="4408" y="19837"/>
                    <a:pt x="4408" y="19837"/>
                  </a:cubicBezTo>
                  <a:cubicBezTo>
                    <a:pt x="6171" y="18073"/>
                    <a:pt x="6171" y="18073"/>
                    <a:pt x="6171" y="18073"/>
                  </a:cubicBezTo>
                  <a:cubicBezTo>
                    <a:pt x="7053" y="18514"/>
                    <a:pt x="7494" y="18955"/>
                    <a:pt x="8376" y="18955"/>
                  </a:cubicBezTo>
                  <a:cubicBezTo>
                    <a:pt x="8376" y="21600"/>
                    <a:pt x="8376" y="21600"/>
                    <a:pt x="8376" y="21600"/>
                  </a:cubicBezTo>
                  <a:cubicBezTo>
                    <a:pt x="12784" y="21600"/>
                    <a:pt x="12784" y="21600"/>
                    <a:pt x="12784" y="21600"/>
                  </a:cubicBezTo>
                  <a:cubicBezTo>
                    <a:pt x="12784" y="18955"/>
                    <a:pt x="12784" y="18955"/>
                    <a:pt x="12784" y="18955"/>
                  </a:cubicBezTo>
                  <a:cubicBezTo>
                    <a:pt x="13665" y="18955"/>
                    <a:pt x="14547" y="18514"/>
                    <a:pt x="14988" y="18073"/>
                  </a:cubicBezTo>
                  <a:cubicBezTo>
                    <a:pt x="16751" y="19837"/>
                    <a:pt x="16751" y="19837"/>
                    <a:pt x="16751" y="19837"/>
                  </a:cubicBezTo>
                  <a:cubicBezTo>
                    <a:pt x="19837" y="16751"/>
                    <a:pt x="19837" y="16751"/>
                    <a:pt x="19837" y="16751"/>
                  </a:cubicBezTo>
                  <a:cubicBezTo>
                    <a:pt x="18073" y="14988"/>
                    <a:pt x="18073" y="14988"/>
                    <a:pt x="18073" y="14988"/>
                  </a:cubicBezTo>
                  <a:cubicBezTo>
                    <a:pt x="18514" y="14547"/>
                    <a:pt x="18955" y="13665"/>
                    <a:pt x="18955" y="12784"/>
                  </a:cubicBezTo>
                  <a:lnTo>
                    <a:pt x="21600" y="12784"/>
                  </a:lnTo>
                  <a:close/>
                  <a:moveTo>
                    <a:pt x="10580" y="14106"/>
                  </a:moveTo>
                  <a:cubicBezTo>
                    <a:pt x="8816" y="14106"/>
                    <a:pt x="7494" y="12343"/>
                    <a:pt x="7494" y="10580"/>
                  </a:cubicBezTo>
                  <a:cubicBezTo>
                    <a:pt x="7494" y="8816"/>
                    <a:pt x="8816" y="7494"/>
                    <a:pt x="10580" y="7494"/>
                  </a:cubicBezTo>
                  <a:cubicBezTo>
                    <a:pt x="12343" y="7494"/>
                    <a:pt x="13665" y="8816"/>
                    <a:pt x="13665" y="10580"/>
                  </a:cubicBezTo>
                  <a:cubicBezTo>
                    <a:pt x="13665" y="12343"/>
                    <a:pt x="12343" y="14106"/>
                    <a:pt x="10580" y="1410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Freeform 48">
            <a:extLst>
              <a:ext uri="{FF2B5EF4-FFF2-40B4-BE49-F238E27FC236}">
                <a16:creationId xmlns:a16="http://schemas.microsoft.com/office/drawing/2014/main" id="{B15CCBC9-DA62-CB97-E827-DA24B17C3759}"/>
              </a:ext>
            </a:extLst>
          </p:cNvPr>
          <p:cNvSpPr/>
          <p:nvPr/>
        </p:nvSpPr>
        <p:spPr>
          <a:xfrm>
            <a:off x="5134303" y="1974572"/>
            <a:ext cx="335036" cy="283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12" y="9800"/>
                </a:moveTo>
                <a:cubicBezTo>
                  <a:pt x="17381" y="9800"/>
                  <a:pt x="17381" y="9800"/>
                  <a:pt x="17381" y="9800"/>
                </a:cubicBezTo>
                <a:cubicBezTo>
                  <a:pt x="17381" y="5000"/>
                  <a:pt x="17381" y="5000"/>
                  <a:pt x="17381" y="5000"/>
                </a:cubicBezTo>
                <a:cubicBezTo>
                  <a:pt x="13162" y="0"/>
                  <a:pt x="13162" y="0"/>
                  <a:pt x="13162" y="0"/>
                </a:cubicBezTo>
                <a:cubicBezTo>
                  <a:pt x="4219" y="0"/>
                  <a:pt x="4219" y="0"/>
                  <a:pt x="4219" y="0"/>
                </a:cubicBezTo>
                <a:cubicBezTo>
                  <a:pt x="4219" y="9800"/>
                  <a:pt x="4219" y="9800"/>
                  <a:pt x="4219" y="9800"/>
                </a:cubicBezTo>
                <a:cubicBezTo>
                  <a:pt x="1688" y="9800"/>
                  <a:pt x="1688" y="9800"/>
                  <a:pt x="1688" y="9800"/>
                </a:cubicBezTo>
                <a:cubicBezTo>
                  <a:pt x="675" y="9800"/>
                  <a:pt x="0" y="10600"/>
                  <a:pt x="0" y="11800"/>
                </a:cubicBezTo>
                <a:cubicBezTo>
                  <a:pt x="0" y="19600"/>
                  <a:pt x="0" y="19600"/>
                  <a:pt x="0" y="19600"/>
                </a:cubicBezTo>
                <a:cubicBezTo>
                  <a:pt x="0" y="20800"/>
                  <a:pt x="675" y="21600"/>
                  <a:pt x="1688" y="21600"/>
                </a:cubicBezTo>
                <a:cubicBezTo>
                  <a:pt x="19912" y="21600"/>
                  <a:pt x="19912" y="21600"/>
                  <a:pt x="19912" y="21600"/>
                </a:cubicBezTo>
                <a:cubicBezTo>
                  <a:pt x="20925" y="21600"/>
                  <a:pt x="21600" y="20800"/>
                  <a:pt x="21600" y="19600"/>
                </a:cubicBezTo>
                <a:cubicBezTo>
                  <a:pt x="21600" y="11800"/>
                  <a:pt x="21600" y="11800"/>
                  <a:pt x="21600" y="11800"/>
                </a:cubicBezTo>
                <a:cubicBezTo>
                  <a:pt x="21600" y="10600"/>
                  <a:pt x="20925" y="9800"/>
                  <a:pt x="19912" y="9800"/>
                </a:cubicBezTo>
                <a:close/>
                <a:moveTo>
                  <a:pt x="5906" y="2000"/>
                </a:moveTo>
                <a:cubicBezTo>
                  <a:pt x="12487" y="2000"/>
                  <a:pt x="12487" y="2000"/>
                  <a:pt x="12487" y="2000"/>
                </a:cubicBezTo>
                <a:cubicBezTo>
                  <a:pt x="12487" y="5800"/>
                  <a:pt x="12487" y="5800"/>
                  <a:pt x="12487" y="5800"/>
                </a:cubicBezTo>
                <a:cubicBezTo>
                  <a:pt x="15694" y="5800"/>
                  <a:pt x="15694" y="5800"/>
                  <a:pt x="15694" y="5800"/>
                </a:cubicBezTo>
                <a:cubicBezTo>
                  <a:pt x="15694" y="11800"/>
                  <a:pt x="15694" y="11800"/>
                  <a:pt x="15694" y="11800"/>
                </a:cubicBezTo>
                <a:cubicBezTo>
                  <a:pt x="5906" y="11800"/>
                  <a:pt x="5906" y="11800"/>
                  <a:pt x="5906" y="11800"/>
                </a:cubicBezTo>
                <a:lnTo>
                  <a:pt x="5906" y="2000"/>
                </a:lnTo>
                <a:close/>
                <a:moveTo>
                  <a:pt x="17381" y="18600"/>
                </a:moveTo>
                <a:cubicBezTo>
                  <a:pt x="4219" y="18600"/>
                  <a:pt x="4219" y="18600"/>
                  <a:pt x="4219" y="18600"/>
                </a:cubicBezTo>
                <a:cubicBezTo>
                  <a:pt x="4219" y="16600"/>
                  <a:pt x="4219" y="16600"/>
                  <a:pt x="4219" y="16600"/>
                </a:cubicBezTo>
                <a:cubicBezTo>
                  <a:pt x="17381" y="16600"/>
                  <a:pt x="17381" y="16600"/>
                  <a:pt x="17381" y="16600"/>
                </a:cubicBezTo>
                <a:lnTo>
                  <a:pt x="17381" y="186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C76FC1A-8F4C-00C7-97A8-2D31EC7FA969}"/>
              </a:ext>
            </a:extLst>
          </p:cNvPr>
          <p:cNvGrpSpPr/>
          <p:nvPr/>
        </p:nvGrpSpPr>
        <p:grpSpPr>
          <a:xfrm>
            <a:off x="1792966" y="1723062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66086A6-0022-1D3D-1307-38F49C99173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BC4DE59-47AE-A00A-C171-19D5E372FBA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AD1FC6A-2049-CCA7-6B1A-82042EFE0424}"/>
              </a:ext>
            </a:extLst>
          </p:cNvPr>
          <p:cNvGrpSpPr/>
          <p:nvPr/>
        </p:nvGrpSpPr>
        <p:grpSpPr>
          <a:xfrm>
            <a:off x="7414812" y="1729008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E1D0C40-7527-9BCC-B8A6-AD67C30E545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8E0D750-5D84-49A7-F64A-EB98542C694E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273F71F-0BF7-F47D-BD95-9AC969433F04}"/>
              </a:ext>
            </a:extLst>
          </p:cNvPr>
          <p:cNvGrpSpPr/>
          <p:nvPr/>
        </p:nvGrpSpPr>
        <p:grpSpPr>
          <a:xfrm>
            <a:off x="1792966" y="3160093"/>
            <a:ext cx="2984539" cy="816522"/>
            <a:chOff x="283598" y="1906534"/>
            <a:chExt cx="2984539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12ED7E7-F199-1734-64ED-FAFB95AB6AE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C49280A-47B4-0F29-2361-CA7CB55E4B4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78478EC-DE9B-6543-9017-DFCAC412547E}"/>
              </a:ext>
            </a:extLst>
          </p:cNvPr>
          <p:cNvGrpSpPr/>
          <p:nvPr/>
        </p:nvGrpSpPr>
        <p:grpSpPr>
          <a:xfrm>
            <a:off x="7414812" y="3166039"/>
            <a:ext cx="2966425" cy="816522"/>
            <a:chOff x="283598" y="1906534"/>
            <a:chExt cx="2966425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F96C8F9-6606-2180-08A8-21415807D30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B500B0B-DBC1-86F2-41FF-060AC39F910F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D003BA1-0202-0468-866A-E79A34BCE848}"/>
              </a:ext>
            </a:extLst>
          </p:cNvPr>
          <p:cNvGrpSpPr/>
          <p:nvPr/>
        </p:nvGrpSpPr>
        <p:grpSpPr>
          <a:xfrm>
            <a:off x="1792966" y="4664979"/>
            <a:ext cx="2984539" cy="816522"/>
            <a:chOff x="283598" y="1906534"/>
            <a:chExt cx="2984539" cy="816522"/>
          </a:xfrm>
        </p:grpSpPr>
        <p:sp>
          <p:nvSpPr>
            <p:cNvPr id="448" name="文本框 447">
              <a:extLst>
                <a:ext uri="{FF2B5EF4-FFF2-40B4-BE49-F238E27FC236}">
                  <a16:creationId xmlns:a16="http://schemas.microsoft.com/office/drawing/2014/main" id="{CB5430DA-1326-32AE-B1DD-5246E09FFB1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9" name="文本框 448">
              <a:extLst>
                <a:ext uri="{FF2B5EF4-FFF2-40B4-BE49-F238E27FC236}">
                  <a16:creationId xmlns:a16="http://schemas.microsoft.com/office/drawing/2014/main" id="{7FEF62B7-A289-A2AC-E2ED-A174AA167FF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5FC5F2C3-D1E4-6972-1B62-02C560088683}"/>
              </a:ext>
            </a:extLst>
          </p:cNvPr>
          <p:cNvGrpSpPr/>
          <p:nvPr/>
        </p:nvGrpSpPr>
        <p:grpSpPr>
          <a:xfrm>
            <a:off x="7414812" y="4670925"/>
            <a:ext cx="2966425" cy="816522"/>
            <a:chOff x="283598" y="1906534"/>
            <a:chExt cx="2966425" cy="816522"/>
          </a:xfrm>
        </p:grpSpPr>
        <p:sp>
          <p:nvSpPr>
            <p:cNvPr id="451" name="文本框 450">
              <a:extLst>
                <a:ext uri="{FF2B5EF4-FFF2-40B4-BE49-F238E27FC236}">
                  <a16:creationId xmlns:a16="http://schemas.microsoft.com/office/drawing/2014/main" id="{D710A3C7-5609-178B-A472-F959F5868C4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2" name="文本框 451">
              <a:extLst>
                <a:ext uri="{FF2B5EF4-FFF2-40B4-BE49-F238E27FC236}">
                  <a16:creationId xmlns:a16="http://schemas.microsoft.com/office/drawing/2014/main" id="{C412D68D-1D7A-8D77-CF92-FB286842127C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164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648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本阶段项目展示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Freeform 40">
            <a:extLst>
              <a:ext uri="{FF2B5EF4-FFF2-40B4-BE49-F238E27FC236}">
                <a16:creationId xmlns:a16="http://schemas.microsoft.com/office/drawing/2014/main" id="{5D1D02AE-8625-D89C-8A41-5FE0DA848E28}"/>
              </a:ext>
            </a:extLst>
          </p:cNvPr>
          <p:cNvSpPr/>
          <p:nvPr/>
        </p:nvSpPr>
        <p:spPr bwMode="gray">
          <a:xfrm rot="14794045" flipV="1">
            <a:off x="4116828" y="2733601"/>
            <a:ext cx="1401171" cy="2379965"/>
          </a:xfrm>
          <a:custGeom>
            <a:avLst/>
            <a:gdLst/>
            <a:ahLst/>
            <a:cxnLst>
              <a:cxn ang="0">
                <a:pos x="1276" y="2340"/>
              </a:cxn>
              <a:cxn ang="0">
                <a:pos x="1242" y="2354"/>
              </a:cxn>
              <a:cxn ang="0">
                <a:pos x="1180" y="2372"/>
              </a:cxn>
              <a:cxn ang="0">
                <a:pos x="1062" y="2254"/>
              </a:cxn>
              <a:cxn ang="0">
                <a:pos x="1180" y="2136"/>
              </a:cxn>
              <a:cxn ang="0">
                <a:pos x="1244" y="2156"/>
              </a:cxn>
              <a:cxn ang="0">
                <a:pos x="1276" y="2167"/>
              </a:cxn>
              <a:cxn ang="0">
                <a:pos x="1323" y="2129"/>
              </a:cxn>
              <a:cxn ang="0">
                <a:pos x="1324" y="2119"/>
              </a:cxn>
              <a:cxn ang="0">
                <a:pos x="1324" y="1859"/>
              </a:cxn>
              <a:cxn ang="0">
                <a:pos x="1324" y="1859"/>
              </a:cxn>
              <a:cxn ang="0">
                <a:pos x="788" y="1324"/>
              </a:cxn>
              <a:cxn ang="0">
                <a:pos x="1324" y="789"/>
              </a:cxn>
              <a:cxn ang="0">
                <a:pos x="1324" y="789"/>
              </a:cxn>
              <a:cxn ang="0">
                <a:pos x="1324" y="699"/>
              </a:cxn>
              <a:cxn ang="0">
                <a:pos x="1324" y="520"/>
              </a:cxn>
              <a:cxn ang="0">
                <a:pos x="1325" y="510"/>
              </a:cxn>
              <a:cxn ang="0">
                <a:pos x="1372" y="472"/>
              </a:cxn>
              <a:cxn ang="0">
                <a:pos x="1403" y="484"/>
              </a:cxn>
              <a:cxn ang="0">
                <a:pos x="1468" y="503"/>
              </a:cxn>
              <a:cxn ang="0">
                <a:pos x="1585" y="385"/>
              </a:cxn>
              <a:cxn ang="0">
                <a:pos x="1468" y="268"/>
              </a:cxn>
              <a:cxn ang="0">
                <a:pos x="1406" y="286"/>
              </a:cxn>
              <a:cxn ang="0">
                <a:pos x="1372" y="300"/>
              </a:cxn>
              <a:cxn ang="0">
                <a:pos x="1324" y="252"/>
              </a:cxn>
              <a:cxn ang="0">
                <a:pos x="1324" y="251"/>
              </a:cxn>
              <a:cxn ang="0">
                <a:pos x="1324" y="251"/>
              </a:cxn>
              <a:cxn ang="0">
                <a:pos x="1324" y="84"/>
              </a:cxn>
              <a:cxn ang="0">
                <a:pos x="1324" y="0"/>
              </a:cxn>
              <a:cxn ang="0">
                <a:pos x="1324" y="0"/>
              </a:cxn>
              <a:cxn ang="0">
                <a:pos x="0" y="1324"/>
              </a:cxn>
              <a:cxn ang="0">
                <a:pos x="1324" y="2648"/>
              </a:cxn>
              <a:cxn ang="0">
                <a:pos x="1324" y="2648"/>
              </a:cxn>
              <a:cxn ang="0">
                <a:pos x="1324" y="2388"/>
              </a:cxn>
              <a:cxn ang="0">
                <a:pos x="1276" y="2340"/>
              </a:cxn>
            </a:cxnLst>
            <a:rect l="0" t="0" r="r" b="b"/>
            <a:pathLst>
              <a:path w="1585" h="2648">
                <a:moveTo>
                  <a:pt x="1276" y="2340"/>
                </a:moveTo>
                <a:cubicBezTo>
                  <a:pt x="1262" y="2340"/>
                  <a:pt x="1250" y="2345"/>
                  <a:pt x="1242" y="2354"/>
                </a:cubicBezTo>
                <a:cubicBezTo>
                  <a:pt x="1224" y="2365"/>
                  <a:pt x="1202" y="2372"/>
                  <a:pt x="1180" y="2372"/>
                </a:cubicBezTo>
                <a:cubicBezTo>
                  <a:pt x="1115" y="2372"/>
                  <a:pt x="1062" y="2319"/>
                  <a:pt x="1062" y="2254"/>
                </a:cubicBezTo>
                <a:cubicBezTo>
                  <a:pt x="1062" y="2189"/>
                  <a:pt x="1115" y="2136"/>
                  <a:pt x="1180" y="2136"/>
                </a:cubicBezTo>
                <a:cubicBezTo>
                  <a:pt x="1204" y="2136"/>
                  <a:pt x="1226" y="2143"/>
                  <a:pt x="1244" y="2156"/>
                </a:cubicBezTo>
                <a:cubicBezTo>
                  <a:pt x="1253" y="2163"/>
                  <a:pt x="1264" y="2167"/>
                  <a:pt x="1276" y="2167"/>
                </a:cubicBezTo>
                <a:cubicBezTo>
                  <a:pt x="1299" y="2167"/>
                  <a:pt x="1318" y="2151"/>
                  <a:pt x="1323" y="2129"/>
                </a:cubicBezTo>
                <a:cubicBezTo>
                  <a:pt x="1323" y="2126"/>
                  <a:pt x="1324" y="2123"/>
                  <a:pt x="1324" y="2119"/>
                </a:cubicBezTo>
                <a:cubicBezTo>
                  <a:pt x="1324" y="1859"/>
                  <a:pt x="1324" y="1859"/>
                  <a:pt x="1324" y="1859"/>
                </a:cubicBezTo>
                <a:cubicBezTo>
                  <a:pt x="1324" y="1859"/>
                  <a:pt x="1324" y="1859"/>
                  <a:pt x="1324" y="1859"/>
                </a:cubicBezTo>
                <a:cubicBezTo>
                  <a:pt x="1028" y="1859"/>
                  <a:pt x="788" y="1620"/>
                  <a:pt x="788" y="1324"/>
                </a:cubicBezTo>
                <a:cubicBezTo>
                  <a:pt x="788" y="1028"/>
                  <a:pt x="1028" y="789"/>
                  <a:pt x="1324" y="789"/>
                </a:cubicBezTo>
                <a:cubicBezTo>
                  <a:pt x="1324" y="789"/>
                  <a:pt x="1324" y="789"/>
                  <a:pt x="1324" y="789"/>
                </a:cubicBezTo>
                <a:cubicBezTo>
                  <a:pt x="1324" y="699"/>
                  <a:pt x="1324" y="699"/>
                  <a:pt x="1324" y="699"/>
                </a:cubicBezTo>
                <a:cubicBezTo>
                  <a:pt x="1324" y="520"/>
                  <a:pt x="1324" y="520"/>
                  <a:pt x="1324" y="520"/>
                </a:cubicBezTo>
                <a:cubicBezTo>
                  <a:pt x="1324" y="517"/>
                  <a:pt x="1324" y="514"/>
                  <a:pt x="1325" y="510"/>
                </a:cubicBezTo>
                <a:cubicBezTo>
                  <a:pt x="1329" y="489"/>
                  <a:pt x="1348" y="472"/>
                  <a:pt x="1372" y="472"/>
                </a:cubicBezTo>
                <a:cubicBezTo>
                  <a:pt x="1384" y="472"/>
                  <a:pt x="1395" y="476"/>
                  <a:pt x="1403" y="484"/>
                </a:cubicBezTo>
                <a:cubicBezTo>
                  <a:pt x="1422" y="496"/>
                  <a:pt x="1444" y="503"/>
                  <a:pt x="1468" y="503"/>
                </a:cubicBezTo>
                <a:cubicBezTo>
                  <a:pt x="1533" y="503"/>
                  <a:pt x="1585" y="450"/>
                  <a:pt x="1585" y="385"/>
                </a:cubicBezTo>
                <a:cubicBezTo>
                  <a:pt x="1585" y="320"/>
                  <a:pt x="1533" y="268"/>
                  <a:pt x="1468" y="268"/>
                </a:cubicBezTo>
                <a:cubicBezTo>
                  <a:pt x="1445" y="268"/>
                  <a:pt x="1424" y="274"/>
                  <a:pt x="1406" y="286"/>
                </a:cubicBezTo>
                <a:cubicBezTo>
                  <a:pt x="1397" y="294"/>
                  <a:pt x="1385" y="300"/>
                  <a:pt x="1372" y="300"/>
                </a:cubicBezTo>
                <a:cubicBezTo>
                  <a:pt x="1345" y="300"/>
                  <a:pt x="1324" y="278"/>
                  <a:pt x="1324" y="252"/>
                </a:cubicBezTo>
                <a:cubicBezTo>
                  <a:pt x="1324" y="251"/>
                  <a:pt x="1324" y="251"/>
                  <a:pt x="1324" y="251"/>
                </a:cubicBezTo>
                <a:cubicBezTo>
                  <a:pt x="1324" y="251"/>
                  <a:pt x="1324" y="251"/>
                  <a:pt x="1324" y="251"/>
                </a:cubicBezTo>
                <a:cubicBezTo>
                  <a:pt x="1324" y="84"/>
                  <a:pt x="1324" y="84"/>
                  <a:pt x="1324" y="84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592" y="0"/>
                  <a:pt x="0" y="593"/>
                  <a:pt x="0" y="1324"/>
                </a:cubicBezTo>
                <a:cubicBezTo>
                  <a:pt x="0" y="2055"/>
                  <a:pt x="592" y="2648"/>
                  <a:pt x="1324" y="2648"/>
                </a:cubicBezTo>
                <a:cubicBezTo>
                  <a:pt x="1324" y="2648"/>
                  <a:pt x="1324" y="2648"/>
                  <a:pt x="1324" y="2648"/>
                </a:cubicBezTo>
                <a:cubicBezTo>
                  <a:pt x="1324" y="2388"/>
                  <a:pt x="1324" y="2388"/>
                  <a:pt x="1324" y="2388"/>
                </a:cubicBezTo>
                <a:cubicBezTo>
                  <a:pt x="1324" y="2361"/>
                  <a:pt x="1302" y="2340"/>
                  <a:pt x="1276" y="2340"/>
                </a:cubicBez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de-DE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_color1">
            <a:extLst>
              <a:ext uri="{FF2B5EF4-FFF2-40B4-BE49-F238E27FC236}">
                <a16:creationId xmlns:a16="http://schemas.microsoft.com/office/drawing/2014/main" id="{4345DD95-AC53-0A88-7C1A-AC2364DF29D0}"/>
              </a:ext>
            </a:extLst>
          </p:cNvPr>
          <p:cNvSpPr/>
          <p:nvPr/>
        </p:nvSpPr>
        <p:spPr bwMode="gray">
          <a:xfrm rot="14794045">
            <a:off x="3026809" y="1715314"/>
            <a:ext cx="1401920" cy="2340649"/>
          </a:xfrm>
          <a:custGeom>
            <a:avLst/>
            <a:gdLst/>
            <a:ahLst/>
            <a:cxnLst>
              <a:cxn ang="0">
                <a:pos x="262" y="0"/>
              </a:cxn>
              <a:cxn ang="0">
                <a:pos x="262" y="84"/>
              </a:cxn>
              <a:cxn ang="0">
                <a:pos x="262" y="251"/>
              </a:cxn>
              <a:cxn ang="0">
                <a:pos x="262" y="251"/>
              </a:cxn>
              <a:cxn ang="0">
                <a:pos x="262" y="252"/>
              </a:cxn>
              <a:cxn ang="0">
                <a:pos x="310" y="300"/>
              </a:cxn>
              <a:cxn ang="0">
                <a:pos x="344" y="286"/>
              </a:cxn>
              <a:cxn ang="0">
                <a:pos x="406" y="268"/>
              </a:cxn>
              <a:cxn ang="0">
                <a:pos x="523" y="385"/>
              </a:cxn>
              <a:cxn ang="0">
                <a:pos x="406" y="503"/>
              </a:cxn>
              <a:cxn ang="0">
                <a:pos x="341" y="484"/>
              </a:cxn>
              <a:cxn ang="0">
                <a:pos x="310" y="472"/>
              </a:cxn>
              <a:cxn ang="0">
                <a:pos x="263" y="510"/>
              </a:cxn>
              <a:cxn ang="0">
                <a:pos x="262" y="520"/>
              </a:cxn>
              <a:cxn ang="0">
                <a:pos x="262" y="699"/>
              </a:cxn>
              <a:cxn ang="0">
                <a:pos x="262" y="789"/>
              </a:cxn>
              <a:cxn ang="0">
                <a:pos x="797" y="1324"/>
              </a:cxn>
              <a:cxn ang="0">
                <a:pos x="262" y="1859"/>
              </a:cxn>
              <a:cxn ang="0">
                <a:pos x="262" y="2119"/>
              </a:cxn>
              <a:cxn ang="0">
                <a:pos x="261" y="2129"/>
              </a:cxn>
              <a:cxn ang="0">
                <a:pos x="214" y="2167"/>
              </a:cxn>
              <a:cxn ang="0">
                <a:pos x="182" y="2156"/>
              </a:cxn>
              <a:cxn ang="0">
                <a:pos x="118" y="2136"/>
              </a:cxn>
              <a:cxn ang="0">
                <a:pos x="0" y="2254"/>
              </a:cxn>
              <a:cxn ang="0">
                <a:pos x="118" y="2372"/>
              </a:cxn>
              <a:cxn ang="0">
                <a:pos x="180" y="2354"/>
              </a:cxn>
              <a:cxn ang="0">
                <a:pos x="214" y="2340"/>
              </a:cxn>
              <a:cxn ang="0">
                <a:pos x="262" y="2388"/>
              </a:cxn>
              <a:cxn ang="0">
                <a:pos x="262" y="2648"/>
              </a:cxn>
              <a:cxn ang="0">
                <a:pos x="1586" y="1324"/>
              </a:cxn>
              <a:cxn ang="0">
                <a:pos x="262" y="0"/>
              </a:cxn>
            </a:cxnLst>
            <a:rect l="0" t="0" r="r" b="b"/>
            <a:pathLst>
              <a:path w="1586" h="2648">
                <a:moveTo>
                  <a:pt x="262" y="0"/>
                </a:moveTo>
                <a:cubicBezTo>
                  <a:pt x="262" y="84"/>
                  <a:pt x="262" y="84"/>
                  <a:pt x="262" y="84"/>
                </a:cubicBezTo>
                <a:cubicBezTo>
                  <a:pt x="262" y="251"/>
                  <a:pt x="262" y="251"/>
                  <a:pt x="262" y="251"/>
                </a:cubicBezTo>
                <a:cubicBezTo>
                  <a:pt x="262" y="251"/>
                  <a:pt x="262" y="251"/>
                  <a:pt x="262" y="251"/>
                </a:cubicBezTo>
                <a:cubicBezTo>
                  <a:pt x="262" y="251"/>
                  <a:pt x="262" y="251"/>
                  <a:pt x="262" y="252"/>
                </a:cubicBezTo>
                <a:cubicBezTo>
                  <a:pt x="262" y="278"/>
                  <a:pt x="283" y="300"/>
                  <a:pt x="310" y="300"/>
                </a:cubicBezTo>
                <a:cubicBezTo>
                  <a:pt x="323" y="300"/>
                  <a:pt x="335" y="294"/>
                  <a:pt x="344" y="286"/>
                </a:cubicBezTo>
                <a:cubicBezTo>
                  <a:pt x="362" y="274"/>
                  <a:pt x="383" y="268"/>
                  <a:pt x="406" y="268"/>
                </a:cubicBezTo>
                <a:cubicBezTo>
                  <a:pt x="471" y="268"/>
                  <a:pt x="523" y="320"/>
                  <a:pt x="523" y="385"/>
                </a:cubicBezTo>
                <a:cubicBezTo>
                  <a:pt x="523" y="450"/>
                  <a:pt x="471" y="503"/>
                  <a:pt x="406" y="503"/>
                </a:cubicBezTo>
                <a:cubicBezTo>
                  <a:pt x="382" y="503"/>
                  <a:pt x="360" y="496"/>
                  <a:pt x="341" y="484"/>
                </a:cubicBezTo>
                <a:cubicBezTo>
                  <a:pt x="333" y="476"/>
                  <a:pt x="322" y="472"/>
                  <a:pt x="310" y="472"/>
                </a:cubicBezTo>
                <a:cubicBezTo>
                  <a:pt x="286" y="472"/>
                  <a:pt x="267" y="489"/>
                  <a:pt x="263" y="510"/>
                </a:cubicBezTo>
                <a:cubicBezTo>
                  <a:pt x="262" y="514"/>
                  <a:pt x="262" y="517"/>
                  <a:pt x="262" y="520"/>
                </a:cubicBezTo>
                <a:cubicBezTo>
                  <a:pt x="262" y="699"/>
                  <a:pt x="262" y="699"/>
                  <a:pt x="262" y="699"/>
                </a:cubicBezTo>
                <a:cubicBezTo>
                  <a:pt x="262" y="789"/>
                  <a:pt x="262" y="789"/>
                  <a:pt x="262" y="789"/>
                </a:cubicBezTo>
                <a:cubicBezTo>
                  <a:pt x="557" y="789"/>
                  <a:pt x="797" y="1028"/>
                  <a:pt x="797" y="1324"/>
                </a:cubicBezTo>
                <a:cubicBezTo>
                  <a:pt x="797" y="1620"/>
                  <a:pt x="557" y="1859"/>
                  <a:pt x="262" y="1859"/>
                </a:cubicBezTo>
                <a:cubicBezTo>
                  <a:pt x="262" y="2119"/>
                  <a:pt x="262" y="2119"/>
                  <a:pt x="262" y="2119"/>
                </a:cubicBezTo>
                <a:cubicBezTo>
                  <a:pt x="262" y="2123"/>
                  <a:pt x="261" y="2126"/>
                  <a:pt x="261" y="2129"/>
                </a:cubicBezTo>
                <a:cubicBezTo>
                  <a:pt x="256" y="2151"/>
                  <a:pt x="237" y="2167"/>
                  <a:pt x="214" y="2167"/>
                </a:cubicBezTo>
                <a:cubicBezTo>
                  <a:pt x="202" y="2167"/>
                  <a:pt x="191" y="2163"/>
                  <a:pt x="182" y="2156"/>
                </a:cubicBezTo>
                <a:cubicBezTo>
                  <a:pt x="164" y="2143"/>
                  <a:pt x="142" y="2136"/>
                  <a:pt x="118" y="2136"/>
                </a:cubicBezTo>
                <a:cubicBezTo>
                  <a:pt x="53" y="2136"/>
                  <a:pt x="0" y="2189"/>
                  <a:pt x="0" y="2254"/>
                </a:cubicBezTo>
                <a:cubicBezTo>
                  <a:pt x="0" y="2319"/>
                  <a:pt x="53" y="2372"/>
                  <a:pt x="118" y="2372"/>
                </a:cubicBezTo>
                <a:cubicBezTo>
                  <a:pt x="140" y="2372"/>
                  <a:pt x="162" y="2365"/>
                  <a:pt x="180" y="2354"/>
                </a:cubicBezTo>
                <a:cubicBezTo>
                  <a:pt x="188" y="2345"/>
                  <a:pt x="200" y="2340"/>
                  <a:pt x="214" y="2340"/>
                </a:cubicBezTo>
                <a:cubicBezTo>
                  <a:pt x="240" y="2340"/>
                  <a:pt x="262" y="2361"/>
                  <a:pt x="262" y="2388"/>
                </a:cubicBezTo>
                <a:cubicBezTo>
                  <a:pt x="262" y="2648"/>
                  <a:pt x="262" y="2648"/>
                  <a:pt x="262" y="2648"/>
                </a:cubicBezTo>
                <a:cubicBezTo>
                  <a:pt x="993" y="2648"/>
                  <a:pt x="1586" y="2055"/>
                  <a:pt x="1586" y="1324"/>
                </a:cubicBezTo>
                <a:cubicBezTo>
                  <a:pt x="1586" y="593"/>
                  <a:pt x="993" y="0"/>
                  <a:pt x="262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de-DE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4479647-7047-A071-D428-AD9EBCBDCB68}"/>
              </a:ext>
            </a:extLst>
          </p:cNvPr>
          <p:cNvGrpSpPr/>
          <p:nvPr/>
        </p:nvGrpSpPr>
        <p:grpSpPr>
          <a:xfrm>
            <a:off x="911224" y="1562100"/>
            <a:ext cx="2253681" cy="1047355"/>
            <a:chOff x="1014456" y="1906534"/>
            <a:chExt cx="2253681" cy="104735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9700EA1-BB07-0E7C-CBAC-F5EB16B781BD}"/>
                </a:ext>
              </a:extLst>
            </p:cNvPr>
            <p:cNvSpPr txBox="1"/>
            <p:nvPr/>
          </p:nvSpPr>
          <p:spPr>
            <a:xfrm>
              <a:off x="1014456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365C1FB-C7F4-1CA2-3ADE-52FB568FDA5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F8FB3B7-D991-14BE-7572-96613C2B8CA4}"/>
              </a:ext>
            </a:extLst>
          </p:cNvPr>
          <p:cNvGrpSpPr/>
          <p:nvPr/>
        </p:nvGrpSpPr>
        <p:grpSpPr>
          <a:xfrm>
            <a:off x="3017894" y="5039611"/>
            <a:ext cx="2273667" cy="1047355"/>
            <a:chOff x="283598" y="1906534"/>
            <a:chExt cx="2273667" cy="10473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33CB41B-330A-488E-5377-1A24F40863E6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94B1F9C-A25F-507E-646D-BC0CC08F493D}"/>
                </a:ext>
              </a:extLst>
            </p:cNvPr>
            <p:cNvSpPr txBox="1"/>
            <p:nvPr/>
          </p:nvSpPr>
          <p:spPr>
            <a:xfrm>
              <a:off x="3216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4395541-ACA8-6232-5363-15227A184971}"/>
              </a:ext>
            </a:extLst>
          </p:cNvPr>
          <p:cNvCxnSpPr/>
          <p:nvPr/>
        </p:nvCxnSpPr>
        <p:spPr>
          <a:xfrm>
            <a:off x="5370963" y="3994193"/>
            <a:ext cx="0" cy="2042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E2544C7-370B-C739-8ACA-3A2F83BE200D}"/>
              </a:ext>
            </a:extLst>
          </p:cNvPr>
          <p:cNvCxnSpPr>
            <a:cxnSpLocks/>
          </p:cNvCxnSpPr>
          <p:nvPr/>
        </p:nvCxnSpPr>
        <p:spPr>
          <a:xfrm flipV="1">
            <a:off x="3262763" y="1600200"/>
            <a:ext cx="0" cy="12368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40">
            <a:extLst>
              <a:ext uri="{FF2B5EF4-FFF2-40B4-BE49-F238E27FC236}">
                <a16:creationId xmlns:a16="http://schemas.microsoft.com/office/drawing/2014/main" id="{E587A49C-B9B7-BFE5-C1EA-82E2D5CACB35}"/>
              </a:ext>
            </a:extLst>
          </p:cNvPr>
          <p:cNvSpPr/>
          <p:nvPr/>
        </p:nvSpPr>
        <p:spPr bwMode="gray">
          <a:xfrm rot="14794045" flipV="1">
            <a:off x="8888140" y="2733601"/>
            <a:ext cx="1401171" cy="2379965"/>
          </a:xfrm>
          <a:custGeom>
            <a:avLst/>
            <a:gdLst/>
            <a:ahLst/>
            <a:cxnLst>
              <a:cxn ang="0">
                <a:pos x="1276" y="2340"/>
              </a:cxn>
              <a:cxn ang="0">
                <a:pos x="1242" y="2354"/>
              </a:cxn>
              <a:cxn ang="0">
                <a:pos x="1180" y="2372"/>
              </a:cxn>
              <a:cxn ang="0">
                <a:pos x="1062" y="2254"/>
              </a:cxn>
              <a:cxn ang="0">
                <a:pos x="1180" y="2136"/>
              </a:cxn>
              <a:cxn ang="0">
                <a:pos x="1244" y="2156"/>
              </a:cxn>
              <a:cxn ang="0">
                <a:pos x="1276" y="2167"/>
              </a:cxn>
              <a:cxn ang="0">
                <a:pos x="1323" y="2129"/>
              </a:cxn>
              <a:cxn ang="0">
                <a:pos x="1324" y="2119"/>
              </a:cxn>
              <a:cxn ang="0">
                <a:pos x="1324" y="1859"/>
              </a:cxn>
              <a:cxn ang="0">
                <a:pos x="1324" y="1859"/>
              </a:cxn>
              <a:cxn ang="0">
                <a:pos x="788" y="1324"/>
              </a:cxn>
              <a:cxn ang="0">
                <a:pos x="1324" y="789"/>
              </a:cxn>
              <a:cxn ang="0">
                <a:pos x="1324" y="789"/>
              </a:cxn>
              <a:cxn ang="0">
                <a:pos x="1324" y="699"/>
              </a:cxn>
              <a:cxn ang="0">
                <a:pos x="1324" y="520"/>
              </a:cxn>
              <a:cxn ang="0">
                <a:pos x="1325" y="510"/>
              </a:cxn>
              <a:cxn ang="0">
                <a:pos x="1372" y="472"/>
              </a:cxn>
              <a:cxn ang="0">
                <a:pos x="1403" y="484"/>
              </a:cxn>
              <a:cxn ang="0">
                <a:pos x="1468" y="503"/>
              </a:cxn>
              <a:cxn ang="0">
                <a:pos x="1585" y="385"/>
              </a:cxn>
              <a:cxn ang="0">
                <a:pos x="1468" y="268"/>
              </a:cxn>
              <a:cxn ang="0">
                <a:pos x="1406" y="286"/>
              </a:cxn>
              <a:cxn ang="0">
                <a:pos x="1372" y="300"/>
              </a:cxn>
              <a:cxn ang="0">
                <a:pos x="1324" y="252"/>
              </a:cxn>
              <a:cxn ang="0">
                <a:pos x="1324" y="251"/>
              </a:cxn>
              <a:cxn ang="0">
                <a:pos x="1324" y="251"/>
              </a:cxn>
              <a:cxn ang="0">
                <a:pos x="1324" y="84"/>
              </a:cxn>
              <a:cxn ang="0">
                <a:pos x="1324" y="0"/>
              </a:cxn>
              <a:cxn ang="0">
                <a:pos x="1324" y="0"/>
              </a:cxn>
              <a:cxn ang="0">
                <a:pos x="0" y="1324"/>
              </a:cxn>
              <a:cxn ang="0">
                <a:pos x="1324" y="2648"/>
              </a:cxn>
              <a:cxn ang="0">
                <a:pos x="1324" y="2648"/>
              </a:cxn>
              <a:cxn ang="0">
                <a:pos x="1324" y="2388"/>
              </a:cxn>
              <a:cxn ang="0">
                <a:pos x="1276" y="2340"/>
              </a:cxn>
            </a:cxnLst>
            <a:rect l="0" t="0" r="r" b="b"/>
            <a:pathLst>
              <a:path w="1585" h="2648">
                <a:moveTo>
                  <a:pt x="1276" y="2340"/>
                </a:moveTo>
                <a:cubicBezTo>
                  <a:pt x="1262" y="2340"/>
                  <a:pt x="1250" y="2345"/>
                  <a:pt x="1242" y="2354"/>
                </a:cubicBezTo>
                <a:cubicBezTo>
                  <a:pt x="1224" y="2365"/>
                  <a:pt x="1202" y="2372"/>
                  <a:pt x="1180" y="2372"/>
                </a:cubicBezTo>
                <a:cubicBezTo>
                  <a:pt x="1115" y="2372"/>
                  <a:pt x="1062" y="2319"/>
                  <a:pt x="1062" y="2254"/>
                </a:cubicBezTo>
                <a:cubicBezTo>
                  <a:pt x="1062" y="2189"/>
                  <a:pt x="1115" y="2136"/>
                  <a:pt x="1180" y="2136"/>
                </a:cubicBezTo>
                <a:cubicBezTo>
                  <a:pt x="1204" y="2136"/>
                  <a:pt x="1226" y="2143"/>
                  <a:pt x="1244" y="2156"/>
                </a:cubicBezTo>
                <a:cubicBezTo>
                  <a:pt x="1253" y="2163"/>
                  <a:pt x="1264" y="2167"/>
                  <a:pt x="1276" y="2167"/>
                </a:cubicBezTo>
                <a:cubicBezTo>
                  <a:pt x="1299" y="2167"/>
                  <a:pt x="1318" y="2151"/>
                  <a:pt x="1323" y="2129"/>
                </a:cubicBezTo>
                <a:cubicBezTo>
                  <a:pt x="1323" y="2126"/>
                  <a:pt x="1324" y="2123"/>
                  <a:pt x="1324" y="2119"/>
                </a:cubicBezTo>
                <a:cubicBezTo>
                  <a:pt x="1324" y="1859"/>
                  <a:pt x="1324" y="1859"/>
                  <a:pt x="1324" y="1859"/>
                </a:cubicBezTo>
                <a:cubicBezTo>
                  <a:pt x="1324" y="1859"/>
                  <a:pt x="1324" y="1859"/>
                  <a:pt x="1324" y="1859"/>
                </a:cubicBezTo>
                <a:cubicBezTo>
                  <a:pt x="1028" y="1859"/>
                  <a:pt x="788" y="1620"/>
                  <a:pt x="788" y="1324"/>
                </a:cubicBezTo>
                <a:cubicBezTo>
                  <a:pt x="788" y="1028"/>
                  <a:pt x="1028" y="789"/>
                  <a:pt x="1324" y="789"/>
                </a:cubicBezTo>
                <a:cubicBezTo>
                  <a:pt x="1324" y="789"/>
                  <a:pt x="1324" y="789"/>
                  <a:pt x="1324" y="789"/>
                </a:cubicBezTo>
                <a:cubicBezTo>
                  <a:pt x="1324" y="699"/>
                  <a:pt x="1324" y="699"/>
                  <a:pt x="1324" y="699"/>
                </a:cubicBezTo>
                <a:cubicBezTo>
                  <a:pt x="1324" y="520"/>
                  <a:pt x="1324" y="520"/>
                  <a:pt x="1324" y="520"/>
                </a:cubicBezTo>
                <a:cubicBezTo>
                  <a:pt x="1324" y="517"/>
                  <a:pt x="1324" y="514"/>
                  <a:pt x="1325" y="510"/>
                </a:cubicBezTo>
                <a:cubicBezTo>
                  <a:pt x="1329" y="489"/>
                  <a:pt x="1348" y="472"/>
                  <a:pt x="1372" y="472"/>
                </a:cubicBezTo>
                <a:cubicBezTo>
                  <a:pt x="1384" y="472"/>
                  <a:pt x="1395" y="476"/>
                  <a:pt x="1403" y="484"/>
                </a:cubicBezTo>
                <a:cubicBezTo>
                  <a:pt x="1422" y="496"/>
                  <a:pt x="1444" y="503"/>
                  <a:pt x="1468" y="503"/>
                </a:cubicBezTo>
                <a:cubicBezTo>
                  <a:pt x="1533" y="503"/>
                  <a:pt x="1585" y="450"/>
                  <a:pt x="1585" y="385"/>
                </a:cubicBezTo>
                <a:cubicBezTo>
                  <a:pt x="1585" y="320"/>
                  <a:pt x="1533" y="268"/>
                  <a:pt x="1468" y="268"/>
                </a:cubicBezTo>
                <a:cubicBezTo>
                  <a:pt x="1445" y="268"/>
                  <a:pt x="1424" y="274"/>
                  <a:pt x="1406" y="286"/>
                </a:cubicBezTo>
                <a:cubicBezTo>
                  <a:pt x="1397" y="294"/>
                  <a:pt x="1385" y="300"/>
                  <a:pt x="1372" y="300"/>
                </a:cubicBezTo>
                <a:cubicBezTo>
                  <a:pt x="1345" y="300"/>
                  <a:pt x="1324" y="278"/>
                  <a:pt x="1324" y="252"/>
                </a:cubicBezTo>
                <a:cubicBezTo>
                  <a:pt x="1324" y="251"/>
                  <a:pt x="1324" y="251"/>
                  <a:pt x="1324" y="251"/>
                </a:cubicBezTo>
                <a:cubicBezTo>
                  <a:pt x="1324" y="251"/>
                  <a:pt x="1324" y="251"/>
                  <a:pt x="1324" y="251"/>
                </a:cubicBezTo>
                <a:cubicBezTo>
                  <a:pt x="1324" y="84"/>
                  <a:pt x="1324" y="84"/>
                  <a:pt x="1324" y="84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592" y="0"/>
                  <a:pt x="0" y="593"/>
                  <a:pt x="0" y="1324"/>
                </a:cubicBezTo>
                <a:cubicBezTo>
                  <a:pt x="0" y="2055"/>
                  <a:pt x="592" y="2648"/>
                  <a:pt x="1324" y="2648"/>
                </a:cubicBezTo>
                <a:cubicBezTo>
                  <a:pt x="1324" y="2648"/>
                  <a:pt x="1324" y="2648"/>
                  <a:pt x="1324" y="2648"/>
                </a:cubicBezTo>
                <a:cubicBezTo>
                  <a:pt x="1324" y="2388"/>
                  <a:pt x="1324" y="2388"/>
                  <a:pt x="1324" y="2388"/>
                </a:cubicBezTo>
                <a:cubicBezTo>
                  <a:pt x="1324" y="2361"/>
                  <a:pt x="1302" y="2340"/>
                  <a:pt x="1276" y="2340"/>
                </a:cubicBez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de-DE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_color1">
            <a:extLst>
              <a:ext uri="{FF2B5EF4-FFF2-40B4-BE49-F238E27FC236}">
                <a16:creationId xmlns:a16="http://schemas.microsoft.com/office/drawing/2014/main" id="{F060B3BC-8C72-59B0-4DE1-37A1781B1C34}"/>
              </a:ext>
            </a:extLst>
          </p:cNvPr>
          <p:cNvSpPr/>
          <p:nvPr/>
        </p:nvSpPr>
        <p:spPr bwMode="gray">
          <a:xfrm rot="14794045">
            <a:off x="7798121" y="1715314"/>
            <a:ext cx="1401920" cy="2340649"/>
          </a:xfrm>
          <a:custGeom>
            <a:avLst/>
            <a:gdLst/>
            <a:ahLst/>
            <a:cxnLst>
              <a:cxn ang="0">
                <a:pos x="262" y="0"/>
              </a:cxn>
              <a:cxn ang="0">
                <a:pos x="262" y="84"/>
              </a:cxn>
              <a:cxn ang="0">
                <a:pos x="262" y="251"/>
              </a:cxn>
              <a:cxn ang="0">
                <a:pos x="262" y="251"/>
              </a:cxn>
              <a:cxn ang="0">
                <a:pos x="262" y="252"/>
              </a:cxn>
              <a:cxn ang="0">
                <a:pos x="310" y="300"/>
              </a:cxn>
              <a:cxn ang="0">
                <a:pos x="344" y="286"/>
              </a:cxn>
              <a:cxn ang="0">
                <a:pos x="406" y="268"/>
              </a:cxn>
              <a:cxn ang="0">
                <a:pos x="523" y="385"/>
              </a:cxn>
              <a:cxn ang="0">
                <a:pos x="406" y="503"/>
              </a:cxn>
              <a:cxn ang="0">
                <a:pos x="341" y="484"/>
              </a:cxn>
              <a:cxn ang="0">
                <a:pos x="310" y="472"/>
              </a:cxn>
              <a:cxn ang="0">
                <a:pos x="263" y="510"/>
              </a:cxn>
              <a:cxn ang="0">
                <a:pos x="262" y="520"/>
              </a:cxn>
              <a:cxn ang="0">
                <a:pos x="262" y="699"/>
              </a:cxn>
              <a:cxn ang="0">
                <a:pos x="262" y="789"/>
              </a:cxn>
              <a:cxn ang="0">
                <a:pos x="797" y="1324"/>
              </a:cxn>
              <a:cxn ang="0">
                <a:pos x="262" y="1859"/>
              </a:cxn>
              <a:cxn ang="0">
                <a:pos x="262" y="2119"/>
              </a:cxn>
              <a:cxn ang="0">
                <a:pos x="261" y="2129"/>
              </a:cxn>
              <a:cxn ang="0">
                <a:pos x="214" y="2167"/>
              </a:cxn>
              <a:cxn ang="0">
                <a:pos x="182" y="2156"/>
              </a:cxn>
              <a:cxn ang="0">
                <a:pos x="118" y="2136"/>
              </a:cxn>
              <a:cxn ang="0">
                <a:pos x="0" y="2254"/>
              </a:cxn>
              <a:cxn ang="0">
                <a:pos x="118" y="2372"/>
              </a:cxn>
              <a:cxn ang="0">
                <a:pos x="180" y="2354"/>
              </a:cxn>
              <a:cxn ang="0">
                <a:pos x="214" y="2340"/>
              </a:cxn>
              <a:cxn ang="0">
                <a:pos x="262" y="2388"/>
              </a:cxn>
              <a:cxn ang="0">
                <a:pos x="262" y="2648"/>
              </a:cxn>
              <a:cxn ang="0">
                <a:pos x="1586" y="1324"/>
              </a:cxn>
              <a:cxn ang="0">
                <a:pos x="262" y="0"/>
              </a:cxn>
            </a:cxnLst>
            <a:rect l="0" t="0" r="r" b="b"/>
            <a:pathLst>
              <a:path w="1586" h="2648">
                <a:moveTo>
                  <a:pt x="262" y="0"/>
                </a:moveTo>
                <a:cubicBezTo>
                  <a:pt x="262" y="84"/>
                  <a:pt x="262" y="84"/>
                  <a:pt x="262" y="84"/>
                </a:cubicBezTo>
                <a:cubicBezTo>
                  <a:pt x="262" y="251"/>
                  <a:pt x="262" y="251"/>
                  <a:pt x="262" y="251"/>
                </a:cubicBezTo>
                <a:cubicBezTo>
                  <a:pt x="262" y="251"/>
                  <a:pt x="262" y="251"/>
                  <a:pt x="262" y="251"/>
                </a:cubicBezTo>
                <a:cubicBezTo>
                  <a:pt x="262" y="251"/>
                  <a:pt x="262" y="251"/>
                  <a:pt x="262" y="252"/>
                </a:cubicBezTo>
                <a:cubicBezTo>
                  <a:pt x="262" y="278"/>
                  <a:pt x="283" y="300"/>
                  <a:pt x="310" y="300"/>
                </a:cubicBezTo>
                <a:cubicBezTo>
                  <a:pt x="323" y="300"/>
                  <a:pt x="335" y="294"/>
                  <a:pt x="344" y="286"/>
                </a:cubicBezTo>
                <a:cubicBezTo>
                  <a:pt x="362" y="274"/>
                  <a:pt x="383" y="268"/>
                  <a:pt x="406" y="268"/>
                </a:cubicBezTo>
                <a:cubicBezTo>
                  <a:pt x="471" y="268"/>
                  <a:pt x="523" y="320"/>
                  <a:pt x="523" y="385"/>
                </a:cubicBezTo>
                <a:cubicBezTo>
                  <a:pt x="523" y="450"/>
                  <a:pt x="471" y="503"/>
                  <a:pt x="406" y="503"/>
                </a:cubicBezTo>
                <a:cubicBezTo>
                  <a:pt x="382" y="503"/>
                  <a:pt x="360" y="496"/>
                  <a:pt x="341" y="484"/>
                </a:cubicBezTo>
                <a:cubicBezTo>
                  <a:pt x="333" y="476"/>
                  <a:pt x="322" y="472"/>
                  <a:pt x="310" y="472"/>
                </a:cubicBezTo>
                <a:cubicBezTo>
                  <a:pt x="286" y="472"/>
                  <a:pt x="267" y="489"/>
                  <a:pt x="263" y="510"/>
                </a:cubicBezTo>
                <a:cubicBezTo>
                  <a:pt x="262" y="514"/>
                  <a:pt x="262" y="517"/>
                  <a:pt x="262" y="520"/>
                </a:cubicBezTo>
                <a:cubicBezTo>
                  <a:pt x="262" y="699"/>
                  <a:pt x="262" y="699"/>
                  <a:pt x="262" y="699"/>
                </a:cubicBezTo>
                <a:cubicBezTo>
                  <a:pt x="262" y="789"/>
                  <a:pt x="262" y="789"/>
                  <a:pt x="262" y="789"/>
                </a:cubicBezTo>
                <a:cubicBezTo>
                  <a:pt x="557" y="789"/>
                  <a:pt x="797" y="1028"/>
                  <a:pt x="797" y="1324"/>
                </a:cubicBezTo>
                <a:cubicBezTo>
                  <a:pt x="797" y="1620"/>
                  <a:pt x="557" y="1859"/>
                  <a:pt x="262" y="1859"/>
                </a:cubicBezTo>
                <a:cubicBezTo>
                  <a:pt x="262" y="2119"/>
                  <a:pt x="262" y="2119"/>
                  <a:pt x="262" y="2119"/>
                </a:cubicBezTo>
                <a:cubicBezTo>
                  <a:pt x="262" y="2123"/>
                  <a:pt x="261" y="2126"/>
                  <a:pt x="261" y="2129"/>
                </a:cubicBezTo>
                <a:cubicBezTo>
                  <a:pt x="256" y="2151"/>
                  <a:pt x="237" y="2167"/>
                  <a:pt x="214" y="2167"/>
                </a:cubicBezTo>
                <a:cubicBezTo>
                  <a:pt x="202" y="2167"/>
                  <a:pt x="191" y="2163"/>
                  <a:pt x="182" y="2156"/>
                </a:cubicBezTo>
                <a:cubicBezTo>
                  <a:pt x="164" y="2143"/>
                  <a:pt x="142" y="2136"/>
                  <a:pt x="118" y="2136"/>
                </a:cubicBezTo>
                <a:cubicBezTo>
                  <a:pt x="53" y="2136"/>
                  <a:pt x="0" y="2189"/>
                  <a:pt x="0" y="2254"/>
                </a:cubicBezTo>
                <a:cubicBezTo>
                  <a:pt x="0" y="2319"/>
                  <a:pt x="53" y="2372"/>
                  <a:pt x="118" y="2372"/>
                </a:cubicBezTo>
                <a:cubicBezTo>
                  <a:pt x="140" y="2372"/>
                  <a:pt x="162" y="2365"/>
                  <a:pt x="180" y="2354"/>
                </a:cubicBezTo>
                <a:cubicBezTo>
                  <a:pt x="188" y="2345"/>
                  <a:pt x="200" y="2340"/>
                  <a:pt x="214" y="2340"/>
                </a:cubicBezTo>
                <a:cubicBezTo>
                  <a:pt x="240" y="2340"/>
                  <a:pt x="262" y="2361"/>
                  <a:pt x="262" y="2388"/>
                </a:cubicBezTo>
                <a:cubicBezTo>
                  <a:pt x="262" y="2648"/>
                  <a:pt x="262" y="2648"/>
                  <a:pt x="262" y="2648"/>
                </a:cubicBezTo>
                <a:cubicBezTo>
                  <a:pt x="993" y="2648"/>
                  <a:pt x="1586" y="2055"/>
                  <a:pt x="1586" y="1324"/>
                </a:cubicBezTo>
                <a:cubicBezTo>
                  <a:pt x="1586" y="593"/>
                  <a:pt x="993" y="0"/>
                  <a:pt x="262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de-DE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BF2D1DC-A18E-A462-77D6-80050C332A6F}"/>
              </a:ext>
            </a:extLst>
          </p:cNvPr>
          <p:cNvGrpSpPr/>
          <p:nvPr/>
        </p:nvGrpSpPr>
        <p:grpSpPr>
          <a:xfrm>
            <a:off x="5682536" y="1562100"/>
            <a:ext cx="2253681" cy="1047355"/>
            <a:chOff x="1014456" y="1906534"/>
            <a:chExt cx="2253681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60ADF4E-507C-7321-61DB-299F9A89ACEF}"/>
                </a:ext>
              </a:extLst>
            </p:cNvPr>
            <p:cNvSpPr txBox="1"/>
            <p:nvPr/>
          </p:nvSpPr>
          <p:spPr>
            <a:xfrm>
              <a:off x="1014456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FBCAB92-AF0B-F642-79E8-E6640B60D2F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5357084-6C25-83F1-E6B6-902D44877375}"/>
              </a:ext>
            </a:extLst>
          </p:cNvPr>
          <p:cNvGrpSpPr/>
          <p:nvPr/>
        </p:nvGrpSpPr>
        <p:grpSpPr>
          <a:xfrm>
            <a:off x="7789206" y="5039611"/>
            <a:ext cx="2273667" cy="1047355"/>
            <a:chOff x="283598" y="1906534"/>
            <a:chExt cx="22736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10619C4-4E6F-F81E-8E86-C6F8340A6886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C788284-C9C5-0BE2-2DBB-CF35A4B7ACEF}"/>
                </a:ext>
              </a:extLst>
            </p:cNvPr>
            <p:cNvSpPr txBox="1"/>
            <p:nvPr/>
          </p:nvSpPr>
          <p:spPr>
            <a:xfrm>
              <a:off x="3216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F2E109F-9F6C-E44D-32A3-853280CBCF61}"/>
              </a:ext>
            </a:extLst>
          </p:cNvPr>
          <p:cNvCxnSpPr/>
          <p:nvPr/>
        </p:nvCxnSpPr>
        <p:spPr>
          <a:xfrm>
            <a:off x="10142275" y="3994193"/>
            <a:ext cx="0" cy="2042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997874A-DF7D-D49E-A0E9-9B4C93452D55}"/>
              </a:ext>
            </a:extLst>
          </p:cNvPr>
          <p:cNvCxnSpPr>
            <a:cxnSpLocks/>
          </p:cNvCxnSpPr>
          <p:nvPr/>
        </p:nvCxnSpPr>
        <p:spPr>
          <a:xfrm flipV="1">
            <a:off x="8034075" y="1600200"/>
            <a:ext cx="0" cy="12368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856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648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本阶段项目展示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Oval 31" descr="D:\51PPT模板网\51pptmoban.com\图片001.jpg">
            <a:extLst>
              <a:ext uri="{FF2B5EF4-FFF2-40B4-BE49-F238E27FC236}">
                <a16:creationId xmlns:a16="http://schemas.microsoft.com/office/drawing/2014/main" id="{D4E97A4F-6C23-DA6D-DC3E-1B4FD49F7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2404" y="1902242"/>
            <a:ext cx="592667" cy="592667"/>
          </a:xfrm>
          <a:prstGeom prst="ellipse">
            <a:avLst/>
          </a:prstGeom>
          <a:solidFill>
            <a:srgbClr val="263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4C0BDC90-C9AF-6D8E-1AF8-87879855F563}"/>
              </a:ext>
            </a:extLst>
          </p:cNvPr>
          <p:cNvGrpSpPr/>
          <p:nvPr/>
        </p:nvGrpSpPr>
        <p:grpSpPr bwMode="auto">
          <a:xfrm>
            <a:off x="6524437" y="2054642"/>
            <a:ext cx="228600" cy="296333"/>
            <a:chOff x="0" y="0"/>
            <a:chExt cx="184" cy="236"/>
          </a:xfrm>
        </p:grpSpPr>
        <p:sp>
          <p:nvSpPr>
            <p:cNvPr id="5" name="Freeform 17">
              <a:extLst>
                <a:ext uri="{FF2B5EF4-FFF2-40B4-BE49-F238E27FC236}">
                  <a16:creationId xmlns:a16="http://schemas.microsoft.com/office/drawing/2014/main" id="{B5AF9346-7EDF-7B19-8BFB-9BBEDE71E5BD}"/>
                </a:ext>
              </a:extLst>
            </p:cNvPr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FA8CDF17-E01A-9126-8170-D6DBE508A9B6}"/>
                </a:ext>
              </a:extLst>
            </p:cNvPr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Freeform 19">
              <a:extLst>
                <a:ext uri="{FF2B5EF4-FFF2-40B4-BE49-F238E27FC236}">
                  <a16:creationId xmlns:a16="http://schemas.microsoft.com/office/drawing/2014/main" id="{59F3EB22-C90F-A999-A733-6BAEDD6F7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Freeform 20">
              <a:extLst>
                <a:ext uri="{FF2B5EF4-FFF2-40B4-BE49-F238E27FC236}">
                  <a16:creationId xmlns:a16="http://schemas.microsoft.com/office/drawing/2014/main" id="{02E16257-05B3-BD38-9F7B-3E621CCF0CCF}"/>
                </a:ext>
              </a:extLst>
            </p:cNvPr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B13B497B-F9E2-DA78-06A5-D6191B7B941A}"/>
                </a:ext>
              </a:extLst>
            </p:cNvPr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1" name="Oval 34">
            <a:extLst>
              <a:ext uri="{FF2B5EF4-FFF2-40B4-BE49-F238E27FC236}">
                <a16:creationId xmlns:a16="http://schemas.microsoft.com/office/drawing/2014/main" id="{B81DA1D1-276A-4D42-5E59-C01CB0F8E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2404" y="4821479"/>
            <a:ext cx="592667" cy="592667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2" name="Group 22" descr="D:\51PPT模板网\51pptmoban.com\图片001.jpg">
            <a:extLst>
              <a:ext uri="{FF2B5EF4-FFF2-40B4-BE49-F238E27FC236}">
                <a16:creationId xmlns:a16="http://schemas.microsoft.com/office/drawing/2014/main" id="{01D7BBB5-A412-A295-3685-6D63079CE882}"/>
              </a:ext>
            </a:extLst>
          </p:cNvPr>
          <p:cNvGrpSpPr/>
          <p:nvPr/>
        </p:nvGrpSpPr>
        <p:grpSpPr bwMode="auto">
          <a:xfrm>
            <a:off x="6490571" y="4973879"/>
            <a:ext cx="292100" cy="296333"/>
            <a:chOff x="0" y="0"/>
            <a:chExt cx="233" cy="236"/>
          </a:xfrm>
        </p:grpSpPr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id="{7FBF824F-F6FC-066A-BFAF-BBB7230A3D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id="{A4F3B813-C3A3-817C-ABBC-6C29CA078F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6" name="Oval 33">
            <a:extLst>
              <a:ext uri="{FF2B5EF4-FFF2-40B4-BE49-F238E27FC236}">
                <a16:creationId xmlns:a16="http://schemas.microsoft.com/office/drawing/2014/main" id="{15CF3782-E1CE-6A17-66CE-13A63AE82A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2404" y="3847212"/>
            <a:ext cx="592667" cy="592667"/>
          </a:xfrm>
          <a:prstGeom prst="ellipse">
            <a:avLst/>
          </a:prstGeom>
          <a:solidFill>
            <a:srgbClr val="263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7" name="Group 25">
            <a:extLst>
              <a:ext uri="{FF2B5EF4-FFF2-40B4-BE49-F238E27FC236}">
                <a16:creationId xmlns:a16="http://schemas.microsoft.com/office/drawing/2014/main" id="{B878C1D8-3BCD-486F-D1CF-79CB4BE24D2A}"/>
              </a:ext>
            </a:extLst>
          </p:cNvPr>
          <p:cNvGrpSpPr/>
          <p:nvPr/>
        </p:nvGrpSpPr>
        <p:grpSpPr bwMode="auto">
          <a:xfrm>
            <a:off x="6494804" y="4003846"/>
            <a:ext cx="287867" cy="296333"/>
            <a:chOff x="0" y="0"/>
            <a:chExt cx="232" cy="236"/>
          </a:xfrm>
        </p:grpSpPr>
        <p:sp>
          <p:nvSpPr>
            <p:cNvPr id="18" name="Freeform 26">
              <a:extLst>
                <a:ext uri="{FF2B5EF4-FFF2-40B4-BE49-F238E27FC236}">
                  <a16:creationId xmlns:a16="http://schemas.microsoft.com/office/drawing/2014/main" id="{1FFC6774-524F-207F-F416-6BCC0E9743EA}"/>
                </a:ext>
              </a:extLst>
            </p:cNvPr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3BD0B938-FF47-BF9B-9468-7026ED3EF307}"/>
                </a:ext>
              </a:extLst>
            </p:cNvPr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2" name="Oval 32">
            <a:extLst>
              <a:ext uri="{FF2B5EF4-FFF2-40B4-BE49-F238E27FC236}">
                <a16:creationId xmlns:a16="http://schemas.microsoft.com/office/drawing/2014/main" id="{234C1837-C504-D93B-3BCE-2274FB49E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2404" y="2879895"/>
            <a:ext cx="592667" cy="592667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3" name="Group 28" descr="D:\51PPT模板网\51pptmoban.com\图片001.jpg">
            <a:extLst>
              <a:ext uri="{FF2B5EF4-FFF2-40B4-BE49-F238E27FC236}">
                <a16:creationId xmlns:a16="http://schemas.microsoft.com/office/drawing/2014/main" id="{423400AA-7017-3097-1C9C-BB323335D1A4}"/>
              </a:ext>
            </a:extLst>
          </p:cNvPr>
          <p:cNvGrpSpPr/>
          <p:nvPr/>
        </p:nvGrpSpPr>
        <p:grpSpPr bwMode="auto">
          <a:xfrm>
            <a:off x="6488454" y="3034413"/>
            <a:ext cx="296333" cy="249767"/>
            <a:chOff x="0" y="0"/>
            <a:chExt cx="235" cy="200"/>
          </a:xfrm>
        </p:grpSpPr>
        <p:sp>
          <p:nvSpPr>
            <p:cNvPr id="26" name="Freeform 29">
              <a:extLst>
                <a:ext uri="{FF2B5EF4-FFF2-40B4-BE49-F238E27FC236}">
                  <a16:creationId xmlns:a16="http://schemas.microsoft.com/office/drawing/2014/main" id="{C809B991-1BB0-0371-1571-5F1DF44A38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id="{B5A704C1-7AB2-E99C-13C5-E4D6A0F186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9" name="Group 5">
            <a:extLst>
              <a:ext uri="{FF2B5EF4-FFF2-40B4-BE49-F238E27FC236}">
                <a16:creationId xmlns:a16="http://schemas.microsoft.com/office/drawing/2014/main" id="{429E19CA-3EA9-C242-535C-2AE69DC1F34A}"/>
              </a:ext>
            </a:extLst>
          </p:cNvPr>
          <p:cNvGrpSpPr/>
          <p:nvPr/>
        </p:nvGrpSpPr>
        <p:grpSpPr>
          <a:xfrm>
            <a:off x="-1333093" y="1794054"/>
            <a:ext cx="7422743" cy="4032448"/>
            <a:chOff x="3937441" y="1178069"/>
            <a:chExt cx="8247063" cy="4394994"/>
          </a:xfrm>
        </p:grpSpPr>
        <p:sp>
          <p:nvSpPr>
            <p:cNvPr id="30" name="AutoShape 2">
              <a:extLst>
                <a:ext uri="{FF2B5EF4-FFF2-40B4-BE49-F238E27FC236}">
                  <a16:creationId xmlns:a16="http://schemas.microsoft.com/office/drawing/2014/main" id="{08BD0B37-5DF7-DC8E-B8ED-4EFC9AD86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841" y="1178069"/>
              <a:ext cx="6407150" cy="4279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453"/>
                  </a:moveTo>
                  <a:cubicBezTo>
                    <a:pt x="21600" y="21086"/>
                    <a:pt x="21251" y="21599"/>
                    <a:pt x="20820" y="21599"/>
                  </a:cubicBezTo>
                  <a:lnTo>
                    <a:pt x="779" y="21599"/>
                  </a:lnTo>
                  <a:cubicBezTo>
                    <a:pt x="34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348" y="0"/>
                    <a:pt x="779" y="0"/>
                  </a:cubicBezTo>
                  <a:lnTo>
                    <a:pt x="20820" y="0"/>
                  </a:lnTo>
                  <a:cubicBezTo>
                    <a:pt x="21251" y="0"/>
                    <a:pt x="21600" y="513"/>
                    <a:pt x="21600" y="1146"/>
                  </a:cubicBezTo>
                  <a:cubicBezTo>
                    <a:pt x="21600" y="1146"/>
                    <a:pt x="21600" y="20453"/>
                    <a:pt x="21600" y="20453"/>
                  </a:cubicBezTo>
                  <a:close/>
                </a:path>
              </a:pathLst>
            </a:custGeom>
            <a:solidFill>
              <a:srgbClr val="484849"/>
            </a:solidFill>
            <a:ln w="38100" cap="flat" cmpd="sng">
              <a:solidFill>
                <a:srgbClr val="6E6D6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AutoShape 3">
              <a:extLst>
                <a:ext uri="{FF2B5EF4-FFF2-40B4-BE49-F238E27FC236}">
                  <a16:creationId xmlns:a16="http://schemas.microsoft.com/office/drawing/2014/main" id="{9580113A-F6CB-F20B-F296-ADDE0D89A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891" y="1190769"/>
              <a:ext cx="5091907" cy="4279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980" y="21599"/>
                  </a:lnTo>
                  <a:cubicBezTo>
                    <a:pt x="43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438" y="0"/>
                    <a:pt x="980" y="0"/>
                  </a:cubicBezTo>
                  <a:lnTo>
                    <a:pt x="15217" y="0"/>
                  </a:lnTo>
                  <a:cubicBezTo>
                    <a:pt x="15217" y="0"/>
                    <a:pt x="21600" y="21599"/>
                    <a:pt x="21600" y="2159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AutoShape 4">
              <a:extLst>
                <a:ext uri="{FF2B5EF4-FFF2-40B4-BE49-F238E27FC236}">
                  <a16:creationId xmlns:a16="http://schemas.microsoft.com/office/drawing/2014/main" id="{84BA19D4-7E73-56B3-BCE4-BFC8A451E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8591" y="1214928"/>
              <a:ext cx="108744" cy="1071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794"/>
                  </a:moveTo>
                  <a:cubicBezTo>
                    <a:pt x="21600" y="16761"/>
                    <a:pt x="16755" y="21599"/>
                    <a:pt x="10791" y="21599"/>
                  </a:cubicBezTo>
                  <a:cubicBezTo>
                    <a:pt x="4831" y="21599"/>
                    <a:pt x="0" y="16761"/>
                    <a:pt x="0" y="10794"/>
                  </a:cubicBezTo>
                  <a:cubicBezTo>
                    <a:pt x="0" y="4832"/>
                    <a:pt x="4831" y="0"/>
                    <a:pt x="10791" y="0"/>
                  </a:cubicBezTo>
                  <a:cubicBezTo>
                    <a:pt x="16755" y="0"/>
                    <a:pt x="21600" y="4832"/>
                    <a:pt x="21600" y="10794"/>
                  </a:cubicBezTo>
                  <a:close/>
                </a:path>
              </a:pathLst>
            </a:custGeom>
            <a:solidFill>
              <a:srgbClr val="232323"/>
            </a:solidFill>
            <a:ln w="12700" cap="flat" cmpd="sng">
              <a:solidFill>
                <a:srgbClr val="232323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AutoShape 5" descr="D:\51PPT模板网\51pptmoban.com\图片001.jpg">
              <a:extLst>
                <a:ext uri="{FF2B5EF4-FFF2-40B4-BE49-F238E27FC236}">
                  <a16:creationId xmlns:a16="http://schemas.microsoft.com/office/drawing/2014/main" id="{4054D381-FE06-AA21-5AE1-842C9FED8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541" y="1374919"/>
              <a:ext cx="5899150" cy="37504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59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599" y="0"/>
                  </a:lnTo>
                  <a:cubicBezTo>
                    <a:pt x="21599" y="0"/>
                    <a:pt x="21599" y="21599"/>
                    <a:pt x="21599" y="21599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DCDEE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AutoShape 6">
              <a:extLst>
                <a:ext uri="{FF2B5EF4-FFF2-40B4-BE49-F238E27FC236}">
                  <a16:creationId xmlns:a16="http://schemas.microsoft.com/office/drawing/2014/main" id="{12340D5D-62B5-DBDD-5F28-8FD30B7C1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441" y="5330969"/>
              <a:ext cx="8247063" cy="2420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999" y="0"/>
                  </a:moveTo>
                  <a:lnTo>
                    <a:pt x="20988" y="0"/>
                  </a:lnTo>
                  <a:lnTo>
                    <a:pt x="611" y="0"/>
                  </a:lnTo>
                  <a:lnTo>
                    <a:pt x="600" y="0"/>
                  </a:lnTo>
                  <a:cubicBezTo>
                    <a:pt x="268" y="0"/>
                    <a:pt x="0" y="4463"/>
                    <a:pt x="0" y="9970"/>
                  </a:cubicBezTo>
                  <a:lnTo>
                    <a:pt x="0" y="11632"/>
                  </a:lnTo>
                  <a:cubicBezTo>
                    <a:pt x="0" y="17137"/>
                    <a:pt x="268" y="21599"/>
                    <a:pt x="600" y="21599"/>
                  </a:cubicBezTo>
                  <a:lnTo>
                    <a:pt x="611" y="21599"/>
                  </a:lnTo>
                  <a:lnTo>
                    <a:pt x="20988" y="21599"/>
                  </a:lnTo>
                  <a:lnTo>
                    <a:pt x="20999" y="21599"/>
                  </a:lnTo>
                  <a:cubicBezTo>
                    <a:pt x="21331" y="21599"/>
                    <a:pt x="21600" y="17137"/>
                    <a:pt x="21600" y="11632"/>
                  </a:cubicBezTo>
                  <a:lnTo>
                    <a:pt x="21600" y="9970"/>
                  </a:lnTo>
                  <a:cubicBezTo>
                    <a:pt x="21600" y="4463"/>
                    <a:pt x="21331" y="0"/>
                    <a:pt x="2099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AutoShape 7">
              <a:extLst>
                <a:ext uri="{FF2B5EF4-FFF2-40B4-BE49-F238E27FC236}">
                  <a16:creationId xmlns:a16="http://schemas.microsoft.com/office/drawing/2014/main" id="{AC9A7400-1333-2BF9-13A0-BFC705C26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441" y="5330969"/>
              <a:ext cx="8247063" cy="130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ubicBezTo>
                    <a:pt x="0" y="21599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26D0EFD-970E-9969-0FDB-C6AEE869BD73}"/>
              </a:ext>
            </a:extLst>
          </p:cNvPr>
          <p:cNvGrpSpPr/>
          <p:nvPr/>
        </p:nvGrpSpPr>
        <p:grpSpPr>
          <a:xfrm>
            <a:off x="6997190" y="1794054"/>
            <a:ext cx="2966425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F7905B7-96AA-1DF0-2668-53630D336C1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7B6D1B0-19AD-AB5F-DB9B-CEF8EEE510ED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6FEFB3F-D1FE-72D5-114C-BE4007730796}"/>
              </a:ext>
            </a:extLst>
          </p:cNvPr>
          <p:cNvGrpSpPr/>
          <p:nvPr/>
        </p:nvGrpSpPr>
        <p:grpSpPr>
          <a:xfrm>
            <a:off x="6997190" y="2767967"/>
            <a:ext cx="2966425" cy="816522"/>
            <a:chOff x="283598" y="1906534"/>
            <a:chExt cx="2966425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F533FD1-8755-9942-98E5-75380D9C78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BD8027B-E8D2-205F-CE89-F909B97E4DB3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BA7440F-728C-4473-F753-18083102ADE1}"/>
              </a:ext>
            </a:extLst>
          </p:cNvPr>
          <p:cNvGrpSpPr/>
          <p:nvPr/>
        </p:nvGrpSpPr>
        <p:grpSpPr>
          <a:xfrm>
            <a:off x="6997190" y="3741880"/>
            <a:ext cx="2966425" cy="816522"/>
            <a:chOff x="283598" y="1906534"/>
            <a:chExt cx="2966425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3B366F0-2367-DECC-814F-3FD461781E7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40624F8-8916-9D0C-6261-3AD5152CF6DB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CDC1DE9-7998-7C08-45E3-67EE4B90FAAB}"/>
              </a:ext>
            </a:extLst>
          </p:cNvPr>
          <p:cNvGrpSpPr/>
          <p:nvPr/>
        </p:nvGrpSpPr>
        <p:grpSpPr>
          <a:xfrm>
            <a:off x="6997190" y="4715793"/>
            <a:ext cx="2966425" cy="816522"/>
            <a:chOff x="283598" y="1906534"/>
            <a:chExt cx="2966425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C267AB1-5247-43CE-F850-5A5698DE34B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34ACDC3-A246-A258-39BE-0AD4849B4BAD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091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648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本阶段项目展示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5409823-ECD3-9578-C79A-3718CEC18075}"/>
              </a:ext>
            </a:extLst>
          </p:cNvPr>
          <p:cNvSpPr/>
          <p:nvPr/>
        </p:nvSpPr>
        <p:spPr>
          <a:xfrm>
            <a:off x="0" y="3190421"/>
            <a:ext cx="12192000" cy="47715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DA6736E-DAC5-C0ED-D1EC-6A5DDDE87FFE}"/>
              </a:ext>
            </a:extLst>
          </p:cNvPr>
          <p:cNvCxnSpPr/>
          <p:nvPr/>
        </p:nvCxnSpPr>
        <p:spPr>
          <a:xfrm flipV="1">
            <a:off x="344712" y="3409951"/>
            <a:ext cx="11411857" cy="14514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泪滴形 5">
            <a:extLst>
              <a:ext uri="{FF2B5EF4-FFF2-40B4-BE49-F238E27FC236}">
                <a16:creationId xmlns:a16="http://schemas.microsoft.com/office/drawing/2014/main" id="{0B33B55D-5954-6001-A966-9875A6D240DB}"/>
              </a:ext>
            </a:extLst>
          </p:cNvPr>
          <p:cNvSpPr/>
          <p:nvPr/>
        </p:nvSpPr>
        <p:spPr bwMode="auto">
          <a:xfrm rot="13686851" flipH="1">
            <a:off x="1969581" y="3031494"/>
            <a:ext cx="789372" cy="789372"/>
          </a:xfrm>
          <a:prstGeom prst="teardrop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​​ 22">
            <a:extLst>
              <a:ext uri="{FF2B5EF4-FFF2-40B4-BE49-F238E27FC236}">
                <a16:creationId xmlns:a16="http://schemas.microsoft.com/office/drawing/2014/main" id="{974CF12B-12AB-83AD-803B-4CABA37B0F0A}"/>
              </a:ext>
            </a:extLst>
          </p:cNvPr>
          <p:cNvSpPr/>
          <p:nvPr/>
        </p:nvSpPr>
        <p:spPr bwMode="auto">
          <a:xfrm rot="13686851" flipH="1">
            <a:off x="2167474" y="3243002"/>
            <a:ext cx="370767" cy="3707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泪滴形 8">
            <a:extLst>
              <a:ext uri="{FF2B5EF4-FFF2-40B4-BE49-F238E27FC236}">
                <a16:creationId xmlns:a16="http://schemas.microsoft.com/office/drawing/2014/main" id="{A16DC53E-0F17-038A-F10C-33DA4892B224}"/>
              </a:ext>
            </a:extLst>
          </p:cNvPr>
          <p:cNvSpPr/>
          <p:nvPr/>
        </p:nvSpPr>
        <p:spPr bwMode="auto">
          <a:xfrm rot="13511064" flipH="1">
            <a:off x="5718676" y="2988171"/>
            <a:ext cx="789372" cy="789372"/>
          </a:xfrm>
          <a:prstGeom prst="teardrop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​​ 22">
            <a:extLst>
              <a:ext uri="{FF2B5EF4-FFF2-40B4-BE49-F238E27FC236}">
                <a16:creationId xmlns:a16="http://schemas.microsoft.com/office/drawing/2014/main" id="{DB0D88B0-F91B-13F6-3A33-2B27DA705697}"/>
              </a:ext>
            </a:extLst>
          </p:cNvPr>
          <p:cNvSpPr/>
          <p:nvPr/>
        </p:nvSpPr>
        <p:spPr bwMode="auto">
          <a:xfrm rot="13511064" flipH="1">
            <a:off x="5916693" y="3200256"/>
            <a:ext cx="370767" cy="3707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泪滴形 11">
            <a:extLst>
              <a:ext uri="{FF2B5EF4-FFF2-40B4-BE49-F238E27FC236}">
                <a16:creationId xmlns:a16="http://schemas.microsoft.com/office/drawing/2014/main" id="{1EA7079D-9F6D-C76B-771B-7662CB7F7B57}"/>
              </a:ext>
            </a:extLst>
          </p:cNvPr>
          <p:cNvSpPr/>
          <p:nvPr/>
        </p:nvSpPr>
        <p:spPr bwMode="auto">
          <a:xfrm rot="2814234" flipH="1">
            <a:off x="3836107" y="3031495"/>
            <a:ext cx="789372" cy="789372"/>
          </a:xfrm>
          <a:prstGeom prst="teardrop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​​ 22">
            <a:extLst>
              <a:ext uri="{FF2B5EF4-FFF2-40B4-BE49-F238E27FC236}">
                <a16:creationId xmlns:a16="http://schemas.microsoft.com/office/drawing/2014/main" id="{E7CD37BE-B013-4FB1-8B40-BD95D7EA4EBE}"/>
              </a:ext>
            </a:extLst>
          </p:cNvPr>
          <p:cNvSpPr/>
          <p:nvPr/>
        </p:nvSpPr>
        <p:spPr bwMode="auto">
          <a:xfrm rot="2814234" flipH="1">
            <a:off x="4056771" y="3238353"/>
            <a:ext cx="370767" cy="3707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泪滴形 14">
            <a:extLst>
              <a:ext uri="{FF2B5EF4-FFF2-40B4-BE49-F238E27FC236}">
                <a16:creationId xmlns:a16="http://schemas.microsoft.com/office/drawing/2014/main" id="{A2411327-FCF2-B6FD-179F-391E6B2499F3}"/>
              </a:ext>
            </a:extLst>
          </p:cNvPr>
          <p:cNvSpPr/>
          <p:nvPr/>
        </p:nvSpPr>
        <p:spPr bwMode="auto">
          <a:xfrm rot="2814234" flipH="1">
            <a:off x="7622077" y="3047923"/>
            <a:ext cx="789372" cy="789372"/>
          </a:xfrm>
          <a:prstGeom prst="teardrop">
            <a:avLst/>
          </a:prstGeom>
          <a:solidFill>
            <a:srgbClr val="FF725E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​​ 22">
            <a:extLst>
              <a:ext uri="{FF2B5EF4-FFF2-40B4-BE49-F238E27FC236}">
                <a16:creationId xmlns:a16="http://schemas.microsoft.com/office/drawing/2014/main" id="{4BECCFD9-67C0-2C46-3E95-5823C65FAE53}"/>
              </a:ext>
            </a:extLst>
          </p:cNvPr>
          <p:cNvSpPr/>
          <p:nvPr/>
        </p:nvSpPr>
        <p:spPr bwMode="auto">
          <a:xfrm rot="2814234" flipH="1">
            <a:off x="7842743" y="3254783"/>
            <a:ext cx="370767" cy="3707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泪滴形 17">
            <a:extLst>
              <a:ext uri="{FF2B5EF4-FFF2-40B4-BE49-F238E27FC236}">
                <a16:creationId xmlns:a16="http://schemas.microsoft.com/office/drawing/2014/main" id="{5C389C36-1A41-B687-0CF8-BF4B4CF8DD83}"/>
              </a:ext>
            </a:extLst>
          </p:cNvPr>
          <p:cNvSpPr/>
          <p:nvPr/>
        </p:nvSpPr>
        <p:spPr bwMode="auto">
          <a:xfrm rot="13511064" flipH="1">
            <a:off x="9465852" y="3047619"/>
            <a:ext cx="789372" cy="789372"/>
          </a:xfrm>
          <a:prstGeom prst="teardrop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椭圆​​ 22">
            <a:extLst>
              <a:ext uri="{FF2B5EF4-FFF2-40B4-BE49-F238E27FC236}">
                <a16:creationId xmlns:a16="http://schemas.microsoft.com/office/drawing/2014/main" id="{0AD10D12-9001-2CA8-BEEC-2D227CA152C7}"/>
              </a:ext>
            </a:extLst>
          </p:cNvPr>
          <p:cNvSpPr/>
          <p:nvPr/>
        </p:nvSpPr>
        <p:spPr bwMode="auto">
          <a:xfrm rot="13511064" flipH="1">
            <a:off x="9663869" y="3259704"/>
            <a:ext cx="370767" cy="3707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CD1BD0E-4B98-0B6F-4C89-3B4D5E6F2010}"/>
              </a:ext>
            </a:extLst>
          </p:cNvPr>
          <p:cNvGrpSpPr/>
          <p:nvPr/>
        </p:nvGrpSpPr>
        <p:grpSpPr>
          <a:xfrm>
            <a:off x="1317416" y="4100007"/>
            <a:ext cx="2070882" cy="1100695"/>
            <a:chOff x="297554" y="1853194"/>
            <a:chExt cx="2938513" cy="110069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D867792-3BD7-D1D6-912D-78F758C9E29C}"/>
                </a:ext>
              </a:extLst>
            </p:cNvPr>
            <p:cNvSpPr txBox="1"/>
            <p:nvPr/>
          </p:nvSpPr>
          <p:spPr>
            <a:xfrm>
              <a:off x="297554" y="2190603"/>
              <a:ext cx="293851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E340852-4578-6362-28A1-32A6DC7EE266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4227C44-2CDB-1EE6-3936-DDA0EB18B69D}"/>
              </a:ext>
            </a:extLst>
          </p:cNvPr>
          <p:cNvGrpSpPr/>
          <p:nvPr/>
        </p:nvGrpSpPr>
        <p:grpSpPr>
          <a:xfrm>
            <a:off x="5060559" y="4100007"/>
            <a:ext cx="2070882" cy="1100695"/>
            <a:chOff x="297554" y="1853194"/>
            <a:chExt cx="2938513" cy="110069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1FF55DE-C28F-71E4-41A7-7EF47FBCEFC6}"/>
                </a:ext>
              </a:extLst>
            </p:cNvPr>
            <p:cNvSpPr txBox="1"/>
            <p:nvPr/>
          </p:nvSpPr>
          <p:spPr>
            <a:xfrm>
              <a:off x="297554" y="2190603"/>
              <a:ext cx="293851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DCFCB25-7409-A8A8-00E7-5D4410D44C61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E2310BB-8A0D-1B3A-9F38-1821478CC53A}"/>
              </a:ext>
            </a:extLst>
          </p:cNvPr>
          <p:cNvGrpSpPr/>
          <p:nvPr/>
        </p:nvGrpSpPr>
        <p:grpSpPr>
          <a:xfrm>
            <a:off x="8825097" y="4100007"/>
            <a:ext cx="2070882" cy="1100695"/>
            <a:chOff x="297554" y="1853194"/>
            <a:chExt cx="2938513" cy="110069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82D9B0D-B376-A862-7F26-0938A8577F13}"/>
                </a:ext>
              </a:extLst>
            </p:cNvPr>
            <p:cNvSpPr txBox="1"/>
            <p:nvPr/>
          </p:nvSpPr>
          <p:spPr>
            <a:xfrm>
              <a:off x="297554" y="2190603"/>
              <a:ext cx="293851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4B6BA30-CFDC-D753-D18C-143CDD45DC94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F06C29C-245D-790D-1BB2-C894AF8FCE99}"/>
              </a:ext>
            </a:extLst>
          </p:cNvPr>
          <p:cNvGrpSpPr/>
          <p:nvPr/>
        </p:nvGrpSpPr>
        <p:grpSpPr>
          <a:xfrm>
            <a:off x="3206713" y="1657297"/>
            <a:ext cx="2070882" cy="1100695"/>
            <a:chOff x="297554" y="1853194"/>
            <a:chExt cx="2938513" cy="110069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FCF0CF5-6F7D-B651-E239-0C0A6C5DDB53}"/>
                </a:ext>
              </a:extLst>
            </p:cNvPr>
            <p:cNvSpPr txBox="1"/>
            <p:nvPr/>
          </p:nvSpPr>
          <p:spPr>
            <a:xfrm>
              <a:off x="297554" y="2190603"/>
              <a:ext cx="293851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1F7E52B-72B7-1C08-CEFC-66FDEA348B0F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42AE1B9-755F-108D-42D3-A19BD7D74E58}"/>
              </a:ext>
            </a:extLst>
          </p:cNvPr>
          <p:cNvGrpSpPr/>
          <p:nvPr/>
        </p:nvGrpSpPr>
        <p:grpSpPr>
          <a:xfrm>
            <a:off x="6981322" y="1657297"/>
            <a:ext cx="2070882" cy="1100695"/>
            <a:chOff x="297554" y="1853194"/>
            <a:chExt cx="2938513" cy="110069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A342024-3A95-AEFD-A3C6-BAF615884DAF}"/>
                </a:ext>
              </a:extLst>
            </p:cNvPr>
            <p:cNvSpPr txBox="1"/>
            <p:nvPr/>
          </p:nvSpPr>
          <p:spPr>
            <a:xfrm>
              <a:off x="297554" y="2190603"/>
              <a:ext cx="293851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CFFCD4C-ABF4-05DF-40BB-6DA28B048DD5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563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CD2816-9571-08C1-3022-EFA6360723CC}"/>
              </a:ext>
            </a:extLst>
          </p:cNvPr>
          <p:cNvGrpSpPr/>
          <p:nvPr/>
        </p:nvGrpSpPr>
        <p:grpSpPr>
          <a:xfrm>
            <a:off x="1" y="1"/>
            <a:ext cx="6001115" cy="1663699"/>
            <a:chOff x="0" y="0"/>
            <a:chExt cx="8737249" cy="242224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3E31F95-CC21-23D2-C4F9-F51A2F7F1748}"/>
                </a:ext>
              </a:extLst>
            </p:cNvPr>
            <p:cNvSpPr/>
            <p:nvPr/>
          </p:nvSpPr>
          <p:spPr>
            <a:xfrm>
              <a:off x="0" y="0"/>
              <a:ext cx="8737249" cy="2422241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1A10E13-A8D7-6991-2230-8275BD5A8DD4}"/>
                </a:ext>
              </a:extLst>
            </p:cNvPr>
            <p:cNvSpPr/>
            <p:nvPr/>
          </p:nvSpPr>
          <p:spPr>
            <a:xfrm>
              <a:off x="0" y="0"/>
              <a:ext cx="8737249" cy="2080062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7780603-785E-7E3C-9734-B7877B5ADCA3}"/>
              </a:ext>
            </a:extLst>
          </p:cNvPr>
          <p:cNvSpPr/>
          <p:nvPr/>
        </p:nvSpPr>
        <p:spPr>
          <a:xfrm>
            <a:off x="-389126" y="4667779"/>
            <a:ext cx="7732067" cy="2440558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353642"/>
              </a:gs>
              <a:gs pos="100000">
                <a:srgbClr val="263238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0D4FBD0-5BD6-09C7-1F7E-6D2FBFB895D1}"/>
              </a:ext>
            </a:extLst>
          </p:cNvPr>
          <p:cNvGrpSpPr/>
          <p:nvPr/>
        </p:nvGrpSpPr>
        <p:grpSpPr>
          <a:xfrm>
            <a:off x="6642100" y="2206605"/>
            <a:ext cx="5549901" cy="4651396"/>
            <a:chOff x="6000888" y="1669202"/>
            <a:chExt cx="6191113" cy="5188799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A06F2BE-9EAB-51AC-AF4F-7375FDEE5169}"/>
                </a:ext>
              </a:extLst>
            </p:cNvPr>
            <p:cNvSpPr/>
            <p:nvPr/>
          </p:nvSpPr>
          <p:spPr>
            <a:xfrm>
              <a:off x="6000888" y="1669202"/>
              <a:ext cx="6191113" cy="5188799"/>
            </a:xfrm>
            <a:custGeom>
              <a:avLst/>
              <a:gdLst>
                <a:gd name="connsiteX0" fmla="*/ 6191113 w 6191113"/>
                <a:gd name="connsiteY0" fmla="*/ 0 h 5188799"/>
                <a:gd name="connsiteX1" fmla="*/ 6191113 w 6191113"/>
                <a:gd name="connsiteY1" fmla="*/ 5188799 h 5188799"/>
                <a:gd name="connsiteX2" fmla="*/ 0 w 6191113"/>
                <a:gd name="connsiteY2" fmla="*/ 5188799 h 5188799"/>
                <a:gd name="connsiteX3" fmla="*/ 71815 w 6191113"/>
                <a:gd name="connsiteY3" fmla="*/ 5106441 h 5188799"/>
                <a:gd name="connsiteX4" fmla="*/ 181664 w 6191113"/>
                <a:gd name="connsiteY4" fmla="*/ 5001833 h 5188799"/>
                <a:gd name="connsiteX5" fmla="*/ 2863393 w 6191113"/>
                <a:gd name="connsiteY5" fmla="*/ 4391735 h 5188799"/>
                <a:gd name="connsiteX6" fmla="*/ 4226731 w 6191113"/>
                <a:gd name="connsiteY6" fmla="*/ 1360923 h 5188799"/>
                <a:gd name="connsiteX7" fmla="*/ 6129411 w 6191113"/>
                <a:gd name="connsiteY7" fmla="*/ 101365 h 518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113" h="5188799">
                  <a:moveTo>
                    <a:pt x="6191113" y="0"/>
                  </a:moveTo>
                  <a:lnTo>
                    <a:pt x="6191113" y="5188799"/>
                  </a:lnTo>
                  <a:lnTo>
                    <a:pt x="0" y="5188799"/>
                  </a:lnTo>
                  <a:lnTo>
                    <a:pt x="71815" y="5106441"/>
                  </a:lnTo>
                  <a:cubicBezTo>
                    <a:pt x="106848" y="5069749"/>
                    <a:pt x="143429" y="5034839"/>
                    <a:pt x="181664" y="5001833"/>
                  </a:cubicBezTo>
                  <a:cubicBezTo>
                    <a:pt x="793417" y="4473737"/>
                    <a:pt x="2189215" y="4998553"/>
                    <a:pt x="2863393" y="4391735"/>
                  </a:cubicBezTo>
                  <a:cubicBezTo>
                    <a:pt x="3537571" y="3784916"/>
                    <a:pt x="3682395" y="2075984"/>
                    <a:pt x="4226731" y="1360923"/>
                  </a:cubicBezTo>
                  <a:cubicBezTo>
                    <a:pt x="4771068" y="645862"/>
                    <a:pt x="5610045" y="882027"/>
                    <a:pt x="6129411" y="101365"/>
                  </a:cubicBez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5CD52B2-9F5F-06CF-F425-6D0EFD99EEA0}"/>
                </a:ext>
              </a:extLst>
            </p:cNvPr>
            <p:cNvSpPr/>
            <p:nvPr/>
          </p:nvSpPr>
          <p:spPr>
            <a:xfrm>
              <a:off x="6252436" y="2042386"/>
              <a:ext cx="5939565" cy="4815614"/>
            </a:xfrm>
            <a:custGeom>
              <a:avLst/>
              <a:gdLst>
                <a:gd name="connsiteX0" fmla="*/ 5939565 w 5939565"/>
                <a:gd name="connsiteY0" fmla="*/ 0 h 4815614"/>
                <a:gd name="connsiteX1" fmla="*/ 5939565 w 5939565"/>
                <a:gd name="connsiteY1" fmla="*/ 4815614 h 4815614"/>
                <a:gd name="connsiteX2" fmla="*/ 0 w 5939565"/>
                <a:gd name="connsiteY2" fmla="*/ 4815614 h 4815614"/>
                <a:gd name="connsiteX3" fmla="*/ 69575 w 5939565"/>
                <a:gd name="connsiteY3" fmla="*/ 4737693 h 4815614"/>
                <a:gd name="connsiteX4" fmla="*/ 175996 w 5939565"/>
                <a:gd name="connsiteY4" fmla="*/ 4638721 h 4815614"/>
                <a:gd name="connsiteX5" fmla="*/ 2774051 w 5939565"/>
                <a:gd name="connsiteY5" fmla="*/ 4061493 h 4815614"/>
                <a:gd name="connsiteX6" fmla="*/ 4094851 w 5939565"/>
                <a:gd name="connsiteY6" fmla="*/ 1193970 h 4815614"/>
                <a:gd name="connsiteX7" fmla="*/ 5938165 w 5939565"/>
                <a:gd name="connsiteY7" fmla="*/ 2273 h 481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39565" h="4815614">
                  <a:moveTo>
                    <a:pt x="5939565" y="0"/>
                  </a:moveTo>
                  <a:lnTo>
                    <a:pt x="5939565" y="4815614"/>
                  </a:lnTo>
                  <a:lnTo>
                    <a:pt x="0" y="4815614"/>
                  </a:lnTo>
                  <a:lnTo>
                    <a:pt x="69575" y="4737693"/>
                  </a:lnTo>
                  <a:cubicBezTo>
                    <a:pt x="103513" y="4702978"/>
                    <a:pt x="138954" y="4669949"/>
                    <a:pt x="175996" y="4638721"/>
                  </a:cubicBezTo>
                  <a:cubicBezTo>
                    <a:pt x="768662" y="4139077"/>
                    <a:pt x="2120908" y="4635618"/>
                    <a:pt x="2774051" y="4061493"/>
                  </a:cubicBezTo>
                  <a:cubicBezTo>
                    <a:pt x="3427194" y="3487367"/>
                    <a:pt x="3567499" y="1870506"/>
                    <a:pt x="4094851" y="1193970"/>
                  </a:cubicBezTo>
                  <a:cubicBezTo>
                    <a:pt x="4622203" y="517434"/>
                    <a:pt x="5435003" y="740876"/>
                    <a:pt x="5938165" y="227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BEEBC5-CD8F-2979-D90A-B4D98A2BE7BF}"/>
              </a:ext>
            </a:extLst>
          </p:cNvPr>
          <p:cNvGrpSpPr/>
          <p:nvPr/>
        </p:nvGrpSpPr>
        <p:grpSpPr>
          <a:xfrm>
            <a:off x="771524" y="518793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C381166-4B97-7E69-B077-66464F9C18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38D9238-674D-1826-E0C7-3B47BAB297F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F2950214-94C2-6C13-D5C1-1DBDE72DD36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69E633-6835-3D81-6B45-EF72CE79621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305BB5-3B02-5734-D624-E6863127E208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A2AC276-7304-9CB3-70D3-9E572F2FB855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DCB1534-6004-7097-F906-9FECF1250595}"/>
              </a:ext>
            </a:extLst>
          </p:cNvPr>
          <p:cNvGrpSpPr/>
          <p:nvPr/>
        </p:nvGrpSpPr>
        <p:grpSpPr>
          <a:xfrm>
            <a:off x="10900465" y="5620271"/>
            <a:ext cx="687974" cy="687974"/>
            <a:chOff x="10722671" y="5417398"/>
            <a:chExt cx="914400" cy="9144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C18E346-7FB6-27C6-703C-A3DD9EEE92F7}"/>
                </a:ext>
              </a:extLst>
            </p:cNvPr>
            <p:cNvSpPr/>
            <p:nvPr/>
          </p:nvSpPr>
          <p:spPr>
            <a:xfrm>
              <a:off x="10722671" y="5417398"/>
              <a:ext cx="914400" cy="914400"/>
            </a:xfrm>
            <a:prstGeom prst="ellipse">
              <a:avLst/>
            </a:prstGeom>
            <a:solidFill>
              <a:srgbClr val="455A64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0C964683-87D7-5C60-52A7-D7820341A536}"/>
                </a:ext>
              </a:extLst>
            </p:cNvPr>
            <p:cNvSpPr/>
            <p:nvPr/>
          </p:nvSpPr>
          <p:spPr>
            <a:xfrm rot="5400000">
              <a:off x="10983643" y="5601080"/>
              <a:ext cx="403108" cy="547036"/>
            </a:xfrm>
            <a:prstGeom prst="chevron">
              <a:avLst/>
            </a:prstGeom>
            <a:solidFill>
              <a:srgbClr val="EBECED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1646506" y="1428677"/>
            <a:ext cx="38715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FF725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23900" dirty="0">
              <a:solidFill>
                <a:srgbClr val="FF725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5863837" y="2290802"/>
            <a:ext cx="3681243" cy="584775"/>
            <a:chOff x="1356182" y="2093186"/>
            <a:chExt cx="3681243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1356182" y="2096164"/>
              <a:ext cx="572384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648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下一步工作计划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094F403-AF56-5306-0BA8-CB5F74385C31}"/>
              </a:ext>
            </a:extLst>
          </p:cNvPr>
          <p:cNvSpPr txBox="1"/>
          <p:nvPr/>
        </p:nvSpPr>
        <p:spPr>
          <a:xfrm>
            <a:off x="5863837" y="3112889"/>
            <a:ext cx="4140461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7306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648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下一步工作计划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不规则图形 11">
            <a:extLst>
              <a:ext uri="{FF2B5EF4-FFF2-40B4-BE49-F238E27FC236}">
                <a16:creationId xmlns:a16="http://schemas.microsoft.com/office/drawing/2014/main" id="{68BB2CD3-4A26-AEE0-9AF9-0A8E64CFB6ED}"/>
              </a:ext>
            </a:extLst>
          </p:cNvPr>
          <p:cNvSpPr>
            <a:spLocks noEditPoints="1"/>
          </p:cNvSpPr>
          <p:nvPr/>
        </p:nvSpPr>
        <p:spPr bwMode="auto">
          <a:xfrm>
            <a:off x="911225" y="4057045"/>
            <a:ext cx="1539172" cy="1536930"/>
          </a:xfrm>
          <a:custGeom>
            <a:avLst/>
            <a:gdLst>
              <a:gd name="T0" fmla="*/ 638 w 638"/>
              <a:gd name="T1" fmla="*/ 346 h 637"/>
              <a:gd name="T2" fmla="*/ 603 w 638"/>
              <a:gd name="T3" fmla="*/ 284 h 637"/>
              <a:gd name="T4" fmla="*/ 556 w 638"/>
              <a:gd name="T5" fmla="*/ 221 h 637"/>
              <a:gd name="T6" fmla="*/ 609 w 638"/>
              <a:gd name="T7" fmla="*/ 184 h 637"/>
              <a:gd name="T8" fmla="*/ 547 w 638"/>
              <a:gd name="T9" fmla="*/ 146 h 637"/>
              <a:gd name="T10" fmla="*/ 476 w 638"/>
              <a:gd name="T11" fmla="*/ 116 h 637"/>
              <a:gd name="T12" fmla="*/ 503 w 638"/>
              <a:gd name="T13" fmla="*/ 57 h 637"/>
              <a:gd name="T14" fmla="*/ 432 w 638"/>
              <a:gd name="T15" fmla="*/ 56 h 637"/>
              <a:gd name="T16" fmla="*/ 353 w 638"/>
              <a:gd name="T17" fmla="*/ 65 h 637"/>
              <a:gd name="T18" fmla="*/ 347 w 638"/>
              <a:gd name="T19" fmla="*/ 0 h 637"/>
              <a:gd name="T20" fmla="*/ 285 w 638"/>
              <a:gd name="T21" fmla="*/ 34 h 637"/>
              <a:gd name="T22" fmla="*/ 221 w 638"/>
              <a:gd name="T23" fmla="*/ 81 h 637"/>
              <a:gd name="T24" fmla="*/ 185 w 638"/>
              <a:gd name="T25" fmla="*/ 28 h 637"/>
              <a:gd name="T26" fmla="*/ 149 w 638"/>
              <a:gd name="T27" fmla="*/ 90 h 637"/>
              <a:gd name="T28" fmla="*/ 117 w 638"/>
              <a:gd name="T29" fmla="*/ 162 h 637"/>
              <a:gd name="T30" fmla="*/ 58 w 638"/>
              <a:gd name="T31" fmla="*/ 134 h 637"/>
              <a:gd name="T32" fmla="*/ 56 w 638"/>
              <a:gd name="T33" fmla="*/ 205 h 637"/>
              <a:gd name="T34" fmla="*/ 66 w 638"/>
              <a:gd name="T35" fmla="*/ 284 h 637"/>
              <a:gd name="T36" fmla="*/ 0 w 638"/>
              <a:gd name="T37" fmla="*/ 290 h 637"/>
              <a:gd name="T38" fmla="*/ 37 w 638"/>
              <a:gd name="T39" fmla="*/ 352 h 637"/>
              <a:gd name="T40" fmla="*/ 82 w 638"/>
              <a:gd name="T41" fmla="*/ 414 h 637"/>
              <a:gd name="T42" fmla="*/ 29 w 638"/>
              <a:gd name="T43" fmla="*/ 452 h 637"/>
              <a:gd name="T44" fmla="*/ 91 w 638"/>
              <a:gd name="T45" fmla="*/ 488 h 637"/>
              <a:gd name="T46" fmla="*/ 162 w 638"/>
              <a:gd name="T47" fmla="*/ 520 h 637"/>
              <a:gd name="T48" fmla="*/ 135 w 638"/>
              <a:gd name="T49" fmla="*/ 579 h 637"/>
              <a:gd name="T50" fmla="*/ 208 w 638"/>
              <a:gd name="T51" fmla="*/ 581 h 637"/>
              <a:gd name="T52" fmla="*/ 285 w 638"/>
              <a:gd name="T53" fmla="*/ 572 h 637"/>
              <a:gd name="T54" fmla="*/ 291 w 638"/>
              <a:gd name="T55" fmla="*/ 637 h 637"/>
              <a:gd name="T56" fmla="*/ 353 w 638"/>
              <a:gd name="T57" fmla="*/ 600 h 637"/>
              <a:gd name="T58" fmla="*/ 417 w 638"/>
              <a:gd name="T59" fmla="*/ 555 h 637"/>
              <a:gd name="T60" fmla="*/ 453 w 638"/>
              <a:gd name="T61" fmla="*/ 608 h 637"/>
              <a:gd name="T62" fmla="*/ 491 w 638"/>
              <a:gd name="T63" fmla="*/ 546 h 637"/>
              <a:gd name="T64" fmla="*/ 521 w 638"/>
              <a:gd name="T65" fmla="*/ 475 h 637"/>
              <a:gd name="T66" fmla="*/ 580 w 638"/>
              <a:gd name="T67" fmla="*/ 502 h 637"/>
              <a:gd name="T68" fmla="*/ 582 w 638"/>
              <a:gd name="T69" fmla="*/ 429 h 637"/>
              <a:gd name="T70" fmla="*/ 573 w 638"/>
              <a:gd name="T71" fmla="*/ 352 h 637"/>
              <a:gd name="T72" fmla="*/ 319 w 638"/>
              <a:gd name="T73" fmla="*/ 493 h 637"/>
              <a:gd name="T74" fmla="*/ 319 w 638"/>
              <a:gd name="T75" fmla="*/ 144 h 637"/>
              <a:gd name="T76" fmla="*/ 319 w 638"/>
              <a:gd name="T77" fmla="*/ 493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8" h="637">
                <a:moveTo>
                  <a:pt x="603" y="352"/>
                </a:moveTo>
                <a:cubicBezTo>
                  <a:pt x="638" y="346"/>
                  <a:pt x="638" y="346"/>
                  <a:pt x="638" y="346"/>
                </a:cubicBezTo>
                <a:cubicBezTo>
                  <a:pt x="638" y="290"/>
                  <a:pt x="638" y="290"/>
                  <a:pt x="638" y="290"/>
                </a:cubicBezTo>
                <a:cubicBezTo>
                  <a:pt x="603" y="284"/>
                  <a:pt x="603" y="284"/>
                  <a:pt x="603" y="284"/>
                </a:cubicBezTo>
                <a:cubicBezTo>
                  <a:pt x="573" y="284"/>
                  <a:pt x="573" y="284"/>
                  <a:pt x="573" y="284"/>
                </a:cubicBezTo>
                <a:cubicBezTo>
                  <a:pt x="570" y="261"/>
                  <a:pt x="564" y="240"/>
                  <a:pt x="556" y="221"/>
                </a:cubicBezTo>
                <a:cubicBezTo>
                  <a:pt x="582" y="205"/>
                  <a:pt x="582" y="205"/>
                  <a:pt x="582" y="205"/>
                </a:cubicBezTo>
                <a:cubicBezTo>
                  <a:pt x="609" y="184"/>
                  <a:pt x="609" y="184"/>
                  <a:pt x="609" y="184"/>
                </a:cubicBezTo>
                <a:cubicBezTo>
                  <a:pt x="580" y="134"/>
                  <a:pt x="580" y="134"/>
                  <a:pt x="580" y="134"/>
                </a:cubicBezTo>
                <a:cubicBezTo>
                  <a:pt x="547" y="146"/>
                  <a:pt x="547" y="146"/>
                  <a:pt x="547" y="146"/>
                </a:cubicBezTo>
                <a:cubicBezTo>
                  <a:pt x="521" y="162"/>
                  <a:pt x="521" y="162"/>
                  <a:pt x="521" y="162"/>
                </a:cubicBezTo>
                <a:cubicBezTo>
                  <a:pt x="509" y="145"/>
                  <a:pt x="493" y="128"/>
                  <a:pt x="476" y="116"/>
                </a:cubicBezTo>
                <a:cubicBezTo>
                  <a:pt x="491" y="90"/>
                  <a:pt x="491" y="90"/>
                  <a:pt x="491" y="90"/>
                </a:cubicBezTo>
                <a:cubicBezTo>
                  <a:pt x="503" y="57"/>
                  <a:pt x="503" y="57"/>
                  <a:pt x="503" y="57"/>
                </a:cubicBezTo>
                <a:cubicBezTo>
                  <a:pt x="453" y="28"/>
                  <a:pt x="453" y="28"/>
                  <a:pt x="453" y="28"/>
                </a:cubicBezTo>
                <a:cubicBezTo>
                  <a:pt x="432" y="56"/>
                  <a:pt x="432" y="56"/>
                  <a:pt x="432" y="56"/>
                </a:cubicBezTo>
                <a:cubicBezTo>
                  <a:pt x="417" y="81"/>
                  <a:pt x="417" y="81"/>
                  <a:pt x="417" y="81"/>
                </a:cubicBezTo>
                <a:cubicBezTo>
                  <a:pt x="397" y="74"/>
                  <a:pt x="376" y="68"/>
                  <a:pt x="353" y="65"/>
                </a:cubicBezTo>
                <a:cubicBezTo>
                  <a:pt x="353" y="34"/>
                  <a:pt x="353" y="34"/>
                  <a:pt x="353" y="34"/>
                </a:cubicBezTo>
                <a:cubicBezTo>
                  <a:pt x="347" y="0"/>
                  <a:pt x="347" y="0"/>
                  <a:pt x="347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85" y="34"/>
                  <a:pt x="285" y="34"/>
                  <a:pt x="285" y="34"/>
                </a:cubicBezTo>
                <a:cubicBezTo>
                  <a:pt x="285" y="65"/>
                  <a:pt x="285" y="65"/>
                  <a:pt x="285" y="65"/>
                </a:cubicBezTo>
                <a:cubicBezTo>
                  <a:pt x="262" y="68"/>
                  <a:pt x="243" y="74"/>
                  <a:pt x="221" y="81"/>
                </a:cubicBezTo>
                <a:cubicBezTo>
                  <a:pt x="208" y="56"/>
                  <a:pt x="208" y="56"/>
                  <a:pt x="208" y="56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46" y="128"/>
                  <a:pt x="131" y="145"/>
                  <a:pt x="117" y="16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29" y="184"/>
                  <a:pt x="29" y="184"/>
                  <a:pt x="29" y="184"/>
                </a:cubicBezTo>
                <a:cubicBezTo>
                  <a:pt x="56" y="205"/>
                  <a:pt x="56" y="205"/>
                  <a:pt x="56" y="205"/>
                </a:cubicBezTo>
                <a:cubicBezTo>
                  <a:pt x="82" y="221"/>
                  <a:pt x="82" y="221"/>
                  <a:pt x="82" y="221"/>
                </a:cubicBezTo>
                <a:cubicBezTo>
                  <a:pt x="75" y="240"/>
                  <a:pt x="69" y="261"/>
                  <a:pt x="66" y="284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46"/>
                  <a:pt x="0" y="346"/>
                  <a:pt x="0" y="346"/>
                </a:cubicBezTo>
                <a:cubicBezTo>
                  <a:pt x="37" y="352"/>
                  <a:pt x="37" y="352"/>
                  <a:pt x="37" y="352"/>
                </a:cubicBezTo>
                <a:cubicBezTo>
                  <a:pt x="66" y="352"/>
                  <a:pt x="66" y="352"/>
                  <a:pt x="66" y="352"/>
                </a:cubicBezTo>
                <a:cubicBezTo>
                  <a:pt x="69" y="373"/>
                  <a:pt x="75" y="395"/>
                  <a:pt x="82" y="414"/>
                </a:cubicBezTo>
                <a:cubicBezTo>
                  <a:pt x="56" y="429"/>
                  <a:pt x="56" y="429"/>
                  <a:pt x="56" y="429"/>
                </a:cubicBezTo>
                <a:cubicBezTo>
                  <a:pt x="29" y="452"/>
                  <a:pt x="29" y="452"/>
                  <a:pt x="29" y="452"/>
                </a:cubicBezTo>
                <a:cubicBezTo>
                  <a:pt x="58" y="502"/>
                  <a:pt x="58" y="502"/>
                  <a:pt x="58" y="502"/>
                </a:cubicBezTo>
                <a:cubicBezTo>
                  <a:pt x="91" y="488"/>
                  <a:pt x="91" y="488"/>
                  <a:pt x="91" y="488"/>
                </a:cubicBezTo>
                <a:cubicBezTo>
                  <a:pt x="117" y="475"/>
                  <a:pt x="117" y="475"/>
                  <a:pt x="117" y="475"/>
                </a:cubicBezTo>
                <a:cubicBezTo>
                  <a:pt x="131" y="491"/>
                  <a:pt x="146" y="507"/>
                  <a:pt x="162" y="520"/>
                </a:cubicBezTo>
                <a:cubicBezTo>
                  <a:pt x="149" y="546"/>
                  <a:pt x="149" y="546"/>
                  <a:pt x="149" y="546"/>
                </a:cubicBezTo>
                <a:cubicBezTo>
                  <a:pt x="135" y="579"/>
                  <a:pt x="135" y="579"/>
                  <a:pt x="135" y="579"/>
                </a:cubicBezTo>
                <a:cubicBezTo>
                  <a:pt x="185" y="608"/>
                  <a:pt x="185" y="608"/>
                  <a:pt x="185" y="608"/>
                </a:cubicBezTo>
                <a:cubicBezTo>
                  <a:pt x="208" y="581"/>
                  <a:pt x="208" y="581"/>
                  <a:pt x="208" y="581"/>
                </a:cubicBezTo>
                <a:cubicBezTo>
                  <a:pt x="221" y="555"/>
                  <a:pt x="221" y="555"/>
                  <a:pt x="221" y="555"/>
                </a:cubicBezTo>
                <a:cubicBezTo>
                  <a:pt x="243" y="563"/>
                  <a:pt x="262" y="569"/>
                  <a:pt x="285" y="572"/>
                </a:cubicBezTo>
                <a:cubicBezTo>
                  <a:pt x="285" y="600"/>
                  <a:pt x="285" y="600"/>
                  <a:pt x="285" y="600"/>
                </a:cubicBezTo>
                <a:cubicBezTo>
                  <a:pt x="291" y="637"/>
                  <a:pt x="291" y="637"/>
                  <a:pt x="291" y="637"/>
                </a:cubicBezTo>
                <a:cubicBezTo>
                  <a:pt x="347" y="637"/>
                  <a:pt x="347" y="637"/>
                  <a:pt x="347" y="637"/>
                </a:cubicBezTo>
                <a:cubicBezTo>
                  <a:pt x="353" y="600"/>
                  <a:pt x="353" y="600"/>
                  <a:pt x="353" y="600"/>
                </a:cubicBezTo>
                <a:cubicBezTo>
                  <a:pt x="353" y="572"/>
                  <a:pt x="353" y="572"/>
                  <a:pt x="353" y="572"/>
                </a:cubicBezTo>
                <a:cubicBezTo>
                  <a:pt x="376" y="569"/>
                  <a:pt x="397" y="563"/>
                  <a:pt x="417" y="555"/>
                </a:cubicBezTo>
                <a:cubicBezTo>
                  <a:pt x="432" y="581"/>
                  <a:pt x="432" y="581"/>
                  <a:pt x="432" y="581"/>
                </a:cubicBezTo>
                <a:cubicBezTo>
                  <a:pt x="453" y="608"/>
                  <a:pt x="453" y="608"/>
                  <a:pt x="453" y="608"/>
                </a:cubicBezTo>
                <a:cubicBezTo>
                  <a:pt x="503" y="579"/>
                  <a:pt x="503" y="579"/>
                  <a:pt x="503" y="579"/>
                </a:cubicBezTo>
                <a:cubicBezTo>
                  <a:pt x="491" y="546"/>
                  <a:pt x="491" y="546"/>
                  <a:pt x="491" y="546"/>
                </a:cubicBezTo>
                <a:cubicBezTo>
                  <a:pt x="476" y="520"/>
                  <a:pt x="476" y="520"/>
                  <a:pt x="476" y="520"/>
                </a:cubicBezTo>
                <a:cubicBezTo>
                  <a:pt x="493" y="507"/>
                  <a:pt x="509" y="491"/>
                  <a:pt x="521" y="475"/>
                </a:cubicBezTo>
                <a:cubicBezTo>
                  <a:pt x="547" y="488"/>
                  <a:pt x="547" y="488"/>
                  <a:pt x="547" y="488"/>
                </a:cubicBezTo>
                <a:cubicBezTo>
                  <a:pt x="580" y="502"/>
                  <a:pt x="580" y="502"/>
                  <a:pt x="580" y="502"/>
                </a:cubicBezTo>
                <a:cubicBezTo>
                  <a:pt x="609" y="452"/>
                  <a:pt x="609" y="452"/>
                  <a:pt x="609" y="452"/>
                </a:cubicBezTo>
                <a:cubicBezTo>
                  <a:pt x="582" y="429"/>
                  <a:pt x="582" y="429"/>
                  <a:pt x="582" y="429"/>
                </a:cubicBezTo>
                <a:cubicBezTo>
                  <a:pt x="556" y="414"/>
                  <a:pt x="556" y="414"/>
                  <a:pt x="556" y="414"/>
                </a:cubicBezTo>
                <a:cubicBezTo>
                  <a:pt x="564" y="395"/>
                  <a:pt x="570" y="373"/>
                  <a:pt x="573" y="352"/>
                </a:cubicBezTo>
                <a:lnTo>
                  <a:pt x="603" y="352"/>
                </a:lnTo>
                <a:close/>
                <a:moveTo>
                  <a:pt x="319" y="493"/>
                </a:moveTo>
                <a:cubicBezTo>
                  <a:pt x="223" y="493"/>
                  <a:pt x="145" y="414"/>
                  <a:pt x="145" y="318"/>
                </a:cubicBezTo>
                <a:cubicBezTo>
                  <a:pt x="145" y="222"/>
                  <a:pt x="223" y="144"/>
                  <a:pt x="319" y="144"/>
                </a:cubicBezTo>
                <a:cubicBezTo>
                  <a:pt x="415" y="144"/>
                  <a:pt x="493" y="222"/>
                  <a:pt x="493" y="318"/>
                </a:cubicBezTo>
                <a:cubicBezTo>
                  <a:pt x="493" y="414"/>
                  <a:pt x="415" y="493"/>
                  <a:pt x="319" y="493"/>
                </a:cubicBezTo>
                <a:close/>
              </a:path>
            </a:pathLst>
          </a:custGeom>
          <a:solidFill>
            <a:srgbClr val="FF725E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8218" rIns="0" bIns="48218" rtlCol="0" anchor="ctr"/>
          <a:lstStyle/>
          <a:p>
            <a:pPr algn="ctr"/>
            <a:endParaRPr lang="zh-CN" altLang="en-US" sz="2530">
              <a:solidFill>
                <a:srgbClr val="263238"/>
              </a:solidFill>
              <a:cs typeface="+mn-ea"/>
              <a:sym typeface="+mn-lt"/>
            </a:endParaRPr>
          </a:p>
        </p:txBody>
      </p:sp>
      <p:sp>
        <p:nvSpPr>
          <p:cNvPr id="4" name="不规则图形 12">
            <a:extLst>
              <a:ext uri="{FF2B5EF4-FFF2-40B4-BE49-F238E27FC236}">
                <a16:creationId xmlns:a16="http://schemas.microsoft.com/office/drawing/2014/main" id="{4511259F-2473-8D63-1A80-3F61DD9BADAB}"/>
              </a:ext>
            </a:extLst>
          </p:cNvPr>
          <p:cNvSpPr>
            <a:spLocks noEditPoints="1"/>
          </p:cNvSpPr>
          <p:nvPr/>
        </p:nvSpPr>
        <p:spPr bwMode="auto">
          <a:xfrm>
            <a:off x="1899814" y="2704506"/>
            <a:ext cx="1930350" cy="1927036"/>
          </a:xfrm>
          <a:custGeom>
            <a:avLst/>
            <a:gdLst>
              <a:gd name="T0" fmla="*/ 800 w 800"/>
              <a:gd name="T1" fmla="*/ 428 h 799"/>
              <a:gd name="T2" fmla="*/ 766 w 800"/>
              <a:gd name="T3" fmla="*/ 365 h 799"/>
              <a:gd name="T4" fmla="*/ 725 w 800"/>
              <a:gd name="T5" fmla="*/ 303 h 799"/>
              <a:gd name="T6" fmla="*/ 781 w 800"/>
              <a:gd name="T7" fmla="*/ 273 h 799"/>
              <a:gd name="T8" fmla="*/ 725 w 800"/>
              <a:gd name="T9" fmla="*/ 229 h 799"/>
              <a:gd name="T10" fmla="*/ 663 w 800"/>
              <a:gd name="T11" fmla="*/ 186 h 799"/>
              <a:gd name="T12" fmla="*/ 704 w 800"/>
              <a:gd name="T13" fmla="*/ 136 h 799"/>
              <a:gd name="T14" fmla="*/ 636 w 800"/>
              <a:gd name="T15" fmla="*/ 117 h 799"/>
              <a:gd name="T16" fmla="*/ 561 w 800"/>
              <a:gd name="T17" fmla="*/ 102 h 799"/>
              <a:gd name="T18" fmla="*/ 580 w 800"/>
              <a:gd name="T19" fmla="*/ 41 h 799"/>
              <a:gd name="T20" fmla="*/ 509 w 800"/>
              <a:gd name="T21" fmla="*/ 49 h 799"/>
              <a:gd name="T22" fmla="*/ 436 w 800"/>
              <a:gd name="T23" fmla="*/ 64 h 799"/>
              <a:gd name="T24" fmla="*/ 430 w 800"/>
              <a:gd name="T25" fmla="*/ 0 h 799"/>
              <a:gd name="T26" fmla="*/ 366 w 800"/>
              <a:gd name="T27" fmla="*/ 35 h 799"/>
              <a:gd name="T28" fmla="*/ 304 w 800"/>
              <a:gd name="T29" fmla="*/ 76 h 799"/>
              <a:gd name="T30" fmla="*/ 274 w 800"/>
              <a:gd name="T31" fmla="*/ 20 h 799"/>
              <a:gd name="T32" fmla="*/ 230 w 800"/>
              <a:gd name="T33" fmla="*/ 76 h 799"/>
              <a:gd name="T34" fmla="*/ 188 w 800"/>
              <a:gd name="T35" fmla="*/ 138 h 799"/>
              <a:gd name="T36" fmla="*/ 138 w 800"/>
              <a:gd name="T37" fmla="*/ 97 h 799"/>
              <a:gd name="T38" fmla="*/ 118 w 800"/>
              <a:gd name="T39" fmla="*/ 165 h 799"/>
              <a:gd name="T40" fmla="*/ 103 w 800"/>
              <a:gd name="T41" fmla="*/ 239 h 799"/>
              <a:gd name="T42" fmla="*/ 43 w 800"/>
              <a:gd name="T43" fmla="*/ 220 h 799"/>
              <a:gd name="T44" fmla="*/ 50 w 800"/>
              <a:gd name="T45" fmla="*/ 292 h 799"/>
              <a:gd name="T46" fmla="*/ 64 w 800"/>
              <a:gd name="T47" fmla="*/ 365 h 799"/>
              <a:gd name="T48" fmla="*/ 0 w 800"/>
              <a:gd name="T49" fmla="*/ 371 h 799"/>
              <a:gd name="T50" fmla="*/ 37 w 800"/>
              <a:gd name="T51" fmla="*/ 435 h 799"/>
              <a:gd name="T52" fmla="*/ 77 w 800"/>
              <a:gd name="T53" fmla="*/ 497 h 799"/>
              <a:gd name="T54" fmla="*/ 20 w 800"/>
              <a:gd name="T55" fmla="*/ 527 h 799"/>
              <a:gd name="T56" fmla="*/ 77 w 800"/>
              <a:gd name="T57" fmla="*/ 571 h 799"/>
              <a:gd name="T58" fmla="*/ 139 w 800"/>
              <a:gd name="T59" fmla="*/ 613 h 799"/>
              <a:gd name="T60" fmla="*/ 99 w 800"/>
              <a:gd name="T61" fmla="*/ 663 h 799"/>
              <a:gd name="T62" fmla="*/ 167 w 800"/>
              <a:gd name="T63" fmla="*/ 683 h 799"/>
              <a:gd name="T64" fmla="*/ 241 w 800"/>
              <a:gd name="T65" fmla="*/ 698 h 799"/>
              <a:gd name="T66" fmla="*/ 221 w 800"/>
              <a:gd name="T67" fmla="*/ 758 h 799"/>
              <a:gd name="T68" fmla="*/ 292 w 800"/>
              <a:gd name="T69" fmla="*/ 751 h 799"/>
              <a:gd name="T70" fmla="*/ 366 w 800"/>
              <a:gd name="T71" fmla="*/ 736 h 799"/>
              <a:gd name="T72" fmla="*/ 372 w 800"/>
              <a:gd name="T73" fmla="*/ 799 h 799"/>
              <a:gd name="T74" fmla="*/ 436 w 800"/>
              <a:gd name="T75" fmla="*/ 764 h 799"/>
              <a:gd name="T76" fmla="*/ 498 w 800"/>
              <a:gd name="T77" fmla="*/ 724 h 799"/>
              <a:gd name="T78" fmla="*/ 528 w 800"/>
              <a:gd name="T79" fmla="*/ 781 h 799"/>
              <a:gd name="T80" fmla="*/ 572 w 800"/>
              <a:gd name="T81" fmla="*/ 724 h 799"/>
              <a:gd name="T82" fmla="*/ 614 w 800"/>
              <a:gd name="T83" fmla="*/ 662 h 799"/>
              <a:gd name="T84" fmla="*/ 664 w 800"/>
              <a:gd name="T85" fmla="*/ 702 h 799"/>
              <a:gd name="T86" fmla="*/ 684 w 800"/>
              <a:gd name="T87" fmla="*/ 634 h 799"/>
              <a:gd name="T88" fmla="*/ 699 w 800"/>
              <a:gd name="T89" fmla="*/ 560 h 799"/>
              <a:gd name="T90" fmla="*/ 760 w 800"/>
              <a:gd name="T91" fmla="*/ 580 h 799"/>
              <a:gd name="T92" fmla="*/ 751 w 800"/>
              <a:gd name="T93" fmla="*/ 507 h 799"/>
              <a:gd name="T94" fmla="*/ 737 w 800"/>
              <a:gd name="T95" fmla="*/ 435 h 799"/>
              <a:gd name="T96" fmla="*/ 400 w 800"/>
              <a:gd name="T97" fmla="*/ 650 h 799"/>
              <a:gd name="T98" fmla="*/ 400 w 800"/>
              <a:gd name="T99" fmla="*/ 149 h 799"/>
              <a:gd name="T100" fmla="*/ 400 w 800"/>
              <a:gd name="T101" fmla="*/ 65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0" h="799">
                <a:moveTo>
                  <a:pt x="766" y="435"/>
                </a:moveTo>
                <a:cubicBezTo>
                  <a:pt x="800" y="428"/>
                  <a:pt x="800" y="428"/>
                  <a:pt x="800" y="428"/>
                </a:cubicBezTo>
                <a:cubicBezTo>
                  <a:pt x="800" y="371"/>
                  <a:pt x="800" y="371"/>
                  <a:pt x="800" y="371"/>
                </a:cubicBezTo>
                <a:cubicBezTo>
                  <a:pt x="766" y="365"/>
                  <a:pt x="766" y="365"/>
                  <a:pt x="766" y="365"/>
                </a:cubicBezTo>
                <a:cubicBezTo>
                  <a:pt x="737" y="365"/>
                  <a:pt x="737" y="365"/>
                  <a:pt x="737" y="365"/>
                </a:cubicBezTo>
                <a:cubicBezTo>
                  <a:pt x="735" y="344"/>
                  <a:pt x="731" y="322"/>
                  <a:pt x="725" y="303"/>
                </a:cubicBezTo>
                <a:cubicBezTo>
                  <a:pt x="751" y="292"/>
                  <a:pt x="751" y="292"/>
                  <a:pt x="751" y="292"/>
                </a:cubicBezTo>
                <a:cubicBezTo>
                  <a:pt x="781" y="273"/>
                  <a:pt x="781" y="273"/>
                  <a:pt x="781" y="273"/>
                </a:cubicBezTo>
                <a:cubicBezTo>
                  <a:pt x="760" y="220"/>
                  <a:pt x="760" y="220"/>
                  <a:pt x="760" y="220"/>
                </a:cubicBezTo>
                <a:cubicBezTo>
                  <a:pt x="725" y="229"/>
                  <a:pt x="725" y="229"/>
                  <a:pt x="725" y="229"/>
                </a:cubicBezTo>
                <a:cubicBezTo>
                  <a:pt x="699" y="239"/>
                  <a:pt x="699" y="239"/>
                  <a:pt x="699" y="239"/>
                </a:cubicBezTo>
                <a:cubicBezTo>
                  <a:pt x="689" y="220"/>
                  <a:pt x="676" y="203"/>
                  <a:pt x="663" y="186"/>
                </a:cubicBezTo>
                <a:cubicBezTo>
                  <a:pt x="684" y="165"/>
                  <a:pt x="684" y="165"/>
                  <a:pt x="684" y="165"/>
                </a:cubicBezTo>
                <a:cubicBezTo>
                  <a:pt x="704" y="136"/>
                  <a:pt x="704" y="136"/>
                  <a:pt x="704" y="136"/>
                </a:cubicBezTo>
                <a:cubicBezTo>
                  <a:pt x="664" y="97"/>
                  <a:pt x="664" y="97"/>
                  <a:pt x="664" y="97"/>
                </a:cubicBezTo>
                <a:cubicBezTo>
                  <a:pt x="636" y="117"/>
                  <a:pt x="636" y="117"/>
                  <a:pt x="636" y="117"/>
                </a:cubicBezTo>
                <a:cubicBezTo>
                  <a:pt x="614" y="138"/>
                  <a:pt x="614" y="138"/>
                  <a:pt x="614" y="138"/>
                </a:cubicBezTo>
                <a:cubicBezTo>
                  <a:pt x="598" y="124"/>
                  <a:pt x="580" y="112"/>
                  <a:pt x="561" y="102"/>
                </a:cubicBezTo>
                <a:cubicBezTo>
                  <a:pt x="572" y="76"/>
                  <a:pt x="572" y="76"/>
                  <a:pt x="572" y="76"/>
                </a:cubicBezTo>
                <a:cubicBezTo>
                  <a:pt x="580" y="41"/>
                  <a:pt x="580" y="41"/>
                  <a:pt x="580" y="41"/>
                </a:cubicBezTo>
                <a:cubicBezTo>
                  <a:pt x="528" y="20"/>
                  <a:pt x="528" y="20"/>
                  <a:pt x="528" y="20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498" y="76"/>
                  <a:pt x="498" y="76"/>
                  <a:pt x="498" y="76"/>
                </a:cubicBezTo>
                <a:cubicBezTo>
                  <a:pt x="478" y="70"/>
                  <a:pt x="457" y="65"/>
                  <a:pt x="436" y="64"/>
                </a:cubicBezTo>
                <a:cubicBezTo>
                  <a:pt x="436" y="35"/>
                  <a:pt x="436" y="35"/>
                  <a:pt x="436" y="35"/>
                </a:cubicBezTo>
                <a:cubicBezTo>
                  <a:pt x="430" y="0"/>
                  <a:pt x="430" y="0"/>
                  <a:pt x="430" y="0"/>
                </a:cubicBezTo>
                <a:cubicBezTo>
                  <a:pt x="372" y="0"/>
                  <a:pt x="372" y="0"/>
                  <a:pt x="372" y="0"/>
                </a:cubicBezTo>
                <a:cubicBezTo>
                  <a:pt x="366" y="35"/>
                  <a:pt x="366" y="35"/>
                  <a:pt x="366" y="35"/>
                </a:cubicBezTo>
                <a:cubicBezTo>
                  <a:pt x="366" y="64"/>
                  <a:pt x="366" y="64"/>
                  <a:pt x="366" y="64"/>
                </a:cubicBezTo>
                <a:cubicBezTo>
                  <a:pt x="345" y="65"/>
                  <a:pt x="324" y="70"/>
                  <a:pt x="304" y="76"/>
                </a:cubicBezTo>
                <a:cubicBezTo>
                  <a:pt x="292" y="49"/>
                  <a:pt x="292" y="49"/>
                  <a:pt x="292" y="49"/>
                </a:cubicBezTo>
                <a:cubicBezTo>
                  <a:pt x="274" y="20"/>
                  <a:pt x="274" y="20"/>
                  <a:pt x="274" y="20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41" y="102"/>
                  <a:pt x="241" y="102"/>
                  <a:pt x="241" y="102"/>
                </a:cubicBezTo>
                <a:cubicBezTo>
                  <a:pt x="221" y="112"/>
                  <a:pt x="204" y="124"/>
                  <a:pt x="188" y="138"/>
                </a:cubicBezTo>
                <a:cubicBezTo>
                  <a:pt x="167" y="117"/>
                  <a:pt x="167" y="117"/>
                  <a:pt x="167" y="117"/>
                </a:cubicBezTo>
                <a:cubicBezTo>
                  <a:pt x="138" y="97"/>
                  <a:pt x="138" y="97"/>
                  <a:pt x="138" y="97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18" y="165"/>
                  <a:pt x="118" y="165"/>
                  <a:pt x="118" y="165"/>
                </a:cubicBezTo>
                <a:cubicBezTo>
                  <a:pt x="139" y="186"/>
                  <a:pt x="139" y="186"/>
                  <a:pt x="139" y="186"/>
                </a:cubicBezTo>
                <a:cubicBezTo>
                  <a:pt x="126" y="203"/>
                  <a:pt x="114" y="220"/>
                  <a:pt x="103" y="239"/>
                </a:cubicBezTo>
                <a:cubicBezTo>
                  <a:pt x="77" y="229"/>
                  <a:pt x="77" y="229"/>
                  <a:pt x="77" y="229"/>
                </a:cubicBezTo>
                <a:cubicBezTo>
                  <a:pt x="43" y="220"/>
                  <a:pt x="43" y="220"/>
                  <a:pt x="43" y="220"/>
                </a:cubicBezTo>
                <a:cubicBezTo>
                  <a:pt x="20" y="273"/>
                  <a:pt x="20" y="273"/>
                  <a:pt x="20" y="273"/>
                </a:cubicBezTo>
                <a:cubicBezTo>
                  <a:pt x="50" y="292"/>
                  <a:pt x="50" y="292"/>
                  <a:pt x="50" y="292"/>
                </a:cubicBezTo>
                <a:cubicBezTo>
                  <a:pt x="77" y="303"/>
                  <a:pt x="77" y="303"/>
                  <a:pt x="77" y="303"/>
                </a:cubicBezTo>
                <a:cubicBezTo>
                  <a:pt x="71" y="322"/>
                  <a:pt x="67" y="344"/>
                  <a:pt x="64" y="365"/>
                </a:cubicBezTo>
                <a:cubicBezTo>
                  <a:pt x="37" y="365"/>
                  <a:pt x="37" y="365"/>
                  <a:pt x="37" y="365"/>
                </a:cubicBezTo>
                <a:cubicBezTo>
                  <a:pt x="0" y="371"/>
                  <a:pt x="0" y="371"/>
                  <a:pt x="0" y="371"/>
                </a:cubicBezTo>
                <a:cubicBezTo>
                  <a:pt x="0" y="428"/>
                  <a:pt x="0" y="428"/>
                  <a:pt x="0" y="428"/>
                </a:cubicBezTo>
                <a:cubicBezTo>
                  <a:pt x="37" y="435"/>
                  <a:pt x="37" y="435"/>
                  <a:pt x="37" y="435"/>
                </a:cubicBezTo>
                <a:cubicBezTo>
                  <a:pt x="64" y="435"/>
                  <a:pt x="64" y="435"/>
                  <a:pt x="64" y="435"/>
                </a:cubicBezTo>
                <a:cubicBezTo>
                  <a:pt x="67" y="456"/>
                  <a:pt x="71" y="477"/>
                  <a:pt x="77" y="497"/>
                </a:cubicBezTo>
                <a:cubicBezTo>
                  <a:pt x="50" y="507"/>
                  <a:pt x="50" y="507"/>
                  <a:pt x="50" y="507"/>
                </a:cubicBezTo>
                <a:cubicBezTo>
                  <a:pt x="20" y="527"/>
                  <a:pt x="20" y="527"/>
                  <a:pt x="20" y="527"/>
                </a:cubicBezTo>
                <a:cubicBezTo>
                  <a:pt x="43" y="580"/>
                  <a:pt x="43" y="580"/>
                  <a:pt x="43" y="580"/>
                </a:cubicBezTo>
                <a:cubicBezTo>
                  <a:pt x="77" y="571"/>
                  <a:pt x="77" y="571"/>
                  <a:pt x="77" y="571"/>
                </a:cubicBezTo>
                <a:cubicBezTo>
                  <a:pt x="103" y="560"/>
                  <a:pt x="103" y="560"/>
                  <a:pt x="103" y="560"/>
                </a:cubicBezTo>
                <a:cubicBezTo>
                  <a:pt x="114" y="580"/>
                  <a:pt x="126" y="596"/>
                  <a:pt x="139" y="613"/>
                </a:cubicBezTo>
                <a:cubicBezTo>
                  <a:pt x="118" y="634"/>
                  <a:pt x="118" y="634"/>
                  <a:pt x="118" y="634"/>
                </a:cubicBezTo>
                <a:cubicBezTo>
                  <a:pt x="99" y="663"/>
                  <a:pt x="99" y="663"/>
                  <a:pt x="99" y="663"/>
                </a:cubicBezTo>
                <a:cubicBezTo>
                  <a:pt x="138" y="702"/>
                  <a:pt x="138" y="702"/>
                  <a:pt x="138" y="702"/>
                </a:cubicBezTo>
                <a:cubicBezTo>
                  <a:pt x="167" y="683"/>
                  <a:pt x="167" y="683"/>
                  <a:pt x="167" y="683"/>
                </a:cubicBezTo>
                <a:cubicBezTo>
                  <a:pt x="188" y="662"/>
                  <a:pt x="188" y="662"/>
                  <a:pt x="188" y="662"/>
                </a:cubicBezTo>
                <a:cubicBezTo>
                  <a:pt x="204" y="675"/>
                  <a:pt x="221" y="687"/>
                  <a:pt x="241" y="698"/>
                </a:cubicBezTo>
                <a:cubicBezTo>
                  <a:pt x="230" y="724"/>
                  <a:pt x="230" y="724"/>
                  <a:pt x="230" y="724"/>
                </a:cubicBezTo>
                <a:cubicBezTo>
                  <a:pt x="221" y="758"/>
                  <a:pt x="221" y="758"/>
                  <a:pt x="221" y="758"/>
                </a:cubicBezTo>
                <a:cubicBezTo>
                  <a:pt x="274" y="781"/>
                  <a:pt x="274" y="781"/>
                  <a:pt x="274" y="781"/>
                </a:cubicBezTo>
                <a:cubicBezTo>
                  <a:pt x="292" y="751"/>
                  <a:pt x="292" y="751"/>
                  <a:pt x="292" y="751"/>
                </a:cubicBezTo>
                <a:cubicBezTo>
                  <a:pt x="304" y="724"/>
                  <a:pt x="304" y="724"/>
                  <a:pt x="304" y="724"/>
                </a:cubicBezTo>
                <a:cubicBezTo>
                  <a:pt x="324" y="730"/>
                  <a:pt x="345" y="734"/>
                  <a:pt x="366" y="736"/>
                </a:cubicBezTo>
                <a:cubicBezTo>
                  <a:pt x="366" y="764"/>
                  <a:pt x="366" y="764"/>
                  <a:pt x="366" y="764"/>
                </a:cubicBezTo>
                <a:cubicBezTo>
                  <a:pt x="372" y="799"/>
                  <a:pt x="372" y="799"/>
                  <a:pt x="372" y="799"/>
                </a:cubicBezTo>
                <a:cubicBezTo>
                  <a:pt x="430" y="799"/>
                  <a:pt x="430" y="799"/>
                  <a:pt x="430" y="799"/>
                </a:cubicBezTo>
                <a:cubicBezTo>
                  <a:pt x="436" y="764"/>
                  <a:pt x="436" y="764"/>
                  <a:pt x="436" y="764"/>
                </a:cubicBezTo>
                <a:cubicBezTo>
                  <a:pt x="436" y="736"/>
                  <a:pt x="436" y="736"/>
                  <a:pt x="436" y="736"/>
                </a:cubicBezTo>
                <a:cubicBezTo>
                  <a:pt x="457" y="734"/>
                  <a:pt x="478" y="730"/>
                  <a:pt x="498" y="724"/>
                </a:cubicBezTo>
                <a:cubicBezTo>
                  <a:pt x="509" y="751"/>
                  <a:pt x="509" y="751"/>
                  <a:pt x="509" y="751"/>
                </a:cubicBezTo>
                <a:cubicBezTo>
                  <a:pt x="528" y="781"/>
                  <a:pt x="528" y="781"/>
                  <a:pt x="528" y="781"/>
                </a:cubicBezTo>
                <a:cubicBezTo>
                  <a:pt x="580" y="758"/>
                  <a:pt x="580" y="758"/>
                  <a:pt x="580" y="758"/>
                </a:cubicBezTo>
                <a:cubicBezTo>
                  <a:pt x="572" y="724"/>
                  <a:pt x="572" y="724"/>
                  <a:pt x="572" y="724"/>
                </a:cubicBezTo>
                <a:cubicBezTo>
                  <a:pt x="561" y="698"/>
                  <a:pt x="561" y="698"/>
                  <a:pt x="561" y="698"/>
                </a:cubicBezTo>
                <a:cubicBezTo>
                  <a:pt x="580" y="687"/>
                  <a:pt x="598" y="675"/>
                  <a:pt x="614" y="662"/>
                </a:cubicBezTo>
                <a:cubicBezTo>
                  <a:pt x="636" y="683"/>
                  <a:pt x="636" y="683"/>
                  <a:pt x="636" y="683"/>
                </a:cubicBezTo>
                <a:cubicBezTo>
                  <a:pt x="664" y="702"/>
                  <a:pt x="664" y="702"/>
                  <a:pt x="664" y="702"/>
                </a:cubicBezTo>
                <a:cubicBezTo>
                  <a:pt x="704" y="663"/>
                  <a:pt x="704" y="663"/>
                  <a:pt x="704" y="663"/>
                </a:cubicBezTo>
                <a:cubicBezTo>
                  <a:pt x="684" y="634"/>
                  <a:pt x="684" y="634"/>
                  <a:pt x="684" y="634"/>
                </a:cubicBezTo>
                <a:cubicBezTo>
                  <a:pt x="663" y="613"/>
                  <a:pt x="663" y="613"/>
                  <a:pt x="663" y="613"/>
                </a:cubicBezTo>
                <a:cubicBezTo>
                  <a:pt x="676" y="596"/>
                  <a:pt x="689" y="580"/>
                  <a:pt x="699" y="560"/>
                </a:cubicBezTo>
                <a:cubicBezTo>
                  <a:pt x="725" y="571"/>
                  <a:pt x="725" y="571"/>
                  <a:pt x="725" y="571"/>
                </a:cubicBezTo>
                <a:cubicBezTo>
                  <a:pt x="760" y="580"/>
                  <a:pt x="760" y="580"/>
                  <a:pt x="760" y="580"/>
                </a:cubicBezTo>
                <a:cubicBezTo>
                  <a:pt x="781" y="527"/>
                  <a:pt x="781" y="527"/>
                  <a:pt x="781" y="527"/>
                </a:cubicBezTo>
                <a:cubicBezTo>
                  <a:pt x="751" y="507"/>
                  <a:pt x="751" y="507"/>
                  <a:pt x="751" y="507"/>
                </a:cubicBezTo>
                <a:cubicBezTo>
                  <a:pt x="725" y="497"/>
                  <a:pt x="725" y="497"/>
                  <a:pt x="725" y="497"/>
                </a:cubicBezTo>
                <a:cubicBezTo>
                  <a:pt x="731" y="477"/>
                  <a:pt x="735" y="456"/>
                  <a:pt x="737" y="435"/>
                </a:cubicBezTo>
                <a:lnTo>
                  <a:pt x="766" y="435"/>
                </a:lnTo>
                <a:close/>
                <a:moveTo>
                  <a:pt x="400" y="650"/>
                </a:moveTo>
                <a:cubicBezTo>
                  <a:pt x="262" y="650"/>
                  <a:pt x="150" y="538"/>
                  <a:pt x="150" y="400"/>
                </a:cubicBezTo>
                <a:cubicBezTo>
                  <a:pt x="150" y="261"/>
                  <a:pt x="262" y="149"/>
                  <a:pt x="400" y="149"/>
                </a:cubicBezTo>
                <a:cubicBezTo>
                  <a:pt x="539" y="149"/>
                  <a:pt x="651" y="261"/>
                  <a:pt x="651" y="400"/>
                </a:cubicBezTo>
                <a:cubicBezTo>
                  <a:pt x="651" y="538"/>
                  <a:pt x="539" y="650"/>
                  <a:pt x="400" y="650"/>
                </a:cubicBezTo>
                <a:close/>
              </a:path>
            </a:pathLst>
          </a:custGeom>
          <a:solidFill>
            <a:srgbClr val="263238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8218" rIns="0" bIns="48218" rtlCol="0" anchor="ctr"/>
          <a:lstStyle/>
          <a:p>
            <a:pPr algn="ctr"/>
            <a:endParaRPr lang="zh-CN" altLang="en-US" sz="1100">
              <a:solidFill>
                <a:srgbClr val="263238"/>
              </a:solidFill>
              <a:cs typeface="+mn-ea"/>
              <a:sym typeface="+mn-lt"/>
            </a:endParaRPr>
          </a:p>
        </p:txBody>
      </p:sp>
      <p:sp>
        <p:nvSpPr>
          <p:cNvPr id="5" name="不规则图形 13">
            <a:extLst>
              <a:ext uri="{FF2B5EF4-FFF2-40B4-BE49-F238E27FC236}">
                <a16:creationId xmlns:a16="http://schemas.microsoft.com/office/drawing/2014/main" id="{CC4FA363-0366-2AA4-0E27-DAC7CDF10411}"/>
              </a:ext>
            </a:extLst>
          </p:cNvPr>
          <p:cNvSpPr>
            <a:spLocks noEditPoints="1"/>
          </p:cNvSpPr>
          <p:nvPr/>
        </p:nvSpPr>
        <p:spPr bwMode="auto">
          <a:xfrm>
            <a:off x="3754070" y="3023252"/>
            <a:ext cx="1264430" cy="1285712"/>
          </a:xfrm>
          <a:custGeom>
            <a:avLst/>
            <a:gdLst>
              <a:gd name="T0" fmla="*/ 467 w 524"/>
              <a:gd name="T1" fmla="*/ 267 h 533"/>
              <a:gd name="T2" fmla="*/ 493 w 524"/>
              <a:gd name="T3" fmla="*/ 227 h 533"/>
              <a:gd name="T4" fmla="*/ 506 w 524"/>
              <a:gd name="T5" fmla="*/ 156 h 533"/>
              <a:gd name="T6" fmla="*/ 444 w 524"/>
              <a:gd name="T7" fmla="*/ 171 h 533"/>
              <a:gd name="T8" fmla="*/ 426 w 524"/>
              <a:gd name="T9" fmla="*/ 99 h 533"/>
              <a:gd name="T10" fmla="*/ 396 w 524"/>
              <a:gd name="T11" fmla="*/ 33 h 533"/>
              <a:gd name="T12" fmla="*/ 354 w 524"/>
              <a:gd name="T13" fmla="*/ 82 h 533"/>
              <a:gd name="T14" fmla="*/ 296 w 524"/>
              <a:gd name="T15" fmla="*/ 35 h 533"/>
              <a:gd name="T16" fmla="*/ 234 w 524"/>
              <a:gd name="T17" fmla="*/ 0 h 533"/>
              <a:gd name="T18" fmla="*/ 228 w 524"/>
              <a:gd name="T19" fmla="*/ 64 h 533"/>
              <a:gd name="T20" fmla="*/ 154 w 524"/>
              <a:gd name="T21" fmla="*/ 59 h 533"/>
              <a:gd name="T22" fmla="*/ 83 w 524"/>
              <a:gd name="T23" fmla="*/ 67 h 533"/>
              <a:gd name="T24" fmla="*/ 116 w 524"/>
              <a:gd name="T25" fmla="*/ 123 h 533"/>
              <a:gd name="T26" fmla="*/ 53 w 524"/>
              <a:gd name="T27" fmla="*/ 162 h 533"/>
              <a:gd name="T28" fmla="*/ 0 w 524"/>
              <a:gd name="T29" fmla="*/ 211 h 533"/>
              <a:gd name="T30" fmla="*/ 59 w 524"/>
              <a:gd name="T31" fmla="*/ 236 h 533"/>
              <a:gd name="T32" fmla="*/ 59 w 524"/>
              <a:gd name="T33" fmla="*/ 295 h 533"/>
              <a:gd name="T34" fmla="*/ 0 w 524"/>
              <a:gd name="T35" fmla="*/ 321 h 533"/>
              <a:gd name="T36" fmla="*/ 53 w 524"/>
              <a:gd name="T37" fmla="*/ 369 h 533"/>
              <a:gd name="T38" fmla="*/ 116 w 524"/>
              <a:gd name="T39" fmla="*/ 410 h 533"/>
              <a:gd name="T40" fmla="*/ 83 w 524"/>
              <a:gd name="T41" fmla="*/ 465 h 533"/>
              <a:gd name="T42" fmla="*/ 154 w 524"/>
              <a:gd name="T43" fmla="*/ 474 h 533"/>
              <a:gd name="T44" fmla="*/ 228 w 524"/>
              <a:gd name="T45" fmla="*/ 468 h 533"/>
              <a:gd name="T46" fmla="*/ 234 w 524"/>
              <a:gd name="T47" fmla="*/ 533 h 533"/>
              <a:gd name="T48" fmla="*/ 296 w 524"/>
              <a:gd name="T49" fmla="*/ 498 h 533"/>
              <a:gd name="T50" fmla="*/ 354 w 524"/>
              <a:gd name="T51" fmla="*/ 450 h 533"/>
              <a:gd name="T52" fmla="*/ 396 w 524"/>
              <a:gd name="T53" fmla="*/ 498 h 533"/>
              <a:gd name="T54" fmla="*/ 426 w 524"/>
              <a:gd name="T55" fmla="*/ 433 h 533"/>
              <a:gd name="T56" fmla="*/ 444 w 524"/>
              <a:gd name="T57" fmla="*/ 362 h 533"/>
              <a:gd name="T58" fmla="*/ 506 w 524"/>
              <a:gd name="T59" fmla="*/ 376 h 533"/>
              <a:gd name="T60" fmla="*/ 493 w 524"/>
              <a:gd name="T61" fmla="*/ 304 h 533"/>
              <a:gd name="T62" fmla="*/ 262 w 524"/>
              <a:gd name="T63" fmla="*/ 417 h 533"/>
              <a:gd name="T64" fmla="*/ 262 w 524"/>
              <a:gd name="T65" fmla="*/ 116 h 533"/>
              <a:gd name="T66" fmla="*/ 262 w 524"/>
              <a:gd name="T67" fmla="*/ 417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4" h="533">
                <a:moveTo>
                  <a:pt x="466" y="295"/>
                </a:moveTo>
                <a:cubicBezTo>
                  <a:pt x="467" y="286"/>
                  <a:pt x="467" y="276"/>
                  <a:pt x="467" y="267"/>
                </a:cubicBezTo>
                <a:cubicBezTo>
                  <a:pt x="467" y="256"/>
                  <a:pt x="467" y="245"/>
                  <a:pt x="466" y="236"/>
                </a:cubicBezTo>
                <a:cubicBezTo>
                  <a:pt x="493" y="227"/>
                  <a:pt x="493" y="227"/>
                  <a:pt x="493" y="227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06" y="156"/>
                  <a:pt x="506" y="156"/>
                  <a:pt x="506" y="156"/>
                </a:cubicBezTo>
                <a:cubicBezTo>
                  <a:pt x="472" y="162"/>
                  <a:pt x="472" y="162"/>
                  <a:pt x="472" y="162"/>
                </a:cubicBezTo>
                <a:cubicBezTo>
                  <a:pt x="444" y="171"/>
                  <a:pt x="444" y="171"/>
                  <a:pt x="444" y="171"/>
                </a:cubicBezTo>
                <a:cubicBezTo>
                  <a:pt x="435" y="153"/>
                  <a:pt x="423" y="136"/>
                  <a:pt x="410" y="123"/>
                </a:cubicBezTo>
                <a:cubicBezTo>
                  <a:pt x="426" y="99"/>
                  <a:pt x="426" y="99"/>
                  <a:pt x="426" y="99"/>
                </a:cubicBezTo>
                <a:cubicBezTo>
                  <a:pt x="441" y="67"/>
                  <a:pt x="441" y="67"/>
                  <a:pt x="441" y="67"/>
                </a:cubicBezTo>
                <a:cubicBezTo>
                  <a:pt x="396" y="33"/>
                  <a:pt x="396" y="33"/>
                  <a:pt x="396" y="33"/>
                </a:cubicBezTo>
                <a:cubicBezTo>
                  <a:pt x="370" y="59"/>
                  <a:pt x="370" y="59"/>
                  <a:pt x="370" y="59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35" y="73"/>
                  <a:pt x="317" y="67"/>
                  <a:pt x="296" y="64"/>
                </a:cubicBezTo>
                <a:cubicBezTo>
                  <a:pt x="296" y="35"/>
                  <a:pt x="296" y="35"/>
                  <a:pt x="296" y="35"/>
                </a:cubicBezTo>
                <a:cubicBezTo>
                  <a:pt x="290" y="0"/>
                  <a:pt x="290" y="0"/>
                  <a:pt x="290" y="0"/>
                </a:cubicBezTo>
                <a:cubicBezTo>
                  <a:pt x="234" y="0"/>
                  <a:pt x="234" y="0"/>
                  <a:pt x="234" y="0"/>
                </a:cubicBezTo>
                <a:cubicBezTo>
                  <a:pt x="228" y="35"/>
                  <a:pt x="228" y="35"/>
                  <a:pt x="228" y="35"/>
                </a:cubicBezTo>
                <a:cubicBezTo>
                  <a:pt x="228" y="64"/>
                  <a:pt x="228" y="64"/>
                  <a:pt x="228" y="64"/>
                </a:cubicBezTo>
                <a:cubicBezTo>
                  <a:pt x="208" y="67"/>
                  <a:pt x="189" y="73"/>
                  <a:pt x="171" y="82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83" y="67"/>
                  <a:pt x="83" y="67"/>
                  <a:pt x="83" y="67"/>
                </a:cubicBezTo>
                <a:cubicBezTo>
                  <a:pt x="98" y="99"/>
                  <a:pt x="98" y="99"/>
                  <a:pt x="98" y="99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01" y="136"/>
                  <a:pt x="91" y="153"/>
                  <a:pt x="80" y="171"/>
                </a:cubicBezTo>
                <a:cubicBezTo>
                  <a:pt x="53" y="162"/>
                  <a:pt x="53" y="162"/>
                  <a:pt x="53" y="162"/>
                </a:cubicBezTo>
                <a:cubicBezTo>
                  <a:pt x="18" y="156"/>
                  <a:pt x="18" y="156"/>
                  <a:pt x="18" y="156"/>
                </a:cubicBezTo>
                <a:cubicBezTo>
                  <a:pt x="0" y="211"/>
                  <a:pt x="0" y="211"/>
                  <a:pt x="0" y="211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59" y="236"/>
                  <a:pt x="59" y="236"/>
                  <a:pt x="59" y="236"/>
                </a:cubicBezTo>
                <a:cubicBezTo>
                  <a:pt x="57" y="245"/>
                  <a:pt x="57" y="256"/>
                  <a:pt x="57" y="267"/>
                </a:cubicBezTo>
                <a:cubicBezTo>
                  <a:pt x="57" y="276"/>
                  <a:pt x="57" y="286"/>
                  <a:pt x="59" y="295"/>
                </a:cubicBezTo>
                <a:cubicBezTo>
                  <a:pt x="32" y="304"/>
                  <a:pt x="32" y="304"/>
                  <a:pt x="32" y="304"/>
                </a:cubicBezTo>
                <a:cubicBezTo>
                  <a:pt x="0" y="321"/>
                  <a:pt x="0" y="321"/>
                  <a:pt x="0" y="321"/>
                </a:cubicBezTo>
                <a:cubicBezTo>
                  <a:pt x="18" y="376"/>
                  <a:pt x="18" y="376"/>
                  <a:pt x="18" y="376"/>
                </a:cubicBezTo>
                <a:cubicBezTo>
                  <a:pt x="53" y="369"/>
                  <a:pt x="53" y="369"/>
                  <a:pt x="53" y="369"/>
                </a:cubicBezTo>
                <a:cubicBezTo>
                  <a:pt x="80" y="362"/>
                  <a:pt x="80" y="362"/>
                  <a:pt x="80" y="362"/>
                </a:cubicBezTo>
                <a:cubicBezTo>
                  <a:pt x="91" y="379"/>
                  <a:pt x="101" y="395"/>
                  <a:pt x="116" y="410"/>
                </a:cubicBezTo>
                <a:cubicBezTo>
                  <a:pt x="98" y="433"/>
                  <a:pt x="98" y="433"/>
                  <a:pt x="98" y="433"/>
                </a:cubicBezTo>
                <a:cubicBezTo>
                  <a:pt x="83" y="465"/>
                  <a:pt x="83" y="465"/>
                  <a:pt x="83" y="465"/>
                </a:cubicBezTo>
                <a:cubicBezTo>
                  <a:pt x="128" y="498"/>
                  <a:pt x="128" y="498"/>
                  <a:pt x="128" y="498"/>
                </a:cubicBezTo>
                <a:cubicBezTo>
                  <a:pt x="154" y="474"/>
                  <a:pt x="154" y="474"/>
                  <a:pt x="154" y="474"/>
                </a:cubicBezTo>
                <a:cubicBezTo>
                  <a:pt x="171" y="450"/>
                  <a:pt x="171" y="450"/>
                  <a:pt x="171" y="450"/>
                </a:cubicBezTo>
                <a:cubicBezTo>
                  <a:pt x="189" y="459"/>
                  <a:pt x="208" y="465"/>
                  <a:pt x="228" y="468"/>
                </a:cubicBezTo>
                <a:cubicBezTo>
                  <a:pt x="228" y="498"/>
                  <a:pt x="228" y="498"/>
                  <a:pt x="228" y="498"/>
                </a:cubicBezTo>
                <a:cubicBezTo>
                  <a:pt x="234" y="533"/>
                  <a:pt x="234" y="533"/>
                  <a:pt x="234" y="533"/>
                </a:cubicBezTo>
                <a:cubicBezTo>
                  <a:pt x="290" y="533"/>
                  <a:pt x="290" y="533"/>
                  <a:pt x="290" y="533"/>
                </a:cubicBezTo>
                <a:cubicBezTo>
                  <a:pt x="296" y="498"/>
                  <a:pt x="296" y="498"/>
                  <a:pt x="296" y="498"/>
                </a:cubicBezTo>
                <a:cubicBezTo>
                  <a:pt x="296" y="468"/>
                  <a:pt x="296" y="468"/>
                  <a:pt x="296" y="468"/>
                </a:cubicBezTo>
                <a:cubicBezTo>
                  <a:pt x="317" y="465"/>
                  <a:pt x="335" y="459"/>
                  <a:pt x="354" y="450"/>
                </a:cubicBezTo>
                <a:cubicBezTo>
                  <a:pt x="370" y="474"/>
                  <a:pt x="370" y="474"/>
                  <a:pt x="370" y="474"/>
                </a:cubicBezTo>
                <a:cubicBezTo>
                  <a:pt x="396" y="498"/>
                  <a:pt x="396" y="498"/>
                  <a:pt x="396" y="498"/>
                </a:cubicBezTo>
                <a:cubicBezTo>
                  <a:pt x="441" y="465"/>
                  <a:pt x="441" y="465"/>
                  <a:pt x="441" y="465"/>
                </a:cubicBezTo>
                <a:cubicBezTo>
                  <a:pt x="426" y="433"/>
                  <a:pt x="426" y="433"/>
                  <a:pt x="426" y="433"/>
                </a:cubicBezTo>
                <a:cubicBezTo>
                  <a:pt x="410" y="410"/>
                  <a:pt x="410" y="410"/>
                  <a:pt x="410" y="410"/>
                </a:cubicBezTo>
                <a:cubicBezTo>
                  <a:pt x="423" y="395"/>
                  <a:pt x="435" y="379"/>
                  <a:pt x="444" y="362"/>
                </a:cubicBezTo>
                <a:cubicBezTo>
                  <a:pt x="472" y="369"/>
                  <a:pt x="472" y="369"/>
                  <a:pt x="472" y="369"/>
                </a:cubicBezTo>
                <a:cubicBezTo>
                  <a:pt x="506" y="376"/>
                  <a:pt x="506" y="376"/>
                  <a:pt x="506" y="376"/>
                </a:cubicBezTo>
                <a:cubicBezTo>
                  <a:pt x="524" y="321"/>
                  <a:pt x="524" y="321"/>
                  <a:pt x="524" y="321"/>
                </a:cubicBezTo>
                <a:cubicBezTo>
                  <a:pt x="493" y="304"/>
                  <a:pt x="493" y="304"/>
                  <a:pt x="493" y="304"/>
                </a:cubicBezTo>
                <a:lnTo>
                  <a:pt x="466" y="295"/>
                </a:lnTo>
                <a:close/>
                <a:moveTo>
                  <a:pt x="262" y="417"/>
                </a:moveTo>
                <a:cubicBezTo>
                  <a:pt x="179" y="417"/>
                  <a:pt x="112" y="350"/>
                  <a:pt x="112" y="267"/>
                </a:cubicBezTo>
                <a:cubicBezTo>
                  <a:pt x="112" y="183"/>
                  <a:pt x="179" y="116"/>
                  <a:pt x="262" y="116"/>
                </a:cubicBezTo>
                <a:cubicBezTo>
                  <a:pt x="345" y="116"/>
                  <a:pt x="412" y="183"/>
                  <a:pt x="412" y="267"/>
                </a:cubicBezTo>
                <a:cubicBezTo>
                  <a:pt x="412" y="350"/>
                  <a:pt x="345" y="417"/>
                  <a:pt x="262" y="417"/>
                </a:cubicBezTo>
                <a:close/>
              </a:path>
            </a:pathLst>
          </a:custGeom>
          <a:solidFill>
            <a:srgbClr val="FF725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8218" rIns="0" bIns="48218" rtlCol="0" anchor="ctr"/>
          <a:lstStyle/>
          <a:p>
            <a:pPr algn="ctr"/>
            <a:endParaRPr lang="zh-CN" altLang="en-US" sz="1100">
              <a:solidFill>
                <a:srgbClr val="263238"/>
              </a:solidFill>
              <a:cs typeface="+mn-ea"/>
              <a:sym typeface="+mn-lt"/>
            </a:endParaRPr>
          </a:p>
        </p:txBody>
      </p:sp>
      <p:sp>
        <p:nvSpPr>
          <p:cNvPr id="6" name="不规则图形 14" descr="D:\51PPT模板网\51pptmoban.com\图片001.jpg">
            <a:extLst>
              <a:ext uri="{FF2B5EF4-FFF2-40B4-BE49-F238E27FC236}">
                <a16:creationId xmlns:a16="http://schemas.microsoft.com/office/drawing/2014/main" id="{6E78981F-F1CC-5814-4706-B1B83F61EBE0}"/>
              </a:ext>
            </a:extLst>
          </p:cNvPr>
          <p:cNvSpPr>
            <a:spLocks noEditPoints="1"/>
          </p:cNvSpPr>
          <p:nvPr/>
        </p:nvSpPr>
        <p:spPr bwMode="auto">
          <a:xfrm>
            <a:off x="4158632" y="1704975"/>
            <a:ext cx="1539172" cy="1538973"/>
          </a:xfrm>
          <a:custGeom>
            <a:avLst/>
            <a:gdLst>
              <a:gd name="T0" fmla="*/ 638 w 638"/>
              <a:gd name="T1" fmla="*/ 347 h 638"/>
              <a:gd name="T2" fmla="*/ 603 w 638"/>
              <a:gd name="T3" fmla="*/ 285 h 638"/>
              <a:gd name="T4" fmla="*/ 556 w 638"/>
              <a:gd name="T5" fmla="*/ 221 h 638"/>
              <a:gd name="T6" fmla="*/ 609 w 638"/>
              <a:gd name="T7" fmla="*/ 185 h 638"/>
              <a:gd name="T8" fmla="*/ 547 w 638"/>
              <a:gd name="T9" fmla="*/ 147 h 638"/>
              <a:gd name="T10" fmla="*/ 476 w 638"/>
              <a:gd name="T11" fmla="*/ 117 h 638"/>
              <a:gd name="T12" fmla="*/ 503 w 638"/>
              <a:gd name="T13" fmla="*/ 58 h 638"/>
              <a:gd name="T14" fmla="*/ 432 w 638"/>
              <a:gd name="T15" fmla="*/ 56 h 638"/>
              <a:gd name="T16" fmla="*/ 353 w 638"/>
              <a:gd name="T17" fmla="*/ 65 h 638"/>
              <a:gd name="T18" fmla="*/ 347 w 638"/>
              <a:gd name="T19" fmla="*/ 0 h 638"/>
              <a:gd name="T20" fmla="*/ 285 w 638"/>
              <a:gd name="T21" fmla="*/ 35 h 638"/>
              <a:gd name="T22" fmla="*/ 221 w 638"/>
              <a:gd name="T23" fmla="*/ 82 h 638"/>
              <a:gd name="T24" fmla="*/ 185 w 638"/>
              <a:gd name="T25" fmla="*/ 29 h 638"/>
              <a:gd name="T26" fmla="*/ 148 w 638"/>
              <a:gd name="T27" fmla="*/ 91 h 638"/>
              <a:gd name="T28" fmla="*/ 117 w 638"/>
              <a:gd name="T29" fmla="*/ 162 h 638"/>
              <a:gd name="T30" fmla="*/ 58 w 638"/>
              <a:gd name="T31" fmla="*/ 135 h 638"/>
              <a:gd name="T32" fmla="*/ 56 w 638"/>
              <a:gd name="T33" fmla="*/ 206 h 638"/>
              <a:gd name="T34" fmla="*/ 65 w 638"/>
              <a:gd name="T35" fmla="*/ 285 h 638"/>
              <a:gd name="T36" fmla="*/ 0 w 638"/>
              <a:gd name="T37" fmla="*/ 291 h 638"/>
              <a:gd name="T38" fmla="*/ 36 w 638"/>
              <a:gd name="T39" fmla="*/ 353 h 638"/>
              <a:gd name="T40" fmla="*/ 82 w 638"/>
              <a:gd name="T41" fmla="*/ 415 h 638"/>
              <a:gd name="T42" fmla="*/ 29 w 638"/>
              <a:gd name="T43" fmla="*/ 453 h 638"/>
              <a:gd name="T44" fmla="*/ 91 w 638"/>
              <a:gd name="T45" fmla="*/ 489 h 638"/>
              <a:gd name="T46" fmla="*/ 162 w 638"/>
              <a:gd name="T47" fmla="*/ 521 h 638"/>
              <a:gd name="T48" fmla="*/ 135 w 638"/>
              <a:gd name="T49" fmla="*/ 580 h 638"/>
              <a:gd name="T50" fmla="*/ 208 w 638"/>
              <a:gd name="T51" fmla="*/ 582 h 638"/>
              <a:gd name="T52" fmla="*/ 285 w 638"/>
              <a:gd name="T53" fmla="*/ 573 h 638"/>
              <a:gd name="T54" fmla="*/ 291 w 638"/>
              <a:gd name="T55" fmla="*/ 638 h 638"/>
              <a:gd name="T56" fmla="*/ 353 w 638"/>
              <a:gd name="T57" fmla="*/ 601 h 638"/>
              <a:gd name="T58" fmla="*/ 416 w 638"/>
              <a:gd name="T59" fmla="*/ 556 h 638"/>
              <a:gd name="T60" fmla="*/ 453 w 638"/>
              <a:gd name="T61" fmla="*/ 609 h 638"/>
              <a:gd name="T62" fmla="*/ 491 w 638"/>
              <a:gd name="T63" fmla="*/ 547 h 638"/>
              <a:gd name="T64" fmla="*/ 521 w 638"/>
              <a:gd name="T65" fmla="*/ 476 h 638"/>
              <a:gd name="T66" fmla="*/ 580 w 638"/>
              <a:gd name="T67" fmla="*/ 503 h 638"/>
              <a:gd name="T68" fmla="*/ 582 w 638"/>
              <a:gd name="T69" fmla="*/ 430 h 638"/>
              <a:gd name="T70" fmla="*/ 572 w 638"/>
              <a:gd name="T71" fmla="*/ 353 h 638"/>
              <a:gd name="T72" fmla="*/ 319 w 638"/>
              <a:gd name="T73" fmla="*/ 503 h 638"/>
              <a:gd name="T74" fmla="*/ 319 w 638"/>
              <a:gd name="T75" fmla="*/ 135 h 638"/>
              <a:gd name="T76" fmla="*/ 319 w 638"/>
              <a:gd name="T77" fmla="*/ 503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8" h="638">
                <a:moveTo>
                  <a:pt x="603" y="353"/>
                </a:moveTo>
                <a:cubicBezTo>
                  <a:pt x="638" y="347"/>
                  <a:pt x="638" y="347"/>
                  <a:pt x="638" y="347"/>
                </a:cubicBezTo>
                <a:cubicBezTo>
                  <a:pt x="638" y="291"/>
                  <a:pt x="638" y="291"/>
                  <a:pt x="638" y="291"/>
                </a:cubicBezTo>
                <a:cubicBezTo>
                  <a:pt x="603" y="285"/>
                  <a:pt x="603" y="285"/>
                  <a:pt x="603" y="285"/>
                </a:cubicBezTo>
                <a:cubicBezTo>
                  <a:pt x="572" y="285"/>
                  <a:pt x="572" y="285"/>
                  <a:pt x="572" y="285"/>
                </a:cubicBezTo>
                <a:cubicBezTo>
                  <a:pt x="569" y="262"/>
                  <a:pt x="563" y="241"/>
                  <a:pt x="556" y="221"/>
                </a:cubicBezTo>
                <a:cubicBezTo>
                  <a:pt x="582" y="206"/>
                  <a:pt x="582" y="206"/>
                  <a:pt x="582" y="206"/>
                </a:cubicBezTo>
                <a:cubicBezTo>
                  <a:pt x="609" y="185"/>
                  <a:pt x="609" y="185"/>
                  <a:pt x="609" y="185"/>
                </a:cubicBezTo>
                <a:cubicBezTo>
                  <a:pt x="580" y="135"/>
                  <a:pt x="580" y="135"/>
                  <a:pt x="580" y="135"/>
                </a:cubicBezTo>
                <a:cubicBezTo>
                  <a:pt x="547" y="147"/>
                  <a:pt x="547" y="147"/>
                  <a:pt x="547" y="147"/>
                </a:cubicBezTo>
                <a:cubicBezTo>
                  <a:pt x="521" y="162"/>
                  <a:pt x="521" y="162"/>
                  <a:pt x="521" y="162"/>
                </a:cubicBezTo>
                <a:cubicBezTo>
                  <a:pt x="509" y="146"/>
                  <a:pt x="492" y="129"/>
                  <a:pt x="476" y="117"/>
                </a:cubicBezTo>
                <a:cubicBezTo>
                  <a:pt x="491" y="91"/>
                  <a:pt x="491" y="91"/>
                  <a:pt x="491" y="91"/>
                </a:cubicBezTo>
                <a:cubicBezTo>
                  <a:pt x="503" y="58"/>
                  <a:pt x="503" y="58"/>
                  <a:pt x="503" y="58"/>
                </a:cubicBezTo>
                <a:cubicBezTo>
                  <a:pt x="453" y="29"/>
                  <a:pt x="453" y="29"/>
                  <a:pt x="453" y="29"/>
                </a:cubicBezTo>
                <a:cubicBezTo>
                  <a:pt x="432" y="56"/>
                  <a:pt x="432" y="56"/>
                  <a:pt x="432" y="56"/>
                </a:cubicBezTo>
                <a:cubicBezTo>
                  <a:pt x="416" y="82"/>
                  <a:pt x="416" y="82"/>
                  <a:pt x="416" y="82"/>
                </a:cubicBezTo>
                <a:cubicBezTo>
                  <a:pt x="397" y="74"/>
                  <a:pt x="376" y="68"/>
                  <a:pt x="353" y="65"/>
                </a:cubicBezTo>
                <a:cubicBezTo>
                  <a:pt x="353" y="35"/>
                  <a:pt x="353" y="35"/>
                  <a:pt x="353" y="35"/>
                </a:cubicBezTo>
                <a:cubicBezTo>
                  <a:pt x="347" y="0"/>
                  <a:pt x="347" y="0"/>
                  <a:pt x="347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85" y="35"/>
                  <a:pt x="285" y="35"/>
                  <a:pt x="285" y="35"/>
                </a:cubicBezTo>
                <a:cubicBezTo>
                  <a:pt x="285" y="65"/>
                  <a:pt x="285" y="65"/>
                  <a:pt x="285" y="65"/>
                </a:cubicBezTo>
                <a:cubicBezTo>
                  <a:pt x="262" y="68"/>
                  <a:pt x="242" y="74"/>
                  <a:pt x="221" y="82"/>
                </a:cubicBezTo>
                <a:cubicBezTo>
                  <a:pt x="208" y="56"/>
                  <a:pt x="208" y="56"/>
                  <a:pt x="208" y="56"/>
                </a:cubicBezTo>
                <a:cubicBezTo>
                  <a:pt x="185" y="29"/>
                  <a:pt x="185" y="29"/>
                  <a:pt x="185" y="29"/>
                </a:cubicBezTo>
                <a:cubicBezTo>
                  <a:pt x="135" y="58"/>
                  <a:pt x="135" y="58"/>
                  <a:pt x="135" y="58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62" y="117"/>
                  <a:pt x="162" y="117"/>
                  <a:pt x="162" y="117"/>
                </a:cubicBezTo>
                <a:cubicBezTo>
                  <a:pt x="145" y="129"/>
                  <a:pt x="130" y="146"/>
                  <a:pt x="117" y="162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58" y="135"/>
                  <a:pt x="58" y="135"/>
                  <a:pt x="58" y="135"/>
                </a:cubicBezTo>
                <a:cubicBezTo>
                  <a:pt x="29" y="185"/>
                  <a:pt x="29" y="185"/>
                  <a:pt x="29" y="185"/>
                </a:cubicBezTo>
                <a:cubicBezTo>
                  <a:pt x="56" y="206"/>
                  <a:pt x="56" y="206"/>
                  <a:pt x="56" y="206"/>
                </a:cubicBezTo>
                <a:cubicBezTo>
                  <a:pt x="82" y="221"/>
                  <a:pt x="82" y="221"/>
                  <a:pt x="82" y="221"/>
                </a:cubicBezTo>
                <a:cubicBezTo>
                  <a:pt x="74" y="241"/>
                  <a:pt x="68" y="262"/>
                  <a:pt x="65" y="285"/>
                </a:cubicBezTo>
                <a:cubicBezTo>
                  <a:pt x="36" y="285"/>
                  <a:pt x="36" y="285"/>
                  <a:pt x="36" y="285"/>
                </a:cubicBezTo>
                <a:cubicBezTo>
                  <a:pt x="0" y="291"/>
                  <a:pt x="0" y="291"/>
                  <a:pt x="0" y="291"/>
                </a:cubicBezTo>
                <a:cubicBezTo>
                  <a:pt x="0" y="347"/>
                  <a:pt x="0" y="347"/>
                  <a:pt x="0" y="347"/>
                </a:cubicBezTo>
                <a:cubicBezTo>
                  <a:pt x="36" y="353"/>
                  <a:pt x="36" y="353"/>
                  <a:pt x="36" y="353"/>
                </a:cubicBezTo>
                <a:cubicBezTo>
                  <a:pt x="65" y="353"/>
                  <a:pt x="65" y="353"/>
                  <a:pt x="65" y="353"/>
                </a:cubicBezTo>
                <a:cubicBezTo>
                  <a:pt x="68" y="374"/>
                  <a:pt x="74" y="395"/>
                  <a:pt x="82" y="415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29" y="453"/>
                  <a:pt x="29" y="453"/>
                  <a:pt x="29" y="453"/>
                </a:cubicBezTo>
                <a:cubicBezTo>
                  <a:pt x="58" y="503"/>
                  <a:pt x="58" y="503"/>
                  <a:pt x="58" y="503"/>
                </a:cubicBezTo>
                <a:cubicBezTo>
                  <a:pt x="91" y="489"/>
                  <a:pt x="91" y="489"/>
                  <a:pt x="91" y="489"/>
                </a:cubicBezTo>
                <a:cubicBezTo>
                  <a:pt x="117" y="476"/>
                  <a:pt x="117" y="476"/>
                  <a:pt x="117" y="476"/>
                </a:cubicBezTo>
                <a:cubicBezTo>
                  <a:pt x="130" y="492"/>
                  <a:pt x="145" y="507"/>
                  <a:pt x="162" y="521"/>
                </a:cubicBezTo>
                <a:cubicBezTo>
                  <a:pt x="148" y="547"/>
                  <a:pt x="148" y="547"/>
                  <a:pt x="148" y="547"/>
                </a:cubicBezTo>
                <a:cubicBezTo>
                  <a:pt x="135" y="580"/>
                  <a:pt x="135" y="580"/>
                  <a:pt x="135" y="580"/>
                </a:cubicBezTo>
                <a:cubicBezTo>
                  <a:pt x="185" y="609"/>
                  <a:pt x="185" y="609"/>
                  <a:pt x="185" y="609"/>
                </a:cubicBezTo>
                <a:cubicBezTo>
                  <a:pt x="208" y="582"/>
                  <a:pt x="208" y="582"/>
                  <a:pt x="208" y="582"/>
                </a:cubicBezTo>
                <a:cubicBezTo>
                  <a:pt x="221" y="556"/>
                  <a:pt x="221" y="556"/>
                  <a:pt x="221" y="556"/>
                </a:cubicBezTo>
                <a:cubicBezTo>
                  <a:pt x="242" y="563"/>
                  <a:pt x="262" y="570"/>
                  <a:pt x="285" y="573"/>
                </a:cubicBezTo>
                <a:cubicBezTo>
                  <a:pt x="285" y="601"/>
                  <a:pt x="285" y="601"/>
                  <a:pt x="285" y="601"/>
                </a:cubicBezTo>
                <a:cubicBezTo>
                  <a:pt x="291" y="638"/>
                  <a:pt x="291" y="638"/>
                  <a:pt x="291" y="638"/>
                </a:cubicBezTo>
                <a:cubicBezTo>
                  <a:pt x="347" y="638"/>
                  <a:pt x="347" y="638"/>
                  <a:pt x="347" y="638"/>
                </a:cubicBezTo>
                <a:cubicBezTo>
                  <a:pt x="353" y="601"/>
                  <a:pt x="353" y="601"/>
                  <a:pt x="353" y="601"/>
                </a:cubicBezTo>
                <a:cubicBezTo>
                  <a:pt x="353" y="573"/>
                  <a:pt x="353" y="573"/>
                  <a:pt x="353" y="573"/>
                </a:cubicBezTo>
                <a:cubicBezTo>
                  <a:pt x="376" y="570"/>
                  <a:pt x="397" y="563"/>
                  <a:pt x="416" y="556"/>
                </a:cubicBezTo>
                <a:cubicBezTo>
                  <a:pt x="432" y="582"/>
                  <a:pt x="432" y="582"/>
                  <a:pt x="432" y="582"/>
                </a:cubicBezTo>
                <a:cubicBezTo>
                  <a:pt x="453" y="609"/>
                  <a:pt x="453" y="609"/>
                  <a:pt x="453" y="609"/>
                </a:cubicBezTo>
                <a:cubicBezTo>
                  <a:pt x="503" y="580"/>
                  <a:pt x="503" y="580"/>
                  <a:pt x="503" y="580"/>
                </a:cubicBezTo>
                <a:cubicBezTo>
                  <a:pt x="491" y="547"/>
                  <a:pt x="491" y="547"/>
                  <a:pt x="491" y="547"/>
                </a:cubicBezTo>
                <a:cubicBezTo>
                  <a:pt x="476" y="521"/>
                  <a:pt x="476" y="521"/>
                  <a:pt x="476" y="521"/>
                </a:cubicBezTo>
                <a:cubicBezTo>
                  <a:pt x="492" y="507"/>
                  <a:pt x="509" y="492"/>
                  <a:pt x="521" y="476"/>
                </a:cubicBezTo>
                <a:cubicBezTo>
                  <a:pt x="547" y="489"/>
                  <a:pt x="547" y="489"/>
                  <a:pt x="547" y="489"/>
                </a:cubicBezTo>
                <a:cubicBezTo>
                  <a:pt x="580" y="503"/>
                  <a:pt x="580" y="503"/>
                  <a:pt x="580" y="503"/>
                </a:cubicBezTo>
                <a:cubicBezTo>
                  <a:pt x="609" y="453"/>
                  <a:pt x="609" y="453"/>
                  <a:pt x="609" y="453"/>
                </a:cubicBezTo>
                <a:cubicBezTo>
                  <a:pt x="582" y="430"/>
                  <a:pt x="582" y="430"/>
                  <a:pt x="582" y="430"/>
                </a:cubicBezTo>
                <a:cubicBezTo>
                  <a:pt x="556" y="415"/>
                  <a:pt x="556" y="415"/>
                  <a:pt x="556" y="415"/>
                </a:cubicBezTo>
                <a:cubicBezTo>
                  <a:pt x="563" y="395"/>
                  <a:pt x="569" y="374"/>
                  <a:pt x="572" y="353"/>
                </a:cubicBezTo>
                <a:lnTo>
                  <a:pt x="603" y="353"/>
                </a:lnTo>
                <a:close/>
                <a:moveTo>
                  <a:pt x="319" y="503"/>
                </a:moveTo>
                <a:cubicBezTo>
                  <a:pt x="217" y="503"/>
                  <a:pt x="135" y="420"/>
                  <a:pt x="135" y="319"/>
                </a:cubicBezTo>
                <a:cubicBezTo>
                  <a:pt x="135" y="217"/>
                  <a:pt x="217" y="135"/>
                  <a:pt x="319" y="135"/>
                </a:cubicBezTo>
                <a:cubicBezTo>
                  <a:pt x="420" y="135"/>
                  <a:pt x="503" y="217"/>
                  <a:pt x="503" y="319"/>
                </a:cubicBezTo>
                <a:cubicBezTo>
                  <a:pt x="503" y="420"/>
                  <a:pt x="420" y="503"/>
                  <a:pt x="319" y="503"/>
                </a:cubicBezTo>
                <a:close/>
              </a:path>
            </a:pathLst>
          </a:custGeom>
          <a:solidFill>
            <a:srgbClr val="263238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8218" rIns="0" bIns="48218" rtlCol="0" anchor="ctr"/>
          <a:lstStyle/>
          <a:p>
            <a:pPr algn="ctr"/>
            <a:endParaRPr lang="zh-CN" altLang="en-US" sz="1600">
              <a:solidFill>
                <a:srgbClr val="263238"/>
              </a:solidFill>
              <a:cs typeface="+mn-ea"/>
              <a:sym typeface="+mn-lt"/>
            </a:endParaRPr>
          </a:p>
        </p:txBody>
      </p:sp>
      <p:sp>
        <p:nvSpPr>
          <p:cNvPr id="7" name="文本框 36">
            <a:extLst>
              <a:ext uri="{FF2B5EF4-FFF2-40B4-BE49-F238E27FC236}">
                <a16:creationId xmlns:a16="http://schemas.microsoft.com/office/drawing/2014/main" id="{FB869E79-B9BE-26B9-E976-592EA70DCA26}"/>
              </a:ext>
            </a:extLst>
          </p:cNvPr>
          <p:cNvSpPr txBox="1"/>
          <p:nvPr/>
        </p:nvSpPr>
        <p:spPr>
          <a:xfrm>
            <a:off x="2565634" y="3373115"/>
            <a:ext cx="598710" cy="589820"/>
          </a:xfrm>
          <a:prstGeom prst="rect">
            <a:avLst/>
          </a:prstGeom>
          <a:noFill/>
        </p:spPr>
        <p:txBody>
          <a:bodyPr wrap="none" lIns="96435" tIns="48218" rIns="96435" bIns="48218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263238"/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rgbClr val="263238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rgbClr val="26323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8" name="文本框 37">
            <a:extLst>
              <a:ext uri="{FF2B5EF4-FFF2-40B4-BE49-F238E27FC236}">
                <a16:creationId xmlns:a16="http://schemas.microsoft.com/office/drawing/2014/main" id="{C9953E26-7D83-8CC4-7100-87EA19C7ACF4}"/>
              </a:ext>
            </a:extLst>
          </p:cNvPr>
          <p:cNvSpPr txBox="1"/>
          <p:nvPr/>
        </p:nvSpPr>
        <p:spPr>
          <a:xfrm>
            <a:off x="1443973" y="4607544"/>
            <a:ext cx="473676" cy="435932"/>
          </a:xfrm>
          <a:prstGeom prst="rect">
            <a:avLst/>
          </a:prstGeom>
          <a:noFill/>
        </p:spPr>
        <p:txBody>
          <a:bodyPr wrap="none" lIns="96435" tIns="48218" rIns="96435" bIns="48218" rtlCol="0" anchor="ctr">
            <a:spAutoFit/>
          </a:bodyPr>
          <a:lstStyle/>
          <a:p>
            <a:pPr algn="ctr"/>
            <a:r>
              <a:rPr lang="zh-CN" altLang="en-US" sz="1100" b="1" dirty="0">
                <a:solidFill>
                  <a:srgbClr val="263238"/>
                </a:solidFill>
                <a:cs typeface="+mn-ea"/>
                <a:sym typeface="+mn-lt"/>
              </a:rPr>
              <a:t>添加</a:t>
            </a:r>
            <a:endParaRPr lang="en-US" altLang="zh-CN" sz="1100" b="1" dirty="0">
              <a:solidFill>
                <a:srgbClr val="263238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100" b="1" dirty="0">
                <a:solidFill>
                  <a:srgbClr val="26323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36953E77-EDF3-B42B-9C8D-0AA5CF631CA3}"/>
              </a:ext>
            </a:extLst>
          </p:cNvPr>
          <p:cNvSpPr txBox="1"/>
          <p:nvPr/>
        </p:nvSpPr>
        <p:spPr>
          <a:xfrm>
            <a:off x="4149447" y="3448140"/>
            <a:ext cx="473676" cy="435932"/>
          </a:xfrm>
          <a:prstGeom prst="rect">
            <a:avLst/>
          </a:prstGeom>
          <a:noFill/>
        </p:spPr>
        <p:txBody>
          <a:bodyPr wrap="none" lIns="96435" tIns="48218" rIns="96435" bIns="48218" rtlCol="0" anchor="ctr">
            <a:spAutoFit/>
          </a:bodyPr>
          <a:lstStyle/>
          <a:p>
            <a:pPr algn="ctr"/>
            <a:r>
              <a:rPr lang="zh-CN" altLang="en-US" sz="1100" b="1" dirty="0">
                <a:solidFill>
                  <a:srgbClr val="263238"/>
                </a:solidFill>
                <a:cs typeface="+mn-ea"/>
                <a:sym typeface="+mn-lt"/>
              </a:rPr>
              <a:t>添加</a:t>
            </a:r>
            <a:endParaRPr lang="en-US" altLang="zh-CN" sz="1100" b="1" dirty="0">
              <a:solidFill>
                <a:srgbClr val="263238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100" b="1" dirty="0">
                <a:solidFill>
                  <a:srgbClr val="26323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0" name="文本框 39">
            <a:extLst>
              <a:ext uri="{FF2B5EF4-FFF2-40B4-BE49-F238E27FC236}">
                <a16:creationId xmlns:a16="http://schemas.microsoft.com/office/drawing/2014/main" id="{29FB75E5-4E14-E5A5-A232-420785AE0E2D}"/>
              </a:ext>
            </a:extLst>
          </p:cNvPr>
          <p:cNvSpPr txBox="1"/>
          <p:nvPr/>
        </p:nvSpPr>
        <p:spPr>
          <a:xfrm>
            <a:off x="4691762" y="2256496"/>
            <a:ext cx="473676" cy="435932"/>
          </a:xfrm>
          <a:prstGeom prst="rect">
            <a:avLst/>
          </a:prstGeom>
          <a:noFill/>
        </p:spPr>
        <p:txBody>
          <a:bodyPr wrap="none" lIns="96435" tIns="48218" rIns="96435" bIns="48218" rtlCol="0" anchor="ctr">
            <a:spAutoFit/>
          </a:bodyPr>
          <a:lstStyle/>
          <a:p>
            <a:pPr algn="ctr"/>
            <a:r>
              <a:rPr lang="zh-CN" altLang="en-US" sz="1100" b="1" dirty="0">
                <a:solidFill>
                  <a:srgbClr val="263238"/>
                </a:solidFill>
                <a:cs typeface="+mn-ea"/>
                <a:sym typeface="+mn-lt"/>
              </a:rPr>
              <a:t>添加</a:t>
            </a:r>
            <a:endParaRPr lang="en-US" altLang="zh-CN" sz="1100" b="1" dirty="0">
              <a:solidFill>
                <a:srgbClr val="263238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100" b="1" dirty="0">
                <a:solidFill>
                  <a:srgbClr val="263238"/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11" name="肘形连接符 40">
            <a:extLst>
              <a:ext uri="{FF2B5EF4-FFF2-40B4-BE49-F238E27FC236}">
                <a16:creationId xmlns:a16="http://schemas.microsoft.com/office/drawing/2014/main" id="{C3EDC2DF-F889-E22D-4400-8DB6D19BF2B4}"/>
              </a:ext>
            </a:extLst>
          </p:cNvPr>
          <p:cNvCxnSpPr/>
          <p:nvPr/>
        </p:nvCxnSpPr>
        <p:spPr>
          <a:xfrm flipV="1">
            <a:off x="5698558" y="1953575"/>
            <a:ext cx="1693260" cy="750930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41">
            <a:extLst>
              <a:ext uri="{FF2B5EF4-FFF2-40B4-BE49-F238E27FC236}">
                <a16:creationId xmlns:a16="http://schemas.microsoft.com/office/drawing/2014/main" id="{F5AE60B5-659E-E402-273E-5149C71ED6A3}"/>
              </a:ext>
            </a:extLst>
          </p:cNvPr>
          <p:cNvCxnSpPr/>
          <p:nvPr/>
        </p:nvCxnSpPr>
        <p:spPr>
          <a:xfrm flipV="1">
            <a:off x="5162253" y="3068689"/>
            <a:ext cx="2229565" cy="708694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72">
            <a:extLst>
              <a:ext uri="{FF2B5EF4-FFF2-40B4-BE49-F238E27FC236}">
                <a16:creationId xmlns:a16="http://schemas.microsoft.com/office/drawing/2014/main" id="{1DBD2A26-91B4-A5EE-E35D-C504228111AA}"/>
              </a:ext>
            </a:extLst>
          </p:cNvPr>
          <p:cNvCxnSpPr/>
          <p:nvPr/>
        </p:nvCxnSpPr>
        <p:spPr>
          <a:xfrm flipV="1">
            <a:off x="3330652" y="4074965"/>
            <a:ext cx="4061166" cy="564731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73">
            <a:extLst>
              <a:ext uri="{FF2B5EF4-FFF2-40B4-BE49-F238E27FC236}">
                <a16:creationId xmlns:a16="http://schemas.microsoft.com/office/drawing/2014/main" id="{D20D95D8-7CD7-0783-0792-7EAB67ECFAC5}"/>
              </a:ext>
            </a:extLst>
          </p:cNvPr>
          <p:cNvCxnSpPr/>
          <p:nvPr/>
        </p:nvCxnSpPr>
        <p:spPr>
          <a:xfrm flipV="1">
            <a:off x="2195262" y="5166541"/>
            <a:ext cx="5196556" cy="242741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66C0522-1E32-271E-4AD6-BACE17C56B6A}"/>
              </a:ext>
            </a:extLst>
          </p:cNvPr>
          <p:cNvGrpSpPr/>
          <p:nvPr/>
        </p:nvGrpSpPr>
        <p:grpSpPr>
          <a:xfrm>
            <a:off x="7435360" y="1465374"/>
            <a:ext cx="2715697" cy="791122"/>
            <a:chOff x="7553177" y="1910419"/>
            <a:chExt cx="2715697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4D25C08-7B04-C40F-0FE8-2076EBC5195F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714D584-FAD2-FD6A-D591-EAD852B13C34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D715AEC-13A7-C781-28DD-0C8430462C2A}"/>
              </a:ext>
            </a:extLst>
          </p:cNvPr>
          <p:cNvGrpSpPr/>
          <p:nvPr/>
        </p:nvGrpSpPr>
        <p:grpSpPr>
          <a:xfrm>
            <a:off x="7435360" y="2474461"/>
            <a:ext cx="2715697" cy="791122"/>
            <a:chOff x="7553177" y="1910419"/>
            <a:chExt cx="2715697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0F6893E-E1A6-BE05-58BC-6D966E7F6040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B713B74-32D2-9024-DD96-B908825EA146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1DF11A8-8933-5A30-58D1-9D66E6FCD381}"/>
              </a:ext>
            </a:extLst>
          </p:cNvPr>
          <p:cNvGrpSpPr/>
          <p:nvPr/>
        </p:nvGrpSpPr>
        <p:grpSpPr>
          <a:xfrm>
            <a:off x="7435360" y="3517842"/>
            <a:ext cx="2715697" cy="791122"/>
            <a:chOff x="7553177" y="1910419"/>
            <a:chExt cx="2715697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D9C453E-E736-4954-113B-522968A00559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A0CC203-3F84-22E2-4308-DCDEA5669849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2AEE8C3-30DC-2AB5-01E4-21C786CAFA79}"/>
              </a:ext>
            </a:extLst>
          </p:cNvPr>
          <p:cNvGrpSpPr/>
          <p:nvPr/>
        </p:nvGrpSpPr>
        <p:grpSpPr>
          <a:xfrm>
            <a:off x="7435360" y="4631542"/>
            <a:ext cx="2715697" cy="791122"/>
            <a:chOff x="7553177" y="1910419"/>
            <a:chExt cx="2715697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F8B48E5-A85D-8E46-4098-EC305E53A2DD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3CB5B21-2742-871A-9EED-1C0D2016073E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299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CD2816-9571-08C1-3022-EFA6360723CC}"/>
              </a:ext>
            </a:extLst>
          </p:cNvPr>
          <p:cNvGrpSpPr/>
          <p:nvPr/>
        </p:nvGrpSpPr>
        <p:grpSpPr>
          <a:xfrm>
            <a:off x="1" y="1"/>
            <a:ext cx="6001115" cy="1663699"/>
            <a:chOff x="0" y="0"/>
            <a:chExt cx="8737249" cy="242224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3E31F95-CC21-23D2-C4F9-F51A2F7F1748}"/>
                </a:ext>
              </a:extLst>
            </p:cNvPr>
            <p:cNvSpPr/>
            <p:nvPr/>
          </p:nvSpPr>
          <p:spPr>
            <a:xfrm>
              <a:off x="0" y="0"/>
              <a:ext cx="8737249" cy="2422241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1A10E13-A8D7-6991-2230-8275BD5A8DD4}"/>
                </a:ext>
              </a:extLst>
            </p:cNvPr>
            <p:cNvSpPr/>
            <p:nvPr/>
          </p:nvSpPr>
          <p:spPr>
            <a:xfrm>
              <a:off x="0" y="0"/>
              <a:ext cx="8737249" cy="2080062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: 形状 25" descr="D:\51PPT模板网\51pptmoban.com\图片001.jpg">
            <a:extLst>
              <a:ext uri="{FF2B5EF4-FFF2-40B4-BE49-F238E27FC236}">
                <a16:creationId xmlns:a16="http://schemas.microsoft.com/office/drawing/2014/main" id="{B7780603-785E-7E3C-9734-B7877B5ADCA3}"/>
              </a:ext>
            </a:extLst>
          </p:cNvPr>
          <p:cNvSpPr/>
          <p:nvPr/>
        </p:nvSpPr>
        <p:spPr>
          <a:xfrm>
            <a:off x="-389126" y="4667779"/>
            <a:ext cx="7732067" cy="2440558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353642"/>
              </a:gs>
              <a:gs pos="100000">
                <a:srgbClr val="263238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0D4FBD0-5BD6-09C7-1F7E-6D2FBFB895D1}"/>
              </a:ext>
            </a:extLst>
          </p:cNvPr>
          <p:cNvGrpSpPr/>
          <p:nvPr/>
        </p:nvGrpSpPr>
        <p:grpSpPr>
          <a:xfrm>
            <a:off x="6642100" y="2206605"/>
            <a:ext cx="5549901" cy="4651396"/>
            <a:chOff x="6000888" y="1669202"/>
            <a:chExt cx="6191113" cy="5188799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A06F2BE-9EAB-51AC-AF4F-7375FDEE5169}"/>
                </a:ext>
              </a:extLst>
            </p:cNvPr>
            <p:cNvSpPr/>
            <p:nvPr/>
          </p:nvSpPr>
          <p:spPr>
            <a:xfrm>
              <a:off x="6000888" y="1669202"/>
              <a:ext cx="6191113" cy="5188799"/>
            </a:xfrm>
            <a:custGeom>
              <a:avLst/>
              <a:gdLst>
                <a:gd name="connsiteX0" fmla="*/ 6191113 w 6191113"/>
                <a:gd name="connsiteY0" fmla="*/ 0 h 5188799"/>
                <a:gd name="connsiteX1" fmla="*/ 6191113 w 6191113"/>
                <a:gd name="connsiteY1" fmla="*/ 5188799 h 5188799"/>
                <a:gd name="connsiteX2" fmla="*/ 0 w 6191113"/>
                <a:gd name="connsiteY2" fmla="*/ 5188799 h 5188799"/>
                <a:gd name="connsiteX3" fmla="*/ 71815 w 6191113"/>
                <a:gd name="connsiteY3" fmla="*/ 5106441 h 5188799"/>
                <a:gd name="connsiteX4" fmla="*/ 181664 w 6191113"/>
                <a:gd name="connsiteY4" fmla="*/ 5001833 h 5188799"/>
                <a:gd name="connsiteX5" fmla="*/ 2863393 w 6191113"/>
                <a:gd name="connsiteY5" fmla="*/ 4391735 h 5188799"/>
                <a:gd name="connsiteX6" fmla="*/ 4226731 w 6191113"/>
                <a:gd name="connsiteY6" fmla="*/ 1360923 h 5188799"/>
                <a:gd name="connsiteX7" fmla="*/ 6129411 w 6191113"/>
                <a:gd name="connsiteY7" fmla="*/ 101365 h 518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113" h="5188799">
                  <a:moveTo>
                    <a:pt x="6191113" y="0"/>
                  </a:moveTo>
                  <a:lnTo>
                    <a:pt x="6191113" y="5188799"/>
                  </a:lnTo>
                  <a:lnTo>
                    <a:pt x="0" y="5188799"/>
                  </a:lnTo>
                  <a:lnTo>
                    <a:pt x="71815" y="5106441"/>
                  </a:lnTo>
                  <a:cubicBezTo>
                    <a:pt x="106848" y="5069749"/>
                    <a:pt x="143429" y="5034839"/>
                    <a:pt x="181664" y="5001833"/>
                  </a:cubicBezTo>
                  <a:cubicBezTo>
                    <a:pt x="793417" y="4473737"/>
                    <a:pt x="2189215" y="4998553"/>
                    <a:pt x="2863393" y="4391735"/>
                  </a:cubicBezTo>
                  <a:cubicBezTo>
                    <a:pt x="3537571" y="3784916"/>
                    <a:pt x="3682395" y="2075984"/>
                    <a:pt x="4226731" y="1360923"/>
                  </a:cubicBezTo>
                  <a:cubicBezTo>
                    <a:pt x="4771068" y="645862"/>
                    <a:pt x="5610045" y="882027"/>
                    <a:pt x="6129411" y="101365"/>
                  </a:cubicBez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5CD52B2-9F5F-06CF-F425-6D0EFD99EEA0}"/>
                </a:ext>
              </a:extLst>
            </p:cNvPr>
            <p:cNvSpPr/>
            <p:nvPr/>
          </p:nvSpPr>
          <p:spPr>
            <a:xfrm>
              <a:off x="6252436" y="2042386"/>
              <a:ext cx="5939565" cy="4815614"/>
            </a:xfrm>
            <a:custGeom>
              <a:avLst/>
              <a:gdLst>
                <a:gd name="connsiteX0" fmla="*/ 5939565 w 5939565"/>
                <a:gd name="connsiteY0" fmla="*/ 0 h 4815614"/>
                <a:gd name="connsiteX1" fmla="*/ 5939565 w 5939565"/>
                <a:gd name="connsiteY1" fmla="*/ 4815614 h 4815614"/>
                <a:gd name="connsiteX2" fmla="*/ 0 w 5939565"/>
                <a:gd name="connsiteY2" fmla="*/ 4815614 h 4815614"/>
                <a:gd name="connsiteX3" fmla="*/ 69575 w 5939565"/>
                <a:gd name="connsiteY3" fmla="*/ 4737693 h 4815614"/>
                <a:gd name="connsiteX4" fmla="*/ 175996 w 5939565"/>
                <a:gd name="connsiteY4" fmla="*/ 4638721 h 4815614"/>
                <a:gd name="connsiteX5" fmla="*/ 2774051 w 5939565"/>
                <a:gd name="connsiteY5" fmla="*/ 4061493 h 4815614"/>
                <a:gd name="connsiteX6" fmla="*/ 4094851 w 5939565"/>
                <a:gd name="connsiteY6" fmla="*/ 1193970 h 4815614"/>
                <a:gd name="connsiteX7" fmla="*/ 5938165 w 5939565"/>
                <a:gd name="connsiteY7" fmla="*/ 2273 h 481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39565" h="4815614">
                  <a:moveTo>
                    <a:pt x="5939565" y="0"/>
                  </a:moveTo>
                  <a:lnTo>
                    <a:pt x="5939565" y="4815614"/>
                  </a:lnTo>
                  <a:lnTo>
                    <a:pt x="0" y="4815614"/>
                  </a:lnTo>
                  <a:lnTo>
                    <a:pt x="69575" y="4737693"/>
                  </a:lnTo>
                  <a:cubicBezTo>
                    <a:pt x="103513" y="4702978"/>
                    <a:pt x="138954" y="4669949"/>
                    <a:pt x="175996" y="4638721"/>
                  </a:cubicBezTo>
                  <a:cubicBezTo>
                    <a:pt x="768662" y="4139077"/>
                    <a:pt x="2120908" y="4635618"/>
                    <a:pt x="2774051" y="4061493"/>
                  </a:cubicBezTo>
                  <a:cubicBezTo>
                    <a:pt x="3427194" y="3487367"/>
                    <a:pt x="3567499" y="1870506"/>
                    <a:pt x="4094851" y="1193970"/>
                  </a:cubicBezTo>
                  <a:cubicBezTo>
                    <a:pt x="4622203" y="517434"/>
                    <a:pt x="5435003" y="740876"/>
                    <a:pt x="5938165" y="227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BEEBC5-CD8F-2979-D90A-B4D98A2BE7BF}"/>
              </a:ext>
            </a:extLst>
          </p:cNvPr>
          <p:cNvGrpSpPr/>
          <p:nvPr/>
        </p:nvGrpSpPr>
        <p:grpSpPr>
          <a:xfrm>
            <a:off x="771524" y="518793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C381166-4B97-7E69-B077-66464F9C18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38D9238-674D-1826-E0C7-3B47BAB297F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F2950214-94C2-6C13-D5C1-1DBDE72DD36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69E633-6835-3D81-6B45-EF72CE79621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305BB5-3B02-5734-D624-E6863127E208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A2AC276-7304-9CB3-70D3-9E572F2FB855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DCB1534-6004-7097-F906-9FECF1250595}"/>
              </a:ext>
            </a:extLst>
          </p:cNvPr>
          <p:cNvGrpSpPr/>
          <p:nvPr/>
        </p:nvGrpSpPr>
        <p:grpSpPr>
          <a:xfrm>
            <a:off x="10900465" y="5620271"/>
            <a:ext cx="687974" cy="687974"/>
            <a:chOff x="10722671" y="5417398"/>
            <a:chExt cx="914400" cy="9144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C18E346-7FB6-27C6-703C-A3DD9EEE92F7}"/>
                </a:ext>
              </a:extLst>
            </p:cNvPr>
            <p:cNvSpPr/>
            <p:nvPr/>
          </p:nvSpPr>
          <p:spPr>
            <a:xfrm>
              <a:off x="10722671" y="5417398"/>
              <a:ext cx="914400" cy="914400"/>
            </a:xfrm>
            <a:prstGeom prst="ellipse">
              <a:avLst/>
            </a:prstGeom>
            <a:solidFill>
              <a:srgbClr val="455A64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0C964683-87D7-5C60-52A7-D7820341A536}"/>
                </a:ext>
              </a:extLst>
            </p:cNvPr>
            <p:cNvSpPr/>
            <p:nvPr/>
          </p:nvSpPr>
          <p:spPr>
            <a:xfrm rot="5400000">
              <a:off x="10983643" y="5601080"/>
              <a:ext cx="403108" cy="547036"/>
            </a:xfrm>
            <a:prstGeom prst="chevron">
              <a:avLst/>
            </a:prstGeom>
            <a:solidFill>
              <a:srgbClr val="EBECED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BDF25B7-AF62-0FE0-E196-7611F1BBFC47}"/>
              </a:ext>
            </a:extLst>
          </p:cNvPr>
          <p:cNvGrpSpPr/>
          <p:nvPr/>
        </p:nvGrpSpPr>
        <p:grpSpPr>
          <a:xfrm>
            <a:off x="9728993" y="409006"/>
            <a:ext cx="1725255" cy="1048057"/>
            <a:chOff x="10043866" y="289875"/>
            <a:chExt cx="1725255" cy="1048057"/>
          </a:xfrm>
        </p:grpSpPr>
        <p:sp>
          <p:nvSpPr>
            <p:cNvPr id="475" name="文本框 474">
              <a:extLst>
                <a:ext uri="{FF2B5EF4-FFF2-40B4-BE49-F238E27FC236}">
                  <a16:creationId xmlns:a16="http://schemas.microsoft.com/office/drawing/2014/main" id="{0A3BF8BC-0DCD-6BDF-23C2-0185DB663000}"/>
                </a:ext>
              </a:extLst>
            </p:cNvPr>
            <p:cNvSpPr txBox="1"/>
            <p:nvPr/>
          </p:nvSpPr>
          <p:spPr>
            <a:xfrm>
              <a:off x="10568151" y="289875"/>
              <a:ext cx="120097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目录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F4D5036-4D7E-BCC2-CA1C-171D2F812430}"/>
                </a:ext>
              </a:extLst>
            </p:cNvPr>
            <p:cNvGrpSpPr/>
            <p:nvPr/>
          </p:nvGrpSpPr>
          <p:grpSpPr>
            <a:xfrm>
              <a:off x="10043866" y="968600"/>
              <a:ext cx="1573459" cy="369332"/>
              <a:chOff x="10043866" y="968600"/>
              <a:chExt cx="1573459" cy="369332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B76BE084-E525-E6BB-92A3-930CDEAD5DA8}"/>
                  </a:ext>
                </a:extLst>
              </p:cNvPr>
              <p:cNvSpPr/>
              <p:nvPr/>
            </p:nvSpPr>
            <p:spPr>
              <a:xfrm>
                <a:off x="10043866" y="1003222"/>
                <a:ext cx="1573459" cy="284414"/>
              </a:xfrm>
              <a:prstGeom prst="roundRect">
                <a:avLst/>
              </a:prstGeom>
              <a:solidFill>
                <a:srgbClr val="455A6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4D43EBD-4108-60A0-066B-11F90D49D638}"/>
                  </a:ext>
                </a:extLst>
              </p:cNvPr>
              <p:cNvSpPr txBox="1"/>
              <p:nvPr/>
            </p:nvSpPr>
            <p:spPr>
              <a:xfrm>
                <a:off x="10082934" y="968600"/>
                <a:ext cx="149532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2038350" y="2269904"/>
            <a:ext cx="3887122" cy="584775"/>
            <a:chOff x="1356182" y="2093186"/>
            <a:chExt cx="3887122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1356182" y="2096164"/>
              <a:ext cx="1062370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606554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阶段性工作概述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sz="3200" dirty="0">
                  <a:solidFill>
                    <a:schemeClr val="bg1"/>
                  </a:solidFill>
                </a:rPr>
                <a:t>01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7AF86B2-C8EB-A7E6-35AF-7DB3C64A38EE}"/>
              </a:ext>
            </a:extLst>
          </p:cNvPr>
          <p:cNvGrpSpPr/>
          <p:nvPr/>
        </p:nvGrpSpPr>
        <p:grpSpPr>
          <a:xfrm>
            <a:off x="6477000" y="2269904"/>
            <a:ext cx="3887122" cy="584775"/>
            <a:chOff x="1356182" y="2093186"/>
            <a:chExt cx="3887122" cy="584775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417CA11C-86F3-CCA5-5681-52387103E62C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616C60BE-91D3-1DBF-93F7-91405A545313}"/>
                </a:ext>
              </a:extLst>
            </p:cNvPr>
            <p:cNvSpPr/>
            <p:nvPr/>
          </p:nvSpPr>
          <p:spPr>
            <a:xfrm>
              <a:off x="1356182" y="2096164"/>
              <a:ext cx="1062370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6C395A1-CB1B-4069-E286-F7A58E076E95}"/>
                </a:ext>
              </a:extLst>
            </p:cNvPr>
            <p:cNvSpPr txBox="1"/>
            <p:nvPr/>
          </p:nvSpPr>
          <p:spPr>
            <a:xfrm>
              <a:off x="2606554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504DC7F-F5C7-3ADF-6E3D-8776DB270362}"/>
                </a:ext>
              </a:extLst>
            </p:cNvPr>
            <p:cNvSpPr txBox="1"/>
            <p:nvPr/>
          </p:nvSpPr>
          <p:spPr>
            <a:xfrm>
              <a:off x="1586083" y="2093186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sz="3200" dirty="0">
                  <a:solidFill>
                    <a:schemeClr val="bg1"/>
                  </a:solidFill>
                </a:rPr>
                <a:t>02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2A97B53-0F2E-8ED6-CD1F-7ADCCF46B1BD}"/>
              </a:ext>
            </a:extLst>
          </p:cNvPr>
          <p:cNvGrpSpPr/>
          <p:nvPr/>
        </p:nvGrpSpPr>
        <p:grpSpPr>
          <a:xfrm>
            <a:off x="2038350" y="3671693"/>
            <a:ext cx="3887122" cy="584775"/>
            <a:chOff x="1356182" y="2093186"/>
            <a:chExt cx="3887122" cy="584775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049210AC-B1FB-D4AD-7A60-9CBA7EB6725B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EF7DBC3A-8407-64F9-896B-D5750DF86F77}"/>
                </a:ext>
              </a:extLst>
            </p:cNvPr>
            <p:cNvSpPr/>
            <p:nvPr/>
          </p:nvSpPr>
          <p:spPr>
            <a:xfrm>
              <a:off x="1356182" y="2096164"/>
              <a:ext cx="1062370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74CD5F9-70CE-9FB3-4920-1B013839431E}"/>
                </a:ext>
              </a:extLst>
            </p:cNvPr>
            <p:cNvSpPr txBox="1"/>
            <p:nvPr/>
          </p:nvSpPr>
          <p:spPr>
            <a:xfrm>
              <a:off x="2606554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本阶段项目展示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EF29869-800C-77D4-3DC5-066F9C347321}"/>
                </a:ext>
              </a:extLst>
            </p:cNvPr>
            <p:cNvSpPr txBox="1"/>
            <p:nvPr/>
          </p:nvSpPr>
          <p:spPr>
            <a:xfrm>
              <a:off x="1586083" y="2093186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sz="3200" dirty="0">
                  <a:solidFill>
                    <a:schemeClr val="bg1"/>
                  </a:solidFill>
                </a:rPr>
                <a:t>03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6858A63-6BBF-EF64-6015-6852165A2A02}"/>
              </a:ext>
            </a:extLst>
          </p:cNvPr>
          <p:cNvGrpSpPr/>
          <p:nvPr/>
        </p:nvGrpSpPr>
        <p:grpSpPr>
          <a:xfrm>
            <a:off x="6477000" y="3671693"/>
            <a:ext cx="3887122" cy="584775"/>
            <a:chOff x="1356182" y="2093186"/>
            <a:chExt cx="3887122" cy="584775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8A1ADD40-728D-E4F2-1FD8-3E01366B8F7B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70D878F4-59FE-3FB4-0E17-2FF249989AA3}"/>
                </a:ext>
              </a:extLst>
            </p:cNvPr>
            <p:cNvSpPr/>
            <p:nvPr/>
          </p:nvSpPr>
          <p:spPr>
            <a:xfrm>
              <a:off x="1356182" y="2096164"/>
              <a:ext cx="1062370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文本框 447">
              <a:extLst>
                <a:ext uri="{FF2B5EF4-FFF2-40B4-BE49-F238E27FC236}">
                  <a16:creationId xmlns:a16="http://schemas.microsoft.com/office/drawing/2014/main" id="{7281FFC6-D9BD-DEB8-D6B1-DBE82F7A3BDC}"/>
                </a:ext>
              </a:extLst>
            </p:cNvPr>
            <p:cNvSpPr txBox="1"/>
            <p:nvPr/>
          </p:nvSpPr>
          <p:spPr>
            <a:xfrm>
              <a:off x="2606554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下一步工作计划</a:t>
              </a:r>
            </a:p>
          </p:txBody>
        </p:sp>
        <p:sp>
          <p:nvSpPr>
            <p:cNvPr id="449" name="文本框 448">
              <a:extLst>
                <a:ext uri="{FF2B5EF4-FFF2-40B4-BE49-F238E27FC236}">
                  <a16:creationId xmlns:a16="http://schemas.microsoft.com/office/drawing/2014/main" id="{6A5B960A-EC56-F78A-E8A6-216D62111270}"/>
                </a:ext>
              </a:extLst>
            </p:cNvPr>
            <p:cNvSpPr txBox="1"/>
            <p:nvPr/>
          </p:nvSpPr>
          <p:spPr>
            <a:xfrm>
              <a:off x="1586083" y="2093186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sz="3200" dirty="0">
                  <a:solidFill>
                    <a:schemeClr val="bg1"/>
                  </a:solidFill>
                </a:rPr>
                <a:t>04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310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648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下一步工作计划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右箭头 30">
            <a:extLst>
              <a:ext uri="{FF2B5EF4-FFF2-40B4-BE49-F238E27FC236}">
                <a16:creationId xmlns:a16="http://schemas.microsoft.com/office/drawing/2014/main" id="{4E5F09D6-16E0-9FE8-4F0E-8DBBC537F7BC}"/>
              </a:ext>
            </a:extLst>
          </p:cNvPr>
          <p:cNvSpPr/>
          <p:nvPr/>
        </p:nvSpPr>
        <p:spPr>
          <a:xfrm>
            <a:off x="1511654" y="2608792"/>
            <a:ext cx="9168691" cy="1840253"/>
          </a:xfrm>
          <a:prstGeom prst="rightArrow">
            <a:avLst>
              <a:gd name="adj1" fmla="val 64159"/>
              <a:gd name="adj2" fmla="val 7477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AB46C5C-08C6-7219-F8F3-6623DA3DA570}"/>
              </a:ext>
            </a:extLst>
          </p:cNvPr>
          <p:cNvSpPr/>
          <p:nvPr/>
        </p:nvSpPr>
        <p:spPr>
          <a:xfrm>
            <a:off x="2391065" y="3195069"/>
            <a:ext cx="1237692" cy="667702"/>
          </a:xfrm>
          <a:prstGeom prst="rect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2022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17512F2-9F06-A94E-9A10-49229F23855E}"/>
              </a:ext>
            </a:extLst>
          </p:cNvPr>
          <p:cNvSpPr/>
          <p:nvPr/>
        </p:nvSpPr>
        <p:spPr>
          <a:xfrm>
            <a:off x="4052178" y="3195069"/>
            <a:ext cx="1237692" cy="667702"/>
          </a:xfrm>
          <a:prstGeom prst="rect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2023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7E1A991-772B-B214-8CEF-42D9982D5CA8}"/>
              </a:ext>
            </a:extLst>
          </p:cNvPr>
          <p:cNvSpPr/>
          <p:nvPr/>
        </p:nvSpPr>
        <p:spPr>
          <a:xfrm>
            <a:off x="5713291" y="3195069"/>
            <a:ext cx="1237692" cy="667702"/>
          </a:xfrm>
          <a:prstGeom prst="rect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2024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C58D6-4BF5-D251-B1A6-7FA9021EC0AE}"/>
              </a:ext>
            </a:extLst>
          </p:cNvPr>
          <p:cNvSpPr/>
          <p:nvPr/>
        </p:nvSpPr>
        <p:spPr>
          <a:xfrm>
            <a:off x="7374404" y="3195069"/>
            <a:ext cx="1237692" cy="667702"/>
          </a:xfrm>
          <a:prstGeom prst="rect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2025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7" name="直接连接符 13">
            <a:extLst>
              <a:ext uri="{FF2B5EF4-FFF2-40B4-BE49-F238E27FC236}">
                <a16:creationId xmlns:a16="http://schemas.microsoft.com/office/drawing/2014/main" id="{2B3A71BB-FD2D-1103-A389-B6A6A8ECD526}"/>
              </a:ext>
            </a:extLst>
          </p:cNvPr>
          <p:cNvCxnSpPr/>
          <p:nvPr/>
        </p:nvCxnSpPr>
        <p:spPr>
          <a:xfrm>
            <a:off x="2391065" y="1682390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4">
            <a:extLst>
              <a:ext uri="{FF2B5EF4-FFF2-40B4-BE49-F238E27FC236}">
                <a16:creationId xmlns:a16="http://schemas.microsoft.com/office/drawing/2014/main" id="{36545399-1CF4-7E84-B6BE-E53DCBF52CAE}"/>
              </a:ext>
            </a:extLst>
          </p:cNvPr>
          <p:cNvCxnSpPr/>
          <p:nvPr/>
        </p:nvCxnSpPr>
        <p:spPr>
          <a:xfrm>
            <a:off x="4052178" y="3862767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15">
            <a:extLst>
              <a:ext uri="{FF2B5EF4-FFF2-40B4-BE49-F238E27FC236}">
                <a16:creationId xmlns:a16="http://schemas.microsoft.com/office/drawing/2014/main" id="{F79E58CF-B1BC-1F7E-D6DF-D139B810638B}"/>
              </a:ext>
            </a:extLst>
          </p:cNvPr>
          <p:cNvCxnSpPr/>
          <p:nvPr/>
        </p:nvCxnSpPr>
        <p:spPr>
          <a:xfrm>
            <a:off x="5713291" y="1779811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6">
            <a:extLst>
              <a:ext uri="{FF2B5EF4-FFF2-40B4-BE49-F238E27FC236}">
                <a16:creationId xmlns:a16="http://schemas.microsoft.com/office/drawing/2014/main" id="{229AA397-754F-08D5-2EEB-AEBFD0B0935C}"/>
              </a:ext>
            </a:extLst>
          </p:cNvPr>
          <p:cNvCxnSpPr/>
          <p:nvPr/>
        </p:nvCxnSpPr>
        <p:spPr>
          <a:xfrm>
            <a:off x="7367374" y="3851232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89" descr="D:\51PPT模板网\51pptmoban.com\图片001.jpg">
            <a:extLst>
              <a:ext uri="{FF2B5EF4-FFF2-40B4-BE49-F238E27FC236}">
                <a16:creationId xmlns:a16="http://schemas.microsoft.com/office/drawing/2014/main" id="{FC0FF4BF-9BF5-7878-90D9-939A2703164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679279" y="4882263"/>
            <a:ext cx="543408" cy="435988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FF72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2" name="Freeform 113">
            <a:extLst>
              <a:ext uri="{FF2B5EF4-FFF2-40B4-BE49-F238E27FC236}">
                <a16:creationId xmlns:a16="http://schemas.microsoft.com/office/drawing/2014/main" id="{5CE7F776-C4A7-1FB0-D942-52314B86AA5F}"/>
              </a:ext>
            </a:extLst>
          </p:cNvPr>
          <p:cNvSpPr>
            <a:spLocks noChangeAspect="1"/>
          </p:cNvSpPr>
          <p:nvPr/>
        </p:nvSpPr>
        <p:spPr bwMode="auto">
          <a:xfrm>
            <a:off x="3385283" y="4863535"/>
            <a:ext cx="486947" cy="435988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FF72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3" name="Freeform 197" descr="D:\51PPT模板网\51pptmoban.com\图片001.jpg">
            <a:extLst>
              <a:ext uri="{FF2B5EF4-FFF2-40B4-BE49-F238E27FC236}">
                <a16:creationId xmlns:a16="http://schemas.microsoft.com/office/drawing/2014/main" id="{E2C7C6E9-ED33-52A4-F106-B024329D69B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44051" y="1824735"/>
            <a:ext cx="405211" cy="435988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263238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4" name="Freeform 234">
            <a:extLst>
              <a:ext uri="{FF2B5EF4-FFF2-40B4-BE49-F238E27FC236}">
                <a16:creationId xmlns:a16="http://schemas.microsoft.com/office/drawing/2014/main" id="{55E0DAE2-E204-C1D4-05DE-2C3359520A8D}"/>
              </a:ext>
            </a:extLst>
          </p:cNvPr>
          <p:cNvSpPr>
            <a:spLocks noChangeAspect="1"/>
          </p:cNvSpPr>
          <p:nvPr/>
        </p:nvSpPr>
        <p:spPr bwMode="auto">
          <a:xfrm>
            <a:off x="1775292" y="1758314"/>
            <a:ext cx="451745" cy="435988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263238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A482CA2-02EB-5F53-03DB-69774B77F100}"/>
              </a:ext>
            </a:extLst>
          </p:cNvPr>
          <p:cNvGrpSpPr/>
          <p:nvPr/>
        </p:nvGrpSpPr>
        <p:grpSpPr>
          <a:xfrm>
            <a:off x="2470303" y="1710877"/>
            <a:ext cx="2715697" cy="791122"/>
            <a:chOff x="7553177" y="1910419"/>
            <a:chExt cx="2715697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FFCE4C6-18E3-3E74-EC52-CDF690B50214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43F3C5-CBAD-11CC-EC8A-3725571A6497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63A330A-793C-7B43-A01F-966D353598CF}"/>
              </a:ext>
            </a:extLst>
          </p:cNvPr>
          <p:cNvGrpSpPr/>
          <p:nvPr/>
        </p:nvGrpSpPr>
        <p:grpSpPr>
          <a:xfrm>
            <a:off x="5877321" y="1710877"/>
            <a:ext cx="2715697" cy="791122"/>
            <a:chOff x="7553177" y="1910419"/>
            <a:chExt cx="2715697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0BB8AA-E085-C0A3-42FF-09A7CBD1D2DE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42AF7A3-AE96-DD59-BF00-492C9CB3FAFB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3779ADF-323F-77A0-3F25-A230FBC6B921}"/>
              </a:ext>
            </a:extLst>
          </p:cNvPr>
          <p:cNvGrpSpPr/>
          <p:nvPr/>
        </p:nvGrpSpPr>
        <p:grpSpPr>
          <a:xfrm>
            <a:off x="4154874" y="4639761"/>
            <a:ext cx="2109988" cy="1021955"/>
            <a:chOff x="7553178" y="1910419"/>
            <a:chExt cx="2109988" cy="10219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B2007C5-A7AD-4AD4-8375-6E7AFB358511}"/>
                </a:ext>
              </a:extLst>
            </p:cNvPr>
            <p:cNvSpPr txBox="1"/>
            <p:nvPr/>
          </p:nvSpPr>
          <p:spPr>
            <a:xfrm>
              <a:off x="7553178" y="2169088"/>
              <a:ext cx="21099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94F7581-4F86-3EC5-DBD2-B2E15FF49A6A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82687CE-52B5-BEAB-8A55-832063D186D9}"/>
              </a:ext>
            </a:extLst>
          </p:cNvPr>
          <p:cNvGrpSpPr/>
          <p:nvPr/>
        </p:nvGrpSpPr>
        <p:grpSpPr>
          <a:xfrm>
            <a:off x="7461488" y="4639761"/>
            <a:ext cx="2715697" cy="791122"/>
            <a:chOff x="7553177" y="1910419"/>
            <a:chExt cx="2715697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DFA9C8A-81F7-BA74-BEF6-A6957236CB49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1BB870D-18DB-71E8-A56F-EA59BA36BCFA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831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648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下一步工作计划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弯曲箭头 1">
            <a:extLst>
              <a:ext uri="{FF2B5EF4-FFF2-40B4-BE49-F238E27FC236}">
                <a16:creationId xmlns:a16="http://schemas.microsoft.com/office/drawing/2014/main" id="{06E3ABC0-1662-92C9-3B48-1633D74A195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17352" y="3198327"/>
            <a:ext cx="10906063" cy="774242"/>
          </a:xfrm>
          <a:prstGeom prst="rightArrow">
            <a:avLst>
              <a:gd name="adj1" fmla="val 53492"/>
              <a:gd name="adj2" fmla="val 82531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弯曲箭头 2">
            <a:extLst>
              <a:ext uri="{FF2B5EF4-FFF2-40B4-BE49-F238E27FC236}">
                <a16:creationId xmlns:a16="http://schemas.microsoft.com/office/drawing/2014/main" id="{C1B00666-C50D-B982-E409-4A88C36D42B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400000">
            <a:off x="1545949" y="3043972"/>
            <a:ext cx="1252123" cy="3109313"/>
          </a:xfrm>
          <a:prstGeom prst="bentArrow">
            <a:avLst>
              <a:gd name="adj1" fmla="val 9441"/>
              <a:gd name="adj2" fmla="val 12901"/>
              <a:gd name="adj3" fmla="val 16613"/>
              <a:gd name="adj4" fmla="val 40158"/>
            </a:avLst>
          </a:prstGeom>
          <a:solidFill>
            <a:srgbClr val="FF725E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900" dirty="0">
              <a:cs typeface="+mn-ea"/>
              <a:sym typeface="+mn-lt"/>
            </a:endParaRPr>
          </a:p>
        </p:txBody>
      </p:sp>
      <p:sp>
        <p:nvSpPr>
          <p:cNvPr id="5" name="弯曲箭头 3">
            <a:extLst>
              <a:ext uri="{FF2B5EF4-FFF2-40B4-BE49-F238E27FC236}">
                <a16:creationId xmlns:a16="http://schemas.microsoft.com/office/drawing/2014/main" id="{D7FF30DE-B0CA-E4E5-ECED-8DA13FC9800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5014601" y="2882209"/>
            <a:ext cx="1252123" cy="3432841"/>
          </a:xfrm>
          <a:prstGeom prst="bentArrow">
            <a:avLst>
              <a:gd name="adj1" fmla="val 9441"/>
              <a:gd name="adj2" fmla="val 12901"/>
              <a:gd name="adj3" fmla="val 16613"/>
              <a:gd name="adj4" fmla="val 40158"/>
            </a:avLst>
          </a:prstGeom>
          <a:solidFill>
            <a:srgbClr val="263238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900" dirty="0">
              <a:cs typeface="+mn-ea"/>
              <a:sym typeface="+mn-lt"/>
            </a:endParaRPr>
          </a:p>
        </p:txBody>
      </p:sp>
      <p:sp>
        <p:nvSpPr>
          <p:cNvPr id="6" name="弯曲箭头 4">
            <a:extLst>
              <a:ext uri="{FF2B5EF4-FFF2-40B4-BE49-F238E27FC236}">
                <a16:creationId xmlns:a16="http://schemas.microsoft.com/office/drawing/2014/main" id="{B1CA0FFF-475F-BACF-1D3A-CE2EB789D91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>
            <a:off x="8547465" y="2782188"/>
            <a:ext cx="1252123" cy="3632885"/>
          </a:xfrm>
          <a:prstGeom prst="bentArrow">
            <a:avLst>
              <a:gd name="adj1" fmla="val 9441"/>
              <a:gd name="adj2" fmla="val 12901"/>
              <a:gd name="adj3" fmla="val 16613"/>
              <a:gd name="adj4" fmla="val 40158"/>
            </a:avLst>
          </a:prstGeom>
          <a:solidFill>
            <a:srgbClr val="FF725E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900" dirty="0">
              <a:cs typeface="+mn-ea"/>
              <a:sym typeface="+mn-lt"/>
            </a:endParaRPr>
          </a:p>
        </p:txBody>
      </p:sp>
      <p:sp>
        <p:nvSpPr>
          <p:cNvPr id="7" name="弯曲箭头 5">
            <a:extLst>
              <a:ext uri="{FF2B5EF4-FFF2-40B4-BE49-F238E27FC236}">
                <a16:creationId xmlns:a16="http://schemas.microsoft.com/office/drawing/2014/main" id="{4F2625C6-1705-C291-A853-B3D9E8AF569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6200000" flipV="1">
            <a:off x="1546876" y="1016681"/>
            <a:ext cx="1250269" cy="3109313"/>
          </a:xfrm>
          <a:prstGeom prst="bentArrow">
            <a:avLst>
              <a:gd name="adj1" fmla="val 9441"/>
              <a:gd name="adj2" fmla="val 12901"/>
              <a:gd name="adj3" fmla="val 16613"/>
              <a:gd name="adj4" fmla="val 40158"/>
            </a:avLst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cs typeface="+mn-ea"/>
              <a:sym typeface="+mn-lt"/>
            </a:endParaRPr>
          </a:p>
        </p:txBody>
      </p:sp>
      <p:sp>
        <p:nvSpPr>
          <p:cNvPr id="8" name="弯曲箭头 6">
            <a:extLst>
              <a:ext uri="{FF2B5EF4-FFF2-40B4-BE49-F238E27FC236}">
                <a16:creationId xmlns:a16="http://schemas.microsoft.com/office/drawing/2014/main" id="{042CA812-CDEB-72EE-5272-FA7006C0833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6200000" flipV="1">
            <a:off x="5017380" y="853066"/>
            <a:ext cx="1246567" cy="3432841"/>
          </a:xfrm>
          <a:prstGeom prst="bentArrow">
            <a:avLst>
              <a:gd name="adj1" fmla="val 9441"/>
              <a:gd name="adj2" fmla="val 12901"/>
              <a:gd name="adj3" fmla="val 16613"/>
              <a:gd name="adj4" fmla="val 40158"/>
            </a:avLst>
          </a:prstGeom>
          <a:solidFill>
            <a:srgbClr val="FF725E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900" dirty="0">
              <a:cs typeface="+mn-ea"/>
              <a:sym typeface="+mn-lt"/>
            </a:endParaRPr>
          </a:p>
        </p:txBody>
      </p:sp>
      <p:sp>
        <p:nvSpPr>
          <p:cNvPr id="9" name="弯曲箭头 7">
            <a:extLst>
              <a:ext uri="{FF2B5EF4-FFF2-40B4-BE49-F238E27FC236}">
                <a16:creationId xmlns:a16="http://schemas.microsoft.com/office/drawing/2014/main" id="{86F79F49-CA70-152B-3591-986B1FFFF1A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6200000" flipV="1">
            <a:off x="8550244" y="753044"/>
            <a:ext cx="1246567" cy="3632885"/>
          </a:xfrm>
          <a:prstGeom prst="bentArrow">
            <a:avLst>
              <a:gd name="adj1" fmla="val 9441"/>
              <a:gd name="adj2" fmla="val 12901"/>
              <a:gd name="adj3" fmla="val 16613"/>
              <a:gd name="adj4" fmla="val 40158"/>
            </a:avLst>
          </a:prstGeom>
          <a:solidFill>
            <a:srgbClr val="263238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900" dirty="0">
              <a:cs typeface="+mn-ea"/>
              <a:sym typeface="+mn-lt"/>
            </a:endParaRPr>
          </a:p>
        </p:txBody>
      </p:sp>
      <p:grpSp>
        <p:nvGrpSpPr>
          <p:cNvPr id="16" name="组合 15" descr="D:\51PPT模板网\51pptmoban.com\图片001.jpg">
            <a:extLst>
              <a:ext uri="{FF2B5EF4-FFF2-40B4-BE49-F238E27FC236}">
                <a16:creationId xmlns:a16="http://schemas.microsoft.com/office/drawing/2014/main" id="{3AEFEF38-1017-6E00-7FFC-C3C0F506AC84}"/>
              </a:ext>
            </a:extLst>
          </p:cNvPr>
          <p:cNvGrpSpPr/>
          <p:nvPr/>
        </p:nvGrpSpPr>
        <p:grpSpPr>
          <a:xfrm>
            <a:off x="3377775" y="5365593"/>
            <a:ext cx="376796" cy="372448"/>
            <a:chOff x="24419" y="4365194"/>
            <a:chExt cx="376796" cy="372448"/>
          </a:xfrm>
          <a:solidFill>
            <a:schemeClr val="accent2"/>
          </a:solidFill>
        </p:grpSpPr>
        <p:sp>
          <p:nvSpPr>
            <p:cNvPr id="50" name="图形11">
              <a:extLst>
                <a:ext uri="{FF2B5EF4-FFF2-40B4-BE49-F238E27FC236}">
                  <a16:creationId xmlns:a16="http://schemas.microsoft.com/office/drawing/2014/main" id="{FBFCB2E8-81E0-CCEF-9E33-F988E0C364B0}"/>
                </a:ext>
              </a:extLst>
            </p:cNvPr>
            <p:cNvSpPr/>
            <p:nvPr/>
          </p:nvSpPr>
          <p:spPr>
            <a:xfrm>
              <a:off x="127312" y="4584025"/>
              <a:ext cx="255063" cy="153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19" y="0"/>
                  </a:moveTo>
                  <a:cubicBezTo>
                    <a:pt x="10877" y="0"/>
                    <a:pt x="10877" y="0"/>
                    <a:pt x="10877" y="0"/>
                  </a:cubicBezTo>
                  <a:cubicBezTo>
                    <a:pt x="12102" y="1543"/>
                    <a:pt x="13174" y="3600"/>
                    <a:pt x="13634" y="5914"/>
                  </a:cubicBezTo>
                  <a:cubicBezTo>
                    <a:pt x="15319" y="5914"/>
                    <a:pt x="15319" y="5914"/>
                    <a:pt x="15319" y="5914"/>
                  </a:cubicBezTo>
                  <a:cubicBezTo>
                    <a:pt x="16851" y="5914"/>
                    <a:pt x="18230" y="8229"/>
                    <a:pt x="18230" y="10800"/>
                  </a:cubicBezTo>
                  <a:cubicBezTo>
                    <a:pt x="18230" y="13629"/>
                    <a:pt x="16851" y="15943"/>
                    <a:pt x="15319" y="15943"/>
                  </a:cubicBezTo>
                  <a:cubicBezTo>
                    <a:pt x="6434" y="15943"/>
                    <a:pt x="6434" y="15943"/>
                    <a:pt x="6434" y="15943"/>
                  </a:cubicBezTo>
                  <a:cubicBezTo>
                    <a:pt x="4902" y="15943"/>
                    <a:pt x="3523" y="13629"/>
                    <a:pt x="3523" y="10800"/>
                  </a:cubicBezTo>
                  <a:cubicBezTo>
                    <a:pt x="3523" y="9771"/>
                    <a:pt x="3677" y="8743"/>
                    <a:pt x="3983" y="7971"/>
                  </a:cubicBezTo>
                  <a:cubicBezTo>
                    <a:pt x="306" y="7971"/>
                    <a:pt x="306" y="7971"/>
                    <a:pt x="306" y="7971"/>
                  </a:cubicBezTo>
                  <a:cubicBezTo>
                    <a:pt x="153" y="9000"/>
                    <a:pt x="0" y="9771"/>
                    <a:pt x="0" y="10800"/>
                  </a:cubicBezTo>
                  <a:cubicBezTo>
                    <a:pt x="0" y="16714"/>
                    <a:pt x="2911" y="21600"/>
                    <a:pt x="6434" y="21600"/>
                  </a:cubicBezTo>
                  <a:cubicBezTo>
                    <a:pt x="15319" y="21600"/>
                    <a:pt x="15319" y="21600"/>
                    <a:pt x="15319" y="21600"/>
                  </a:cubicBezTo>
                  <a:cubicBezTo>
                    <a:pt x="18843" y="21600"/>
                    <a:pt x="21600" y="16714"/>
                    <a:pt x="21600" y="10800"/>
                  </a:cubicBezTo>
                  <a:cubicBezTo>
                    <a:pt x="21600" y="4886"/>
                    <a:pt x="18843" y="0"/>
                    <a:pt x="15319" y="0"/>
                  </a:cubicBez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1" name="图形12">
              <a:extLst>
                <a:ext uri="{FF2B5EF4-FFF2-40B4-BE49-F238E27FC236}">
                  <a16:creationId xmlns:a16="http://schemas.microsoft.com/office/drawing/2014/main" id="{1D8179DF-2512-23B0-F0C0-EF6A254488BB}"/>
                </a:ext>
              </a:extLst>
            </p:cNvPr>
            <p:cNvSpPr/>
            <p:nvPr/>
          </p:nvSpPr>
          <p:spPr>
            <a:xfrm>
              <a:off x="24419" y="4584025"/>
              <a:ext cx="256512" cy="153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9" y="15943"/>
                  </a:moveTo>
                  <a:cubicBezTo>
                    <a:pt x="6434" y="15943"/>
                    <a:pt x="6434" y="15943"/>
                    <a:pt x="6434" y="15943"/>
                  </a:cubicBezTo>
                  <a:cubicBezTo>
                    <a:pt x="4749" y="15943"/>
                    <a:pt x="3370" y="13629"/>
                    <a:pt x="3370" y="10800"/>
                  </a:cubicBezTo>
                  <a:cubicBezTo>
                    <a:pt x="3370" y="8229"/>
                    <a:pt x="4749" y="5914"/>
                    <a:pt x="6434" y="5914"/>
                  </a:cubicBezTo>
                  <a:cubicBezTo>
                    <a:pt x="7353" y="5914"/>
                    <a:pt x="7353" y="5914"/>
                    <a:pt x="7353" y="5914"/>
                  </a:cubicBezTo>
                  <a:cubicBezTo>
                    <a:pt x="15166" y="5914"/>
                    <a:pt x="15166" y="5914"/>
                    <a:pt x="15166" y="5914"/>
                  </a:cubicBezTo>
                  <a:cubicBezTo>
                    <a:pt x="16851" y="5914"/>
                    <a:pt x="18230" y="8229"/>
                    <a:pt x="18230" y="10800"/>
                  </a:cubicBezTo>
                  <a:cubicBezTo>
                    <a:pt x="18230" y="11314"/>
                    <a:pt x="18077" y="11571"/>
                    <a:pt x="18077" y="11829"/>
                  </a:cubicBezTo>
                  <a:cubicBezTo>
                    <a:pt x="18077" y="12600"/>
                    <a:pt x="17770" y="13371"/>
                    <a:pt x="17464" y="13886"/>
                  </a:cubicBezTo>
                  <a:cubicBezTo>
                    <a:pt x="21294" y="13886"/>
                    <a:pt x="21294" y="13886"/>
                    <a:pt x="21294" y="13886"/>
                  </a:cubicBezTo>
                  <a:cubicBezTo>
                    <a:pt x="21447" y="13371"/>
                    <a:pt x="21447" y="12600"/>
                    <a:pt x="21600" y="11829"/>
                  </a:cubicBezTo>
                  <a:cubicBezTo>
                    <a:pt x="21600" y="11829"/>
                    <a:pt x="21600" y="11829"/>
                    <a:pt x="21600" y="11829"/>
                  </a:cubicBezTo>
                  <a:cubicBezTo>
                    <a:pt x="21600" y="11571"/>
                    <a:pt x="21600" y="11314"/>
                    <a:pt x="21600" y="10800"/>
                  </a:cubicBezTo>
                  <a:cubicBezTo>
                    <a:pt x="21600" y="4886"/>
                    <a:pt x="18689" y="0"/>
                    <a:pt x="15166" y="0"/>
                  </a:cubicBezTo>
                  <a:cubicBezTo>
                    <a:pt x="7353" y="0"/>
                    <a:pt x="7353" y="0"/>
                    <a:pt x="7353" y="0"/>
                  </a:cubicBezTo>
                  <a:cubicBezTo>
                    <a:pt x="6434" y="0"/>
                    <a:pt x="6434" y="0"/>
                    <a:pt x="6434" y="0"/>
                  </a:cubicBezTo>
                  <a:cubicBezTo>
                    <a:pt x="2911" y="0"/>
                    <a:pt x="0" y="4886"/>
                    <a:pt x="0" y="10800"/>
                  </a:cubicBezTo>
                  <a:cubicBezTo>
                    <a:pt x="0" y="16714"/>
                    <a:pt x="2911" y="21600"/>
                    <a:pt x="6434" y="21600"/>
                  </a:cubicBezTo>
                  <a:cubicBezTo>
                    <a:pt x="11030" y="21600"/>
                    <a:pt x="11030" y="21600"/>
                    <a:pt x="11030" y="21600"/>
                  </a:cubicBezTo>
                  <a:cubicBezTo>
                    <a:pt x="9804" y="20314"/>
                    <a:pt x="8732" y="18257"/>
                    <a:pt x="8119" y="15943"/>
                  </a:cubicBez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2" name="图形13">
              <a:extLst>
                <a:ext uri="{FF2B5EF4-FFF2-40B4-BE49-F238E27FC236}">
                  <a16:creationId xmlns:a16="http://schemas.microsoft.com/office/drawing/2014/main" id="{D6181DDD-86E3-87D8-DD04-D594FC37A7F0}"/>
                </a:ext>
              </a:extLst>
            </p:cNvPr>
            <p:cNvSpPr/>
            <p:nvPr/>
          </p:nvSpPr>
          <p:spPr>
            <a:xfrm>
              <a:off x="109922" y="4365194"/>
              <a:ext cx="188398" cy="186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05" y="0"/>
                  </a:moveTo>
                  <a:cubicBezTo>
                    <a:pt x="4823" y="0"/>
                    <a:pt x="0" y="4823"/>
                    <a:pt x="0" y="10695"/>
                  </a:cubicBezTo>
                  <a:cubicBezTo>
                    <a:pt x="0" y="16777"/>
                    <a:pt x="4823" y="21600"/>
                    <a:pt x="10905" y="21600"/>
                  </a:cubicBezTo>
                  <a:cubicBezTo>
                    <a:pt x="16777" y="21600"/>
                    <a:pt x="21600" y="16777"/>
                    <a:pt x="21600" y="10695"/>
                  </a:cubicBezTo>
                  <a:cubicBezTo>
                    <a:pt x="21600" y="4823"/>
                    <a:pt x="16777" y="0"/>
                    <a:pt x="10905" y="0"/>
                  </a:cubicBezTo>
                  <a:close/>
                  <a:moveTo>
                    <a:pt x="17196" y="12373"/>
                  </a:moveTo>
                  <a:cubicBezTo>
                    <a:pt x="12583" y="12373"/>
                    <a:pt x="12583" y="12373"/>
                    <a:pt x="12583" y="12373"/>
                  </a:cubicBezTo>
                  <a:cubicBezTo>
                    <a:pt x="12583" y="16986"/>
                    <a:pt x="12583" y="16986"/>
                    <a:pt x="12583" y="16986"/>
                  </a:cubicBezTo>
                  <a:cubicBezTo>
                    <a:pt x="9017" y="16986"/>
                    <a:pt x="9017" y="16986"/>
                    <a:pt x="9017" y="16986"/>
                  </a:cubicBezTo>
                  <a:cubicBezTo>
                    <a:pt x="9017" y="12373"/>
                    <a:pt x="9017" y="12373"/>
                    <a:pt x="9017" y="12373"/>
                  </a:cubicBezTo>
                  <a:cubicBezTo>
                    <a:pt x="4614" y="12373"/>
                    <a:pt x="4614" y="12373"/>
                    <a:pt x="4614" y="12373"/>
                  </a:cubicBezTo>
                  <a:cubicBezTo>
                    <a:pt x="4614" y="9017"/>
                    <a:pt x="4614" y="9017"/>
                    <a:pt x="4614" y="9017"/>
                  </a:cubicBezTo>
                  <a:cubicBezTo>
                    <a:pt x="9017" y="9017"/>
                    <a:pt x="9017" y="9017"/>
                    <a:pt x="9017" y="9017"/>
                  </a:cubicBezTo>
                  <a:cubicBezTo>
                    <a:pt x="9017" y="4404"/>
                    <a:pt x="9017" y="4404"/>
                    <a:pt x="9017" y="4404"/>
                  </a:cubicBezTo>
                  <a:cubicBezTo>
                    <a:pt x="12583" y="4404"/>
                    <a:pt x="12583" y="4404"/>
                    <a:pt x="12583" y="4404"/>
                  </a:cubicBezTo>
                  <a:cubicBezTo>
                    <a:pt x="12583" y="9017"/>
                    <a:pt x="12583" y="9017"/>
                    <a:pt x="12583" y="9017"/>
                  </a:cubicBezTo>
                  <a:cubicBezTo>
                    <a:pt x="17196" y="9017"/>
                    <a:pt x="17196" y="9017"/>
                    <a:pt x="17196" y="9017"/>
                  </a:cubicBezTo>
                  <a:lnTo>
                    <a:pt x="17196" y="12373"/>
                  </a:ln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图形14">
              <a:extLst>
                <a:ext uri="{FF2B5EF4-FFF2-40B4-BE49-F238E27FC236}">
                  <a16:creationId xmlns:a16="http://schemas.microsoft.com/office/drawing/2014/main" id="{DABE78F4-15B7-EDCE-E0F6-4949CE60B7AD}"/>
                </a:ext>
              </a:extLst>
            </p:cNvPr>
            <p:cNvSpPr/>
            <p:nvPr/>
          </p:nvSpPr>
          <p:spPr>
            <a:xfrm>
              <a:off x="341796" y="4462291"/>
              <a:ext cx="24637" cy="95648"/>
            </a:xfrm>
            <a:prstGeom prst="rect">
              <a:avLst/>
            </a:pr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图形15">
              <a:extLst>
                <a:ext uri="{FF2B5EF4-FFF2-40B4-BE49-F238E27FC236}">
                  <a16:creationId xmlns:a16="http://schemas.microsoft.com/office/drawing/2014/main" id="{B39F0C57-DFCE-5BE5-FACE-75A54D70C407}"/>
                </a:ext>
              </a:extLst>
            </p:cNvPr>
            <p:cNvSpPr/>
            <p:nvPr/>
          </p:nvSpPr>
          <p:spPr>
            <a:xfrm>
              <a:off x="307015" y="4497072"/>
              <a:ext cx="94200" cy="26087"/>
            </a:xfrm>
            <a:prstGeom prst="rect">
              <a:avLst/>
            </a:pr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图形16">
              <a:extLst>
                <a:ext uri="{FF2B5EF4-FFF2-40B4-BE49-F238E27FC236}">
                  <a16:creationId xmlns:a16="http://schemas.microsoft.com/office/drawing/2014/main" id="{BCB524EC-4A04-55E3-B79F-7EB3DFAAD641}"/>
                </a:ext>
              </a:extLst>
            </p:cNvPr>
            <p:cNvSpPr/>
            <p:nvPr/>
          </p:nvSpPr>
          <p:spPr>
            <a:xfrm>
              <a:off x="46157" y="4489826"/>
              <a:ext cx="15942" cy="56521"/>
            </a:xfrm>
            <a:prstGeom prst="rect">
              <a:avLst/>
            </a:pr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6" name="图形17">
              <a:extLst>
                <a:ext uri="{FF2B5EF4-FFF2-40B4-BE49-F238E27FC236}">
                  <a16:creationId xmlns:a16="http://schemas.microsoft.com/office/drawing/2014/main" id="{9D16A224-4F2A-5A37-8B93-0FCFAC1D2DF4}"/>
                </a:ext>
              </a:extLst>
            </p:cNvPr>
            <p:cNvSpPr/>
            <p:nvPr/>
          </p:nvSpPr>
          <p:spPr>
            <a:xfrm>
              <a:off x="24419" y="4510115"/>
              <a:ext cx="59418" cy="15942"/>
            </a:xfrm>
            <a:prstGeom prst="rect">
              <a:avLst/>
            </a:pr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83F4019-2E0F-523B-18BB-FF6746594828}"/>
              </a:ext>
            </a:extLst>
          </p:cNvPr>
          <p:cNvGrpSpPr/>
          <p:nvPr/>
        </p:nvGrpSpPr>
        <p:grpSpPr>
          <a:xfrm>
            <a:off x="10599137" y="1369730"/>
            <a:ext cx="494722" cy="357957"/>
            <a:chOff x="-8913" y="3284078"/>
            <a:chExt cx="494722" cy="357957"/>
          </a:xfrm>
          <a:solidFill>
            <a:srgbClr val="263238"/>
          </a:solidFill>
        </p:grpSpPr>
        <p:sp>
          <p:nvSpPr>
            <p:cNvPr id="42" name="图形32">
              <a:extLst>
                <a:ext uri="{FF2B5EF4-FFF2-40B4-BE49-F238E27FC236}">
                  <a16:creationId xmlns:a16="http://schemas.microsoft.com/office/drawing/2014/main" id="{C2016FA5-55D4-BE09-8D46-2FF0E9E1DCA2}"/>
                </a:ext>
              </a:extLst>
            </p:cNvPr>
            <p:cNvSpPr/>
            <p:nvPr/>
          </p:nvSpPr>
          <p:spPr>
            <a:xfrm>
              <a:off x="-8913" y="3284078"/>
              <a:ext cx="402883" cy="357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19" y="0"/>
                  </a:moveTo>
                  <a:cubicBezTo>
                    <a:pt x="681" y="0"/>
                    <a:pt x="681" y="0"/>
                    <a:pt x="681" y="0"/>
                  </a:cubicBezTo>
                  <a:cubicBezTo>
                    <a:pt x="389" y="0"/>
                    <a:pt x="0" y="329"/>
                    <a:pt x="0" y="768"/>
                  </a:cubicBezTo>
                  <a:cubicBezTo>
                    <a:pt x="0" y="20832"/>
                    <a:pt x="0" y="20832"/>
                    <a:pt x="0" y="20832"/>
                  </a:cubicBezTo>
                  <a:cubicBezTo>
                    <a:pt x="0" y="21161"/>
                    <a:pt x="389" y="21600"/>
                    <a:pt x="681" y="21600"/>
                  </a:cubicBezTo>
                  <a:cubicBezTo>
                    <a:pt x="20919" y="21600"/>
                    <a:pt x="20919" y="21600"/>
                    <a:pt x="20919" y="21600"/>
                  </a:cubicBezTo>
                  <a:cubicBezTo>
                    <a:pt x="21308" y="21600"/>
                    <a:pt x="21600" y="21161"/>
                    <a:pt x="21600" y="20832"/>
                  </a:cubicBezTo>
                  <a:cubicBezTo>
                    <a:pt x="21600" y="768"/>
                    <a:pt x="21600" y="768"/>
                    <a:pt x="21600" y="768"/>
                  </a:cubicBezTo>
                  <a:cubicBezTo>
                    <a:pt x="21600" y="329"/>
                    <a:pt x="21308" y="0"/>
                    <a:pt x="20919" y="0"/>
                  </a:cubicBezTo>
                  <a:close/>
                  <a:moveTo>
                    <a:pt x="16638" y="1645"/>
                  </a:moveTo>
                  <a:cubicBezTo>
                    <a:pt x="17124" y="1645"/>
                    <a:pt x="17514" y="2083"/>
                    <a:pt x="17514" y="2631"/>
                  </a:cubicBezTo>
                  <a:cubicBezTo>
                    <a:pt x="17514" y="3180"/>
                    <a:pt x="17124" y="3728"/>
                    <a:pt x="16638" y="3728"/>
                  </a:cubicBezTo>
                  <a:cubicBezTo>
                    <a:pt x="16151" y="3728"/>
                    <a:pt x="15762" y="3180"/>
                    <a:pt x="15762" y="2631"/>
                  </a:cubicBezTo>
                  <a:cubicBezTo>
                    <a:pt x="15762" y="2083"/>
                    <a:pt x="16151" y="1645"/>
                    <a:pt x="16638" y="1645"/>
                  </a:cubicBezTo>
                  <a:close/>
                  <a:moveTo>
                    <a:pt x="13914" y="1645"/>
                  </a:moveTo>
                  <a:cubicBezTo>
                    <a:pt x="14497" y="1645"/>
                    <a:pt x="14886" y="2083"/>
                    <a:pt x="14886" y="2631"/>
                  </a:cubicBezTo>
                  <a:cubicBezTo>
                    <a:pt x="14886" y="3180"/>
                    <a:pt x="14497" y="3728"/>
                    <a:pt x="13914" y="3728"/>
                  </a:cubicBezTo>
                  <a:cubicBezTo>
                    <a:pt x="13427" y="3728"/>
                    <a:pt x="13038" y="3180"/>
                    <a:pt x="13038" y="2631"/>
                  </a:cubicBezTo>
                  <a:cubicBezTo>
                    <a:pt x="13038" y="2083"/>
                    <a:pt x="13427" y="1645"/>
                    <a:pt x="13914" y="1645"/>
                  </a:cubicBezTo>
                  <a:close/>
                  <a:moveTo>
                    <a:pt x="20238" y="20065"/>
                  </a:moveTo>
                  <a:cubicBezTo>
                    <a:pt x="1362" y="20065"/>
                    <a:pt x="1362" y="20065"/>
                    <a:pt x="1362" y="20065"/>
                  </a:cubicBezTo>
                  <a:cubicBezTo>
                    <a:pt x="1362" y="5373"/>
                    <a:pt x="1362" y="5373"/>
                    <a:pt x="1362" y="5373"/>
                  </a:cubicBezTo>
                  <a:cubicBezTo>
                    <a:pt x="20238" y="5373"/>
                    <a:pt x="20238" y="5373"/>
                    <a:pt x="20238" y="5373"/>
                  </a:cubicBezTo>
                  <a:lnTo>
                    <a:pt x="20238" y="20065"/>
                  </a:lnTo>
                  <a:close/>
                  <a:moveTo>
                    <a:pt x="19362" y="3728"/>
                  </a:moveTo>
                  <a:cubicBezTo>
                    <a:pt x="18778" y="3728"/>
                    <a:pt x="18389" y="3180"/>
                    <a:pt x="18389" y="2631"/>
                  </a:cubicBezTo>
                  <a:cubicBezTo>
                    <a:pt x="18389" y="2083"/>
                    <a:pt x="18778" y="1645"/>
                    <a:pt x="19362" y="1645"/>
                  </a:cubicBezTo>
                  <a:cubicBezTo>
                    <a:pt x="19849" y="1645"/>
                    <a:pt x="20238" y="2083"/>
                    <a:pt x="20238" y="2631"/>
                  </a:cubicBezTo>
                  <a:cubicBezTo>
                    <a:pt x="20238" y="3180"/>
                    <a:pt x="19849" y="3728"/>
                    <a:pt x="19362" y="3728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图形33">
              <a:extLst>
                <a:ext uri="{FF2B5EF4-FFF2-40B4-BE49-F238E27FC236}">
                  <a16:creationId xmlns:a16="http://schemas.microsoft.com/office/drawing/2014/main" id="{180644F7-C9DF-2F4D-E379-2A558DA8287A}"/>
                </a:ext>
              </a:extLst>
            </p:cNvPr>
            <p:cNvSpPr/>
            <p:nvPr/>
          </p:nvSpPr>
          <p:spPr>
            <a:xfrm>
              <a:off x="264989" y="3524648"/>
              <a:ext cx="37680" cy="39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15" y="0"/>
                  </a:moveTo>
                  <a:lnTo>
                    <a:pt x="5815" y="1600"/>
                  </a:lnTo>
                  <a:lnTo>
                    <a:pt x="0" y="21600"/>
                  </a:lnTo>
                  <a:lnTo>
                    <a:pt x="19938" y="15200"/>
                  </a:lnTo>
                  <a:lnTo>
                    <a:pt x="21600" y="15200"/>
                  </a:lnTo>
                  <a:lnTo>
                    <a:pt x="5815" y="0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图形34">
              <a:extLst>
                <a:ext uri="{FF2B5EF4-FFF2-40B4-BE49-F238E27FC236}">
                  <a16:creationId xmlns:a16="http://schemas.microsoft.com/office/drawing/2014/main" id="{05F79C14-6B88-78A8-6CE0-7481683C1F3B}"/>
                </a:ext>
              </a:extLst>
            </p:cNvPr>
            <p:cNvSpPr/>
            <p:nvPr/>
          </p:nvSpPr>
          <p:spPr>
            <a:xfrm>
              <a:off x="415707" y="3340534"/>
              <a:ext cx="70102" cy="72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3" h="21195" extrusionOk="0">
                  <a:moveTo>
                    <a:pt x="16062" y="21195"/>
                  </a:moveTo>
                  <a:cubicBezTo>
                    <a:pt x="20492" y="16875"/>
                    <a:pt x="20492" y="16875"/>
                    <a:pt x="20492" y="16875"/>
                  </a:cubicBezTo>
                  <a:cubicBezTo>
                    <a:pt x="21600" y="15795"/>
                    <a:pt x="21600" y="13095"/>
                    <a:pt x="20492" y="12015"/>
                  </a:cubicBezTo>
                  <a:cubicBezTo>
                    <a:pt x="9415" y="1215"/>
                    <a:pt x="9415" y="1215"/>
                    <a:pt x="9415" y="1215"/>
                  </a:cubicBezTo>
                  <a:cubicBezTo>
                    <a:pt x="7754" y="-405"/>
                    <a:pt x="5538" y="-405"/>
                    <a:pt x="3877" y="1215"/>
                  </a:cubicBezTo>
                  <a:cubicBezTo>
                    <a:pt x="0" y="5535"/>
                    <a:pt x="0" y="5535"/>
                    <a:pt x="0" y="5535"/>
                  </a:cubicBezTo>
                  <a:lnTo>
                    <a:pt x="16062" y="21195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图形35">
              <a:extLst>
                <a:ext uri="{FF2B5EF4-FFF2-40B4-BE49-F238E27FC236}">
                  <a16:creationId xmlns:a16="http://schemas.microsoft.com/office/drawing/2014/main" id="{586790D1-E9FF-E078-7159-92D3FB87B6E8}"/>
                </a:ext>
              </a:extLst>
            </p:cNvPr>
            <p:cNvSpPr/>
            <p:nvPr/>
          </p:nvSpPr>
          <p:spPr>
            <a:xfrm>
              <a:off x="295340" y="3365235"/>
              <a:ext cx="168192" cy="168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6" h="21426" extrusionOk="0">
                  <a:moveTo>
                    <a:pt x="14691" y="0"/>
                  </a:moveTo>
                  <a:cubicBezTo>
                    <a:pt x="14691" y="0"/>
                    <a:pt x="14458" y="0"/>
                    <a:pt x="14458" y="0"/>
                  </a:cubicBezTo>
                  <a:cubicBezTo>
                    <a:pt x="523" y="14168"/>
                    <a:pt x="523" y="14168"/>
                    <a:pt x="523" y="14168"/>
                  </a:cubicBezTo>
                  <a:cubicBezTo>
                    <a:pt x="-174" y="14632"/>
                    <a:pt x="-174" y="15794"/>
                    <a:pt x="523" y="16490"/>
                  </a:cubicBezTo>
                  <a:cubicBezTo>
                    <a:pt x="523" y="16490"/>
                    <a:pt x="523" y="16490"/>
                    <a:pt x="523" y="16490"/>
                  </a:cubicBezTo>
                  <a:cubicBezTo>
                    <a:pt x="987" y="16955"/>
                    <a:pt x="1684" y="17187"/>
                    <a:pt x="2149" y="16955"/>
                  </a:cubicBezTo>
                  <a:cubicBezTo>
                    <a:pt x="2149" y="17419"/>
                    <a:pt x="2149" y="18116"/>
                    <a:pt x="2613" y="18581"/>
                  </a:cubicBezTo>
                  <a:cubicBezTo>
                    <a:pt x="2845" y="18813"/>
                    <a:pt x="2845" y="18813"/>
                    <a:pt x="2845" y="18813"/>
                  </a:cubicBezTo>
                  <a:cubicBezTo>
                    <a:pt x="3310" y="19277"/>
                    <a:pt x="3774" y="19277"/>
                    <a:pt x="4471" y="19045"/>
                  </a:cubicBezTo>
                  <a:cubicBezTo>
                    <a:pt x="4239" y="19742"/>
                    <a:pt x="4239" y="20206"/>
                    <a:pt x="4703" y="20671"/>
                  </a:cubicBezTo>
                  <a:cubicBezTo>
                    <a:pt x="4936" y="20903"/>
                    <a:pt x="4936" y="20903"/>
                    <a:pt x="4936" y="20903"/>
                  </a:cubicBezTo>
                  <a:cubicBezTo>
                    <a:pt x="5632" y="21600"/>
                    <a:pt x="6561" y="21600"/>
                    <a:pt x="7258" y="20903"/>
                  </a:cubicBezTo>
                  <a:cubicBezTo>
                    <a:pt x="21194" y="6968"/>
                    <a:pt x="21194" y="6968"/>
                    <a:pt x="21194" y="6968"/>
                  </a:cubicBezTo>
                  <a:cubicBezTo>
                    <a:pt x="21426" y="6735"/>
                    <a:pt x="21426" y="6735"/>
                    <a:pt x="21426" y="6735"/>
                  </a:cubicBezTo>
                  <a:lnTo>
                    <a:pt x="14691" y="0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图形36">
              <a:extLst>
                <a:ext uri="{FF2B5EF4-FFF2-40B4-BE49-F238E27FC236}">
                  <a16:creationId xmlns:a16="http://schemas.microsoft.com/office/drawing/2014/main" id="{5C8E576A-F3A1-D22C-BA9C-BF51157B6C52}"/>
                </a:ext>
              </a:extLst>
            </p:cNvPr>
            <p:cNvSpPr/>
            <p:nvPr/>
          </p:nvSpPr>
          <p:spPr>
            <a:xfrm>
              <a:off x="44708" y="3421754"/>
              <a:ext cx="131879" cy="13044"/>
            </a:xfrm>
            <a:prstGeom prst="rect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图形37">
              <a:extLst>
                <a:ext uri="{FF2B5EF4-FFF2-40B4-BE49-F238E27FC236}">
                  <a16:creationId xmlns:a16="http://schemas.microsoft.com/office/drawing/2014/main" id="{F284BECC-CC5F-F79F-1004-D58E93B5D76E}"/>
                </a:ext>
              </a:extLst>
            </p:cNvPr>
            <p:cNvSpPr/>
            <p:nvPr/>
          </p:nvSpPr>
          <p:spPr>
            <a:xfrm>
              <a:off x="44708" y="3463781"/>
              <a:ext cx="207238" cy="13044"/>
            </a:xfrm>
            <a:prstGeom prst="rect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图形38">
              <a:extLst>
                <a:ext uri="{FF2B5EF4-FFF2-40B4-BE49-F238E27FC236}">
                  <a16:creationId xmlns:a16="http://schemas.microsoft.com/office/drawing/2014/main" id="{784EF5A1-31EC-FC07-2652-ABCCB94C7E04}"/>
                </a:ext>
              </a:extLst>
            </p:cNvPr>
            <p:cNvSpPr/>
            <p:nvPr/>
          </p:nvSpPr>
          <p:spPr>
            <a:xfrm>
              <a:off x="44708" y="3507258"/>
              <a:ext cx="207238" cy="13044"/>
            </a:xfrm>
            <a:prstGeom prst="rect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图形39">
              <a:extLst>
                <a:ext uri="{FF2B5EF4-FFF2-40B4-BE49-F238E27FC236}">
                  <a16:creationId xmlns:a16="http://schemas.microsoft.com/office/drawing/2014/main" id="{D4AA9E32-7F50-C972-6464-1ED8C7DB0C5B}"/>
                </a:ext>
              </a:extLst>
            </p:cNvPr>
            <p:cNvSpPr/>
            <p:nvPr/>
          </p:nvSpPr>
          <p:spPr>
            <a:xfrm>
              <a:off x="44708" y="3549285"/>
              <a:ext cx="207238" cy="11594"/>
            </a:xfrm>
            <a:prstGeom prst="rect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图形51">
            <a:extLst>
              <a:ext uri="{FF2B5EF4-FFF2-40B4-BE49-F238E27FC236}">
                <a16:creationId xmlns:a16="http://schemas.microsoft.com/office/drawing/2014/main" id="{9FDB3D1C-D341-2F7E-EC95-3BAF62861B24}"/>
              </a:ext>
            </a:extLst>
          </p:cNvPr>
          <p:cNvSpPr/>
          <p:nvPr/>
        </p:nvSpPr>
        <p:spPr>
          <a:xfrm>
            <a:off x="7013863" y="5400373"/>
            <a:ext cx="366652" cy="337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48" y="3832"/>
                </a:moveTo>
                <a:cubicBezTo>
                  <a:pt x="16147" y="3832"/>
                  <a:pt x="16147" y="3832"/>
                  <a:pt x="16147" y="3832"/>
                </a:cubicBezTo>
                <a:cubicBezTo>
                  <a:pt x="16147" y="3484"/>
                  <a:pt x="16147" y="3484"/>
                  <a:pt x="16147" y="3484"/>
                </a:cubicBezTo>
                <a:cubicBezTo>
                  <a:pt x="16147" y="1510"/>
                  <a:pt x="14756" y="0"/>
                  <a:pt x="12939" y="0"/>
                </a:cubicBezTo>
                <a:cubicBezTo>
                  <a:pt x="8554" y="0"/>
                  <a:pt x="8554" y="0"/>
                  <a:pt x="8554" y="0"/>
                </a:cubicBezTo>
                <a:cubicBezTo>
                  <a:pt x="6844" y="0"/>
                  <a:pt x="5453" y="1510"/>
                  <a:pt x="5453" y="3484"/>
                </a:cubicBezTo>
                <a:cubicBezTo>
                  <a:pt x="5453" y="3832"/>
                  <a:pt x="5453" y="3832"/>
                  <a:pt x="5453" y="3832"/>
                </a:cubicBezTo>
                <a:cubicBezTo>
                  <a:pt x="2246" y="3832"/>
                  <a:pt x="2246" y="3832"/>
                  <a:pt x="2246" y="3832"/>
                </a:cubicBezTo>
                <a:cubicBezTo>
                  <a:pt x="962" y="3832"/>
                  <a:pt x="0" y="4994"/>
                  <a:pt x="0" y="6387"/>
                </a:cubicBezTo>
                <a:cubicBezTo>
                  <a:pt x="0" y="18232"/>
                  <a:pt x="0" y="18232"/>
                  <a:pt x="0" y="18232"/>
                </a:cubicBezTo>
                <a:cubicBezTo>
                  <a:pt x="0" y="19510"/>
                  <a:pt x="855" y="20555"/>
                  <a:pt x="2032" y="20671"/>
                </a:cubicBezTo>
                <a:cubicBezTo>
                  <a:pt x="1925" y="20671"/>
                  <a:pt x="1925" y="20787"/>
                  <a:pt x="1925" y="20903"/>
                </a:cubicBezTo>
                <a:cubicBezTo>
                  <a:pt x="1925" y="21252"/>
                  <a:pt x="2246" y="21600"/>
                  <a:pt x="2566" y="21600"/>
                </a:cubicBezTo>
                <a:cubicBezTo>
                  <a:pt x="3636" y="21600"/>
                  <a:pt x="3636" y="21600"/>
                  <a:pt x="3636" y="21600"/>
                </a:cubicBezTo>
                <a:cubicBezTo>
                  <a:pt x="4063" y="21600"/>
                  <a:pt x="4277" y="21252"/>
                  <a:pt x="4277" y="20903"/>
                </a:cubicBezTo>
                <a:cubicBezTo>
                  <a:pt x="4277" y="20787"/>
                  <a:pt x="4277" y="20787"/>
                  <a:pt x="4277" y="20671"/>
                </a:cubicBezTo>
                <a:cubicBezTo>
                  <a:pt x="17216" y="20671"/>
                  <a:pt x="17216" y="20671"/>
                  <a:pt x="17216" y="20671"/>
                </a:cubicBezTo>
                <a:cubicBezTo>
                  <a:pt x="17216" y="20787"/>
                  <a:pt x="17216" y="20787"/>
                  <a:pt x="17216" y="20903"/>
                </a:cubicBezTo>
                <a:cubicBezTo>
                  <a:pt x="17216" y="21252"/>
                  <a:pt x="17537" y="21600"/>
                  <a:pt x="17857" y="21600"/>
                </a:cubicBezTo>
                <a:cubicBezTo>
                  <a:pt x="18927" y="21600"/>
                  <a:pt x="18927" y="21600"/>
                  <a:pt x="18927" y="21600"/>
                </a:cubicBezTo>
                <a:cubicBezTo>
                  <a:pt x="19248" y="21600"/>
                  <a:pt x="19568" y="21252"/>
                  <a:pt x="19568" y="20903"/>
                </a:cubicBezTo>
                <a:cubicBezTo>
                  <a:pt x="19568" y="20787"/>
                  <a:pt x="19568" y="20671"/>
                  <a:pt x="19568" y="20671"/>
                </a:cubicBezTo>
                <a:cubicBezTo>
                  <a:pt x="20638" y="20555"/>
                  <a:pt x="21600" y="19510"/>
                  <a:pt x="21600" y="18232"/>
                </a:cubicBezTo>
                <a:cubicBezTo>
                  <a:pt x="21600" y="6387"/>
                  <a:pt x="21600" y="6387"/>
                  <a:pt x="21600" y="6387"/>
                </a:cubicBezTo>
                <a:cubicBezTo>
                  <a:pt x="21600" y="4994"/>
                  <a:pt x="20531" y="3832"/>
                  <a:pt x="19248" y="3832"/>
                </a:cubicBezTo>
                <a:close/>
                <a:moveTo>
                  <a:pt x="17430" y="4645"/>
                </a:moveTo>
                <a:cubicBezTo>
                  <a:pt x="18499" y="4645"/>
                  <a:pt x="18499" y="4645"/>
                  <a:pt x="18499" y="4645"/>
                </a:cubicBezTo>
                <a:cubicBezTo>
                  <a:pt x="18499" y="19510"/>
                  <a:pt x="18499" y="19510"/>
                  <a:pt x="18499" y="19510"/>
                </a:cubicBezTo>
                <a:cubicBezTo>
                  <a:pt x="17430" y="19510"/>
                  <a:pt x="17430" y="19510"/>
                  <a:pt x="17430" y="19510"/>
                </a:cubicBezTo>
                <a:lnTo>
                  <a:pt x="17430" y="4645"/>
                </a:lnTo>
                <a:close/>
                <a:moveTo>
                  <a:pt x="7164" y="3484"/>
                </a:moveTo>
                <a:cubicBezTo>
                  <a:pt x="7164" y="2555"/>
                  <a:pt x="7806" y="1858"/>
                  <a:pt x="8554" y="1858"/>
                </a:cubicBezTo>
                <a:cubicBezTo>
                  <a:pt x="12939" y="1858"/>
                  <a:pt x="12939" y="1858"/>
                  <a:pt x="12939" y="1858"/>
                </a:cubicBezTo>
                <a:cubicBezTo>
                  <a:pt x="13794" y="1858"/>
                  <a:pt x="14436" y="2555"/>
                  <a:pt x="14436" y="3484"/>
                </a:cubicBezTo>
                <a:cubicBezTo>
                  <a:pt x="14436" y="3832"/>
                  <a:pt x="14436" y="3832"/>
                  <a:pt x="14436" y="3832"/>
                </a:cubicBezTo>
                <a:cubicBezTo>
                  <a:pt x="7164" y="3832"/>
                  <a:pt x="7164" y="3832"/>
                  <a:pt x="7164" y="3832"/>
                </a:cubicBezTo>
                <a:lnTo>
                  <a:pt x="7164" y="3484"/>
                </a:lnTo>
                <a:close/>
                <a:moveTo>
                  <a:pt x="2994" y="4645"/>
                </a:moveTo>
                <a:cubicBezTo>
                  <a:pt x="4170" y="4645"/>
                  <a:pt x="4170" y="4645"/>
                  <a:pt x="4170" y="4645"/>
                </a:cubicBezTo>
                <a:cubicBezTo>
                  <a:pt x="4170" y="19510"/>
                  <a:pt x="4170" y="19510"/>
                  <a:pt x="4170" y="19510"/>
                </a:cubicBezTo>
                <a:cubicBezTo>
                  <a:pt x="2994" y="19510"/>
                  <a:pt x="2994" y="19510"/>
                  <a:pt x="2994" y="19510"/>
                </a:cubicBezTo>
                <a:lnTo>
                  <a:pt x="2994" y="4645"/>
                </a:lnTo>
                <a:close/>
              </a:path>
            </a:pathLst>
          </a:custGeom>
          <a:solidFill>
            <a:srgbClr val="263238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9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E3955EC-3E82-EB86-3574-59242D6E2D4D}"/>
              </a:ext>
            </a:extLst>
          </p:cNvPr>
          <p:cNvGrpSpPr/>
          <p:nvPr/>
        </p:nvGrpSpPr>
        <p:grpSpPr>
          <a:xfrm>
            <a:off x="3296693" y="1306827"/>
            <a:ext cx="417873" cy="452300"/>
            <a:chOff x="5993717" y="2084976"/>
            <a:chExt cx="417873" cy="452300"/>
          </a:xfrm>
          <a:solidFill>
            <a:srgbClr val="263238"/>
          </a:solidFill>
        </p:grpSpPr>
        <p:sp>
          <p:nvSpPr>
            <p:cNvPr id="35" name="图形136">
              <a:extLst>
                <a:ext uri="{FF2B5EF4-FFF2-40B4-BE49-F238E27FC236}">
                  <a16:creationId xmlns:a16="http://schemas.microsoft.com/office/drawing/2014/main" id="{BF93E1FB-971E-23AA-0296-FEDD74C3983C}"/>
                </a:ext>
              </a:extLst>
            </p:cNvPr>
            <p:cNvSpPr/>
            <p:nvPr/>
          </p:nvSpPr>
          <p:spPr>
            <a:xfrm>
              <a:off x="6263197" y="2120590"/>
              <a:ext cx="65293" cy="79539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图形137">
              <a:extLst>
                <a:ext uri="{FF2B5EF4-FFF2-40B4-BE49-F238E27FC236}">
                  <a16:creationId xmlns:a16="http://schemas.microsoft.com/office/drawing/2014/main" id="{31C2AF3A-4E76-3A89-7CBC-768F98EBB6A1}"/>
                </a:ext>
              </a:extLst>
            </p:cNvPr>
            <p:cNvSpPr/>
            <p:nvPr/>
          </p:nvSpPr>
          <p:spPr>
            <a:xfrm>
              <a:off x="6213338" y="2176385"/>
              <a:ext cx="198252" cy="360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43" y="5929"/>
                  </a:moveTo>
                  <a:cubicBezTo>
                    <a:pt x="21343" y="5929"/>
                    <a:pt x="21343" y="5929"/>
                    <a:pt x="21343" y="5929"/>
                  </a:cubicBezTo>
                  <a:cubicBezTo>
                    <a:pt x="21343" y="5929"/>
                    <a:pt x="21343" y="5929"/>
                    <a:pt x="21343" y="5929"/>
                  </a:cubicBezTo>
                  <a:cubicBezTo>
                    <a:pt x="15429" y="2400"/>
                    <a:pt x="15429" y="2400"/>
                    <a:pt x="15429" y="2400"/>
                  </a:cubicBezTo>
                  <a:cubicBezTo>
                    <a:pt x="14914" y="2118"/>
                    <a:pt x="14400" y="1976"/>
                    <a:pt x="13886" y="1976"/>
                  </a:cubicBezTo>
                  <a:cubicBezTo>
                    <a:pt x="13886" y="1976"/>
                    <a:pt x="12600" y="1976"/>
                    <a:pt x="12086" y="1976"/>
                  </a:cubicBezTo>
                  <a:cubicBezTo>
                    <a:pt x="13371" y="2541"/>
                    <a:pt x="13371" y="2541"/>
                    <a:pt x="13371" y="2541"/>
                  </a:cubicBezTo>
                  <a:cubicBezTo>
                    <a:pt x="11571" y="2965"/>
                    <a:pt x="11571" y="2965"/>
                    <a:pt x="11571" y="2965"/>
                  </a:cubicBezTo>
                  <a:cubicBezTo>
                    <a:pt x="12343" y="3812"/>
                    <a:pt x="12343" y="3812"/>
                    <a:pt x="12343" y="3812"/>
                  </a:cubicBezTo>
                  <a:cubicBezTo>
                    <a:pt x="10029" y="6635"/>
                    <a:pt x="10029" y="6635"/>
                    <a:pt x="10029" y="6635"/>
                  </a:cubicBezTo>
                  <a:cubicBezTo>
                    <a:pt x="9771" y="2682"/>
                    <a:pt x="9771" y="2682"/>
                    <a:pt x="9771" y="2682"/>
                  </a:cubicBezTo>
                  <a:cubicBezTo>
                    <a:pt x="10029" y="2541"/>
                    <a:pt x="10029" y="2541"/>
                    <a:pt x="10029" y="2541"/>
                  </a:cubicBezTo>
                  <a:cubicBezTo>
                    <a:pt x="9514" y="1553"/>
                    <a:pt x="9514" y="1553"/>
                    <a:pt x="9514" y="1553"/>
                  </a:cubicBezTo>
                  <a:cubicBezTo>
                    <a:pt x="8229" y="1553"/>
                    <a:pt x="8229" y="1553"/>
                    <a:pt x="8229" y="1553"/>
                  </a:cubicBezTo>
                  <a:cubicBezTo>
                    <a:pt x="7714" y="2541"/>
                    <a:pt x="7714" y="2541"/>
                    <a:pt x="7714" y="2541"/>
                  </a:cubicBezTo>
                  <a:cubicBezTo>
                    <a:pt x="7971" y="2682"/>
                    <a:pt x="7971" y="2682"/>
                    <a:pt x="7971" y="2682"/>
                  </a:cubicBezTo>
                  <a:cubicBezTo>
                    <a:pt x="7714" y="6635"/>
                    <a:pt x="7714" y="6635"/>
                    <a:pt x="7714" y="6635"/>
                  </a:cubicBezTo>
                  <a:cubicBezTo>
                    <a:pt x="5143" y="3812"/>
                    <a:pt x="5143" y="3812"/>
                    <a:pt x="5143" y="3812"/>
                  </a:cubicBezTo>
                  <a:cubicBezTo>
                    <a:pt x="6171" y="2965"/>
                    <a:pt x="6171" y="2965"/>
                    <a:pt x="6171" y="2965"/>
                  </a:cubicBezTo>
                  <a:cubicBezTo>
                    <a:pt x="4371" y="2541"/>
                    <a:pt x="4371" y="2541"/>
                    <a:pt x="4371" y="2541"/>
                  </a:cubicBezTo>
                  <a:cubicBezTo>
                    <a:pt x="5914" y="1835"/>
                    <a:pt x="5914" y="1835"/>
                    <a:pt x="5914" y="1835"/>
                  </a:cubicBezTo>
                  <a:cubicBezTo>
                    <a:pt x="5657" y="1694"/>
                    <a:pt x="5657" y="1694"/>
                    <a:pt x="5657" y="1694"/>
                  </a:cubicBezTo>
                  <a:cubicBezTo>
                    <a:pt x="4114" y="1271"/>
                    <a:pt x="2057" y="847"/>
                    <a:pt x="1543" y="7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65"/>
                    <a:pt x="0" y="2965"/>
                    <a:pt x="0" y="2965"/>
                  </a:cubicBezTo>
                  <a:cubicBezTo>
                    <a:pt x="1286" y="3247"/>
                    <a:pt x="2314" y="3388"/>
                    <a:pt x="3343" y="3671"/>
                  </a:cubicBezTo>
                  <a:cubicBezTo>
                    <a:pt x="3086" y="6494"/>
                    <a:pt x="2829" y="9318"/>
                    <a:pt x="2829" y="12282"/>
                  </a:cubicBezTo>
                  <a:cubicBezTo>
                    <a:pt x="2829" y="12282"/>
                    <a:pt x="2829" y="12282"/>
                    <a:pt x="2829" y="12282"/>
                  </a:cubicBezTo>
                  <a:cubicBezTo>
                    <a:pt x="3086" y="12282"/>
                    <a:pt x="3086" y="12282"/>
                    <a:pt x="3343" y="12282"/>
                  </a:cubicBezTo>
                  <a:cubicBezTo>
                    <a:pt x="3857" y="21600"/>
                    <a:pt x="3857" y="21600"/>
                    <a:pt x="3857" y="21600"/>
                  </a:cubicBezTo>
                  <a:cubicBezTo>
                    <a:pt x="8743" y="21600"/>
                    <a:pt x="8743" y="21600"/>
                    <a:pt x="8743" y="21600"/>
                  </a:cubicBezTo>
                  <a:cubicBezTo>
                    <a:pt x="8743" y="18918"/>
                    <a:pt x="8743" y="14118"/>
                    <a:pt x="8743" y="12282"/>
                  </a:cubicBezTo>
                  <a:cubicBezTo>
                    <a:pt x="8743" y="12282"/>
                    <a:pt x="9000" y="12282"/>
                    <a:pt x="9257" y="12282"/>
                  </a:cubicBezTo>
                  <a:cubicBezTo>
                    <a:pt x="9771" y="21600"/>
                    <a:pt x="9771" y="21600"/>
                    <a:pt x="9771" y="21600"/>
                  </a:cubicBezTo>
                  <a:cubicBezTo>
                    <a:pt x="14657" y="21600"/>
                    <a:pt x="14657" y="21600"/>
                    <a:pt x="14657" y="21600"/>
                  </a:cubicBezTo>
                  <a:cubicBezTo>
                    <a:pt x="14657" y="18918"/>
                    <a:pt x="14657" y="14118"/>
                    <a:pt x="14657" y="12282"/>
                  </a:cubicBezTo>
                  <a:cubicBezTo>
                    <a:pt x="14657" y="12282"/>
                    <a:pt x="14914" y="12282"/>
                    <a:pt x="15171" y="12282"/>
                  </a:cubicBezTo>
                  <a:cubicBezTo>
                    <a:pt x="15171" y="12282"/>
                    <a:pt x="15171" y="12282"/>
                    <a:pt x="15171" y="12282"/>
                  </a:cubicBezTo>
                  <a:cubicBezTo>
                    <a:pt x="15171" y="11718"/>
                    <a:pt x="14914" y="11294"/>
                    <a:pt x="14914" y="10871"/>
                  </a:cubicBezTo>
                  <a:cubicBezTo>
                    <a:pt x="15943" y="11153"/>
                    <a:pt x="16714" y="11435"/>
                    <a:pt x="17743" y="11576"/>
                  </a:cubicBezTo>
                  <a:cubicBezTo>
                    <a:pt x="19800" y="9459"/>
                    <a:pt x="19800" y="9459"/>
                    <a:pt x="19800" y="9459"/>
                  </a:cubicBezTo>
                  <a:cubicBezTo>
                    <a:pt x="20571" y="8471"/>
                    <a:pt x="20571" y="8471"/>
                    <a:pt x="20571" y="8471"/>
                  </a:cubicBezTo>
                  <a:cubicBezTo>
                    <a:pt x="21086" y="7906"/>
                    <a:pt x="21086" y="7906"/>
                    <a:pt x="21086" y="7906"/>
                  </a:cubicBezTo>
                  <a:cubicBezTo>
                    <a:pt x="21343" y="7624"/>
                    <a:pt x="21343" y="7624"/>
                    <a:pt x="21343" y="7624"/>
                  </a:cubicBezTo>
                  <a:cubicBezTo>
                    <a:pt x="21600" y="7482"/>
                    <a:pt x="21600" y="7482"/>
                    <a:pt x="21600" y="7482"/>
                  </a:cubicBezTo>
                  <a:cubicBezTo>
                    <a:pt x="21600" y="7341"/>
                    <a:pt x="21600" y="7341"/>
                    <a:pt x="21600" y="7341"/>
                  </a:cubicBezTo>
                  <a:lnTo>
                    <a:pt x="21343" y="5929"/>
                  </a:lnTo>
                  <a:close/>
                  <a:moveTo>
                    <a:pt x="16714" y="7200"/>
                  </a:moveTo>
                  <a:cubicBezTo>
                    <a:pt x="15429" y="8188"/>
                    <a:pt x="15429" y="8188"/>
                    <a:pt x="15429" y="8188"/>
                  </a:cubicBezTo>
                  <a:cubicBezTo>
                    <a:pt x="14914" y="8753"/>
                    <a:pt x="14914" y="8753"/>
                    <a:pt x="14914" y="8753"/>
                  </a:cubicBezTo>
                  <a:cubicBezTo>
                    <a:pt x="14914" y="7624"/>
                    <a:pt x="14914" y="6635"/>
                    <a:pt x="14657" y="5506"/>
                  </a:cubicBezTo>
                  <a:cubicBezTo>
                    <a:pt x="16971" y="6918"/>
                    <a:pt x="16971" y="6918"/>
                    <a:pt x="16971" y="6918"/>
                  </a:cubicBezTo>
                  <a:lnTo>
                    <a:pt x="16714" y="7200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图形138">
              <a:extLst>
                <a:ext uri="{FF2B5EF4-FFF2-40B4-BE49-F238E27FC236}">
                  <a16:creationId xmlns:a16="http://schemas.microsoft.com/office/drawing/2014/main" id="{A1358719-5439-F25B-653D-6DF88EA57C1F}"/>
                </a:ext>
              </a:extLst>
            </p:cNvPr>
            <p:cNvSpPr/>
            <p:nvPr/>
          </p:nvSpPr>
          <p:spPr>
            <a:xfrm>
              <a:off x="6031705" y="2183508"/>
              <a:ext cx="146019" cy="16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06" y="21600"/>
                  </a:moveTo>
                  <a:cubicBezTo>
                    <a:pt x="1394" y="21600"/>
                    <a:pt x="1394" y="21600"/>
                    <a:pt x="1394" y="21600"/>
                  </a:cubicBezTo>
                  <a:cubicBezTo>
                    <a:pt x="697" y="21600"/>
                    <a:pt x="0" y="18514"/>
                    <a:pt x="0" y="12343"/>
                  </a:cubicBezTo>
                  <a:cubicBezTo>
                    <a:pt x="0" y="6171"/>
                    <a:pt x="697" y="0"/>
                    <a:pt x="1394" y="0"/>
                  </a:cubicBezTo>
                  <a:cubicBezTo>
                    <a:pt x="20206" y="0"/>
                    <a:pt x="20206" y="0"/>
                    <a:pt x="20206" y="0"/>
                  </a:cubicBezTo>
                  <a:cubicBezTo>
                    <a:pt x="21252" y="0"/>
                    <a:pt x="21600" y="6171"/>
                    <a:pt x="21600" y="12343"/>
                  </a:cubicBezTo>
                  <a:cubicBezTo>
                    <a:pt x="21600" y="18514"/>
                    <a:pt x="21252" y="21600"/>
                    <a:pt x="20206" y="2160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图形139">
              <a:extLst>
                <a:ext uri="{FF2B5EF4-FFF2-40B4-BE49-F238E27FC236}">
                  <a16:creationId xmlns:a16="http://schemas.microsoft.com/office/drawing/2014/main" id="{51969574-7B5A-F6C0-F86B-BC5E5767CA05}"/>
                </a:ext>
              </a:extLst>
            </p:cNvPr>
            <p:cNvSpPr/>
            <p:nvPr/>
          </p:nvSpPr>
          <p:spPr>
            <a:xfrm>
              <a:off x="6031705" y="2221497"/>
              <a:ext cx="146019" cy="16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06" y="21600"/>
                  </a:moveTo>
                  <a:cubicBezTo>
                    <a:pt x="1394" y="21600"/>
                    <a:pt x="1394" y="21600"/>
                    <a:pt x="1394" y="21600"/>
                  </a:cubicBezTo>
                  <a:cubicBezTo>
                    <a:pt x="697" y="21600"/>
                    <a:pt x="0" y="18514"/>
                    <a:pt x="0" y="12343"/>
                  </a:cubicBezTo>
                  <a:cubicBezTo>
                    <a:pt x="0" y="3086"/>
                    <a:pt x="697" y="0"/>
                    <a:pt x="1394" y="0"/>
                  </a:cubicBezTo>
                  <a:cubicBezTo>
                    <a:pt x="20206" y="0"/>
                    <a:pt x="20206" y="0"/>
                    <a:pt x="20206" y="0"/>
                  </a:cubicBezTo>
                  <a:cubicBezTo>
                    <a:pt x="21252" y="0"/>
                    <a:pt x="21600" y="3086"/>
                    <a:pt x="21600" y="12343"/>
                  </a:cubicBezTo>
                  <a:cubicBezTo>
                    <a:pt x="21600" y="18514"/>
                    <a:pt x="21252" y="21600"/>
                    <a:pt x="20206" y="2160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图形140">
              <a:extLst>
                <a:ext uri="{FF2B5EF4-FFF2-40B4-BE49-F238E27FC236}">
                  <a16:creationId xmlns:a16="http://schemas.microsoft.com/office/drawing/2014/main" id="{B35ACE48-3295-9FB3-D400-FC47FD82DA7B}"/>
                </a:ext>
              </a:extLst>
            </p:cNvPr>
            <p:cNvSpPr/>
            <p:nvPr/>
          </p:nvSpPr>
          <p:spPr>
            <a:xfrm>
              <a:off x="6031705" y="2259485"/>
              <a:ext cx="146019" cy="16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06" y="21600"/>
                  </a:moveTo>
                  <a:cubicBezTo>
                    <a:pt x="1394" y="21600"/>
                    <a:pt x="1394" y="21600"/>
                    <a:pt x="1394" y="21600"/>
                  </a:cubicBezTo>
                  <a:cubicBezTo>
                    <a:pt x="697" y="21600"/>
                    <a:pt x="0" y="15429"/>
                    <a:pt x="0" y="9257"/>
                  </a:cubicBezTo>
                  <a:cubicBezTo>
                    <a:pt x="0" y="3086"/>
                    <a:pt x="697" y="0"/>
                    <a:pt x="1394" y="0"/>
                  </a:cubicBezTo>
                  <a:cubicBezTo>
                    <a:pt x="20206" y="0"/>
                    <a:pt x="20206" y="0"/>
                    <a:pt x="20206" y="0"/>
                  </a:cubicBezTo>
                  <a:cubicBezTo>
                    <a:pt x="21252" y="0"/>
                    <a:pt x="21600" y="3086"/>
                    <a:pt x="21600" y="9257"/>
                  </a:cubicBezTo>
                  <a:cubicBezTo>
                    <a:pt x="21600" y="15429"/>
                    <a:pt x="21252" y="21600"/>
                    <a:pt x="20206" y="2160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图形141">
              <a:extLst>
                <a:ext uri="{FF2B5EF4-FFF2-40B4-BE49-F238E27FC236}">
                  <a16:creationId xmlns:a16="http://schemas.microsoft.com/office/drawing/2014/main" id="{CD0BB533-3ECA-9A78-A0D1-9F481E41D2BC}"/>
                </a:ext>
              </a:extLst>
            </p:cNvPr>
            <p:cNvSpPr/>
            <p:nvPr/>
          </p:nvSpPr>
          <p:spPr>
            <a:xfrm>
              <a:off x="6031705" y="2297474"/>
              <a:ext cx="146019" cy="15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06" y="21600"/>
                  </a:moveTo>
                  <a:cubicBezTo>
                    <a:pt x="1394" y="21600"/>
                    <a:pt x="1394" y="21600"/>
                    <a:pt x="1394" y="21600"/>
                  </a:cubicBezTo>
                  <a:cubicBezTo>
                    <a:pt x="697" y="21600"/>
                    <a:pt x="0" y="15429"/>
                    <a:pt x="0" y="9257"/>
                  </a:cubicBezTo>
                  <a:cubicBezTo>
                    <a:pt x="0" y="3086"/>
                    <a:pt x="697" y="0"/>
                    <a:pt x="1394" y="0"/>
                  </a:cubicBezTo>
                  <a:cubicBezTo>
                    <a:pt x="20206" y="0"/>
                    <a:pt x="20206" y="0"/>
                    <a:pt x="20206" y="0"/>
                  </a:cubicBezTo>
                  <a:cubicBezTo>
                    <a:pt x="21252" y="0"/>
                    <a:pt x="21600" y="3086"/>
                    <a:pt x="21600" y="9257"/>
                  </a:cubicBezTo>
                  <a:cubicBezTo>
                    <a:pt x="21600" y="15429"/>
                    <a:pt x="21252" y="21600"/>
                    <a:pt x="20206" y="2160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图形142">
              <a:extLst>
                <a:ext uri="{FF2B5EF4-FFF2-40B4-BE49-F238E27FC236}">
                  <a16:creationId xmlns:a16="http://schemas.microsoft.com/office/drawing/2014/main" id="{494ED591-17C5-4EAE-66F5-B1E480E3A47F}"/>
                </a:ext>
              </a:extLst>
            </p:cNvPr>
            <p:cNvSpPr/>
            <p:nvPr/>
          </p:nvSpPr>
          <p:spPr>
            <a:xfrm>
              <a:off x="5993717" y="2084976"/>
              <a:ext cx="231493" cy="289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98" y="0"/>
                  </a:moveTo>
                  <a:cubicBezTo>
                    <a:pt x="5951" y="0"/>
                    <a:pt x="5951" y="0"/>
                    <a:pt x="5951" y="0"/>
                  </a:cubicBezTo>
                  <a:cubicBezTo>
                    <a:pt x="5731" y="0"/>
                    <a:pt x="5510" y="176"/>
                    <a:pt x="5290" y="351"/>
                  </a:cubicBezTo>
                  <a:cubicBezTo>
                    <a:pt x="220" y="4215"/>
                    <a:pt x="220" y="4215"/>
                    <a:pt x="220" y="4215"/>
                  </a:cubicBezTo>
                  <a:cubicBezTo>
                    <a:pt x="0" y="4390"/>
                    <a:pt x="0" y="4566"/>
                    <a:pt x="0" y="4741"/>
                  </a:cubicBezTo>
                  <a:cubicBezTo>
                    <a:pt x="0" y="20722"/>
                    <a:pt x="0" y="20722"/>
                    <a:pt x="0" y="20722"/>
                  </a:cubicBezTo>
                  <a:cubicBezTo>
                    <a:pt x="0" y="21249"/>
                    <a:pt x="441" y="21600"/>
                    <a:pt x="1102" y="21600"/>
                  </a:cubicBezTo>
                  <a:cubicBezTo>
                    <a:pt x="20498" y="21600"/>
                    <a:pt x="20498" y="21600"/>
                    <a:pt x="20498" y="21600"/>
                  </a:cubicBezTo>
                  <a:cubicBezTo>
                    <a:pt x="20939" y="21600"/>
                    <a:pt x="21600" y="21249"/>
                    <a:pt x="21600" y="20722"/>
                  </a:cubicBezTo>
                  <a:cubicBezTo>
                    <a:pt x="21600" y="878"/>
                    <a:pt x="21600" y="878"/>
                    <a:pt x="21600" y="878"/>
                  </a:cubicBezTo>
                  <a:cubicBezTo>
                    <a:pt x="21600" y="527"/>
                    <a:pt x="20939" y="0"/>
                    <a:pt x="20498" y="0"/>
                  </a:cubicBezTo>
                  <a:close/>
                  <a:moveTo>
                    <a:pt x="5290" y="2634"/>
                  </a:moveTo>
                  <a:cubicBezTo>
                    <a:pt x="5290" y="4039"/>
                    <a:pt x="5290" y="4039"/>
                    <a:pt x="5290" y="4039"/>
                  </a:cubicBezTo>
                  <a:cubicBezTo>
                    <a:pt x="3527" y="4039"/>
                    <a:pt x="3527" y="4039"/>
                    <a:pt x="3527" y="4039"/>
                  </a:cubicBezTo>
                  <a:lnTo>
                    <a:pt x="5290" y="2634"/>
                  </a:lnTo>
                  <a:close/>
                  <a:moveTo>
                    <a:pt x="19396" y="19844"/>
                  </a:moveTo>
                  <a:cubicBezTo>
                    <a:pt x="2204" y="19844"/>
                    <a:pt x="2204" y="19844"/>
                    <a:pt x="2204" y="19844"/>
                  </a:cubicBezTo>
                  <a:cubicBezTo>
                    <a:pt x="2204" y="5444"/>
                    <a:pt x="2204" y="5444"/>
                    <a:pt x="2204" y="5444"/>
                  </a:cubicBezTo>
                  <a:cubicBezTo>
                    <a:pt x="6171" y="5444"/>
                    <a:pt x="6171" y="5444"/>
                    <a:pt x="6171" y="5444"/>
                  </a:cubicBezTo>
                  <a:cubicBezTo>
                    <a:pt x="6612" y="5444"/>
                    <a:pt x="7053" y="5093"/>
                    <a:pt x="7053" y="4741"/>
                  </a:cubicBezTo>
                  <a:cubicBezTo>
                    <a:pt x="7053" y="1756"/>
                    <a:pt x="7053" y="1756"/>
                    <a:pt x="7053" y="1756"/>
                  </a:cubicBezTo>
                  <a:cubicBezTo>
                    <a:pt x="19396" y="1756"/>
                    <a:pt x="19396" y="1756"/>
                    <a:pt x="19396" y="1756"/>
                  </a:cubicBezTo>
                  <a:lnTo>
                    <a:pt x="19396" y="19844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 descr="D:\51PPT模板网\51pptmoban.com\图片001.jpg">
            <a:extLst>
              <a:ext uri="{FF2B5EF4-FFF2-40B4-BE49-F238E27FC236}">
                <a16:creationId xmlns:a16="http://schemas.microsoft.com/office/drawing/2014/main" id="{C4A6EC37-28A5-835A-7E31-7C613527E824}"/>
              </a:ext>
            </a:extLst>
          </p:cNvPr>
          <p:cNvGrpSpPr/>
          <p:nvPr/>
        </p:nvGrpSpPr>
        <p:grpSpPr>
          <a:xfrm>
            <a:off x="10633476" y="5348051"/>
            <a:ext cx="389383" cy="389990"/>
            <a:chOff x="10998699" y="2077246"/>
            <a:chExt cx="389383" cy="389990"/>
          </a:xfrm>
          <a:solidFill>
            <a:schemeClr val="accent2"/>
          </a:solidFill>
        </p:grpSpPr>
        <p:sp>
          <p:nvSpPr>
            <p:cNvPr id="29" name="图形169">
              <a:extLst>
                <a:ext uri="{FF2B5EF4-FFF2-40B4-BE49-F238E27FC236}">
                  <a16:creationId xmlns:a16="http://schemas.microsoft.com/office/drawing/2014/main" id="{074D35B5-4277-CF03-8CD0-889EDA9E3336}"/>
                </a:ext>
              </a:extLst>
            </p:cNvPr>
            <p:cNvSpPr/>
            <p:nvPr/>
          </p:nvSpPr>
          <p:spPr>
            <a:xfrm>
              <a:off x="10998699" y="2240491"/>
              <a:ext cx="389383" cy="226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0" y="1440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21600" y="20025"/>
                    <a:pt x="21600" y="20025"/>
                    <a:pt x="21600" y="20025"/>
                  </a:cubicBezTo>
                  <a:cubicBezTo>
                    <a:pt x="21600" y="20925"/>
                    <a:pt x="21207" y="21600"/>
                    <a:pt x="20553" y="21600"/>
                  </a:cubicBezTo>
                  <a:cubicBezTo>
                    <a:pt x="916" y="21600"/>
                    <a:pt x="916" y="21600"/>
                    <a:pt x="916" y="21600"/>
                  </a:cubicBezTo>
                  <a:cubicBezTo>
                    <a:pt x="393" y="21600"/>
                    <a:pt x="0" y="20925"/>
                    <a:pt x="0" y="200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080" y="14400"/>
                    <a:pt x="10080" y="14400"/>
                    <a:pt x="10080" y="14400"/>
                  </a:cubicBezTo>
                  <a:cubicBezTo>
                    <a:pt x="10473" y="14850"/>
                    <a:pt x="11127" y="14850"/>
                    <a:pt x="11520" y="14400"/>
                  </a:cubicBezTo>
                  <a:close/>
                  <a:moveTo>
                    <a:pt x="15447" y="12375"/>
                  </a:moveTo>
                  <a:cubicBezTo>
                    <a:pt x="20160" y="20025"/>
                    <a:pt x="20160" y="20025"/>
                    <a:pt x="20160" y="20025"/>
                  </a:cubicBezTo>
                  <a:cubicBezTo>
                    <a:pt x="20291" y="20250"/>
                    <a:pt x="20291" y="20250"/>
                    <a:pt x="20422" y="20250"/>
                  </a:cubicBezTo>
                  <a:cubicBezTo>
                    <a:pt x="20553" y="20250"/>
                    <a:pt x="20553" y="20250"/>
                    <a:pt x="20684" y="20025"/>
                  </a:cubicBezTo>
                  <a:cubicBezTo>
                    <a:pt x="20815" y="19800"/>
                    <a:pt x="20815" y="19350"/>
                    <a:pt x="20684" y="19125"/>
                  </a:cubicBezTo>
                  <a:cubicBezTo>
                    <a:pt x="15840" y="11475"/>
                    <a:pt x="15840" y="11475"/>
                    <a:pt x="15840" y="11475"/>
                  </a:cubicBezTo>
                  <a:cubicBezTo>
                    <a:pt x="15709" y="11250"/>
                    <a:pt x="15578" y="11250"/>
                    <a:pt x="15447" y="11475"/>
                  </a:cubicBezTo>
                  <a:cubicBezTo>
                    <a:pt x="15316" y="11700"/>
                    <a:pt x="15316" y="12150"/>
                    <a:pt x="15447" y="12375"/>
                  </a:cubicBezTo>
                  <a:close/>
                  <a:moveTo>
                    <a:pt x="6153" y="11475"/>
                  </a:moveTo>
                  <a:cubicBezTo>
                    <a:pt x="6022" y="11250"/>
                    <a:pt x="5760" y="11250"/>
                    <a:pt x="5629" y="11475"/>
                  </a:cubicBezTo>
                  <a:cubicBezTo>
                    <a:pt x="916" y="19125"/>
                    <a:pt x="916" y="19125"/>
                    <a:pt x="916" y="19125"/>
                  </a:cubicBezTo>
                  <a:cubicBezTo>
                    <a:pt x="785" y="19350"/>
                    <a:pt x="785" y="19800"/>
                    <a:pt x="916" y="20025"/>
                  </a:cubicBezTo>
                  <a:cubicBezTo>
                    <a:pt x="916" y="20250"/>
                    <a:pt x="1047" y="20250"/>
                    <a:pt x="1178" y="20250"/>
                  </a:cubicBezTo>
                  <a:cubicBezTo>
                    <a:pt x="1178" y="20250"/>
                    <a:pt x="1309" y="20250"/>
                    <a:pt x="1440" y="20025"/>
                  </a:cubicBezTo>
                  <a:cubicBezTo>
                    <a:pt x="6153" y="12375"/>
                    <a:pt x="6153" y="12375"/>
                    <a:pt x="6153" y="12375"/>
                  </a:cubicBezTo>
                  <a:cubicBezTo>
                    <a:pt x="6284" y="12150"/>
                    <a:pt x="6284" y="11700"/>
                    <a:pt x="6153" y="11475"/>
                  </a:cubicBez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图形170">
              <a:extLst>
                <a:ext uri="{FF2B5EF4-FFF2-40B4-BE49-F238E27FC236}">
                  <a16:creationId xmlns:a16="http://schemas.microsoft.com/office/drawing/2014/main" id="{02A083A5-E720-15DE-6301-9E1499AEB417}"/>
                </a:ext>
              </a:extLst>
            </p:cNvPr>
            <p:cNvSpPr/>
            <p:nvPr/>
          </p:nvSpPr>
          <p:spPr>
            <a:xfrm>
              <a:off x="11096590" y="2238117"/>
              <a:ext cx="217888" cy="56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0" h="21600" extrusionOk="0">
                  <a:moveTo>
                    <a:pt x="1224" y="0"/>
                  </a:moveTo>
                  <a:cubicBezTo>
                    <a:pt x="20501" y="13500"/>
                    <a:pt x="20501" y="13500"/>
                    <a:pt x="20501" y="13500"/>
                  </a:cubicBezTo>
                  <a:cubicBezTo>
                    <a:pt x="20965" y="13500"/>
                    <a:pt x="21430" y="15300"/>
                    <a:pt x="21430" y="18000"/>
                  </a:cubicBezTo>
                  <a:cubicBezTo>
                    <a:pt x="21198" y="19800"/>
                    <a:pt x="20733" y="21600"/>
                    <a:pt x="20269" y="21600"/>
                  </a:cubicBezTo>
                  <a:cubicBezTo>
                    <a:pt x="20269" y="21600"/>
                    <a:pt x="20269" y="20700"/>
                    <a:pt x="20269" y="20700"/>
                  </a:cubicBezTo>
                  <a:cubicBezTo>
                    <a:pt x="759" y="8100"/>
                    <a:pt x="759" y="8100"/>
                    <a:pt x="759" y="8100"/>
                  </a:cubicBezTo>
                  <a:cubicBezTo>
                    <a:pt x="295" y="8100"/>
                    <a:pt x="-170" y="5400"/>
                    <a:pt x="62" y="3600"/>
                  </a:cubicBezTo>
                  <a:cubicBezTo>
                    <a:pt x="62" y="1800"/>
                    <a:pt x="527" y="0"/>
                    <a:pt x="1224" y="0"/>
                  </a:cubicBez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图形171">
              <a:extLst>
                <a:ext uri="{FF2B5EF4-FFF2-40B4-BE49-F238E27FC236}">
                  <a16:creationId xmlns:a16="http://schemas.microsoft.com/office/drawing/2014/main" id="{8618D85F-004E-D30C-5C0B-C5EEB031889C}"/>
                </a:ext>
              </a:extLst>
            </p:cNvPr>
            <p:cNvSpPr/>
            <p:nvPr/>
          </p:nvSpPr>
          <p:spPr>
            <a:xfrm>
              <a:off x="11088921" y="2280853"/>
              <a:ext cx="173323" cy="46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20"/>
                  </a:moveTo>
                  <a:cubicBezTo>
                    <a:pt x="292" y="1080"/>
                    <a:pt x="876" y="0"/>
                    <a:pt x="1751" y="0"/>
                  </a:cubicBezTo>
                  <a:cubicBezTo>
                    <a:pt x="20432" y="11880"/>
                    <a:pt x="20432" y="11880"/>
                    <a:pt x="20432" y="11880"/>
                  </a:cubicBezTo>
                  <a:cubicBezTo>
                    <a:pt x="21016" y="12960"/>
                    <a:pt x="21600" y="15120"/>
                    <a:pt x="21600" y="17280"/>
                  </a:cubicBezTo>
                  <a:cubicBezTo>
                    <a:pt x="21308" y="19440"/>
                    <a:pt x="20724" y="21600"/>
                    <a:pt x="20141" y="21600"/>
                  </a:cubicBezTo>
                  <a:cubicBezTo>
                    <a:pt x="20141" y="21600"/>
                    <a:pt x="20141" y="21600"/>
                    <a:pt x="20141" y="21600"/>
                  </a:cubicBezTo>
                  <a:cubicBezTo>
                    <a:pt x="1168" y="9720"/>
                    <a:pt x="1168" y="9720"/>
                    <a:pt x="1168" y="9720"/>
                  </a:cubicBezTo>
                  <a:cubicBezTo>
                    <a:pt x="584" y="8640"/>
                    <a:pt x="0" y="6480"/>
                    <a:pt x="0" y="4320"/>
                  </a:cubicBez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图形172">
              <a:extLst>
                <a:ext uri="{FF2B5EF4-FFF2-40B4-BE49-F238E27FC236}">
                  <a16:creationId xmlns:a16="http://schemas.microsoft.com/office/drawing/2014/main" id="{7A7C731C-56F3-A16F-FE61-B11C89332A60}"/>
                </a:ext>
              </a:extLst>
            </p:cNvPr>
            <p:cNvSpPr/>
            <p:nvPr/>
          </p:nvSpPr>
          <p:spPr>
            <a:xfrm>
              <a:off x="11144085" y="2331901"/>
              <a:ext cx="78983" cy="30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4" h="21600" extrusionOk="0">
                  <a:moveTo>
                    <a:pt x="18593" y="6646"/>
                  </a:moveTo>
                  <a:cubicBezTo>
                    <a:pt x="20499" y="6646"/>
                    <a:pt x="21134" y="11631"/>
                    <a:pt x="21134" y="14954"/>
                  </a:cubicBezTo>
                  <a:cubicBezTo>
                    <a:pt x="21134" y="18277"/>
                    <a:pt x="19863" y="21600"/>
                    <a:pt x="18593" y="21600"/>
                  </a:cubicBezTo>
                  <a:cubicBezTo>
                    <a:pt x="18593" y="21600"/>
                    <a:pt x="17958" y="21600"/>
                    <a:pt x="17958" y="21600"/>
                  </a:cubicBezTo>
                  <a:cubicBezTo>
                    <a:pt x="2075" y="14954"/>
                    <a:pt x="2075" y="14954"/>
                    <a:pt x="2075" y="14954"/>
                  </a:cubicBezTo>
                  <a:cubicBezTo>
                    <a:pt x="805" y="13292"/>
                    <a:pt x="-466" y="9969"/>
                    <a:pt x="169" y="6646"/>
                  </a:cubicBezTo>
                  <a:cubicBezTo>
                    <a:pt x="169" y="1662"/>
                    <a:pt x="1440" y="0"/>
                    <a:pt x="3346" y="0"/>
                  </a:cubicBezTo>
                  <a:lnTo>
                    <a:pt x="18593" y="6646"/>
                  </a:ln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图形173">
              <a:extLst>
                <a:ext uri="{FF2B5EF4-FFF2-40B4-BE49-F238E27FC236}">
                  <a16:creationId xmlns:a16="http://schemas.microsoft.com/office/drawing/2014/main" id="{A8CE091F-421E-4EC0-B1A7-0E2A0C3CB221}"/>
                </a:ext>
              </a:extLst>
            </p:cNvPr>
            <p:cNvSpPr/>
            <p:nvPr/>
          </p:nvSpPr>
          <p:spPr>
            <a:xfrm>
              <a:off x="11003448" y="2077246"/>
              <a:ext cx="379885" cy="153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5" extrusionOk="0">
                  <a:moveTo>
                    <a:pt x="11538" y="737"/>
                  </a:moveTo>
                  <a:cubicBezTo>
                    <a:pt x="11135" y="-245"/>
                    <a:pt x="10465" y="-245"/>
                    <a:pt x="10062" y="737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134" y="21355"/>
                    <a:pt x="402" y="21355"/>
                    <a:pt x="671" y="21355"/>
                  </a:cubicBezTo>
                  <a:cubicBezTo>
                    <a:pt x="2817" y="21355"/>
                    <a:pt x="2817" y="21355"/>
                    <a:pt x="2817" y="21355"/>
                  </a:cubicBezTo>
                  <a:cubicBezTo>
                    <a:pt x="3354" y="15137"/>
                    <a:pt x="3354" y="15137"/>
                    <a:pt x="3354" y="15137"/>
                  </a:cubicBezTo>
                  <a:cubicBezTo>
                    <a:pt x="19990" y="21355"/>
                    <a:pt x="19990" y="21355"/>
                    <a:pt x="19990" y="21355"/>
                  </a:cubicBezTo>
                  <a:cubicBezTo>
                    <a:pt x="20795" y="21355"/>
                    <a:pt x="20795" y="21355"/>
                    <a:pt x="20795" y="21355"/>
                  </a:cubicBezTo>
                  <a:cubicBezTo>
                    <a:pt x="21063" y="21355"/>
                    <a:pt x="21332" y="21355"/>
                    <a:pt x="21600" y="20700"/>
                  </a:cubicBezTo>
                  <a:lnTo>
                    <a:pt x="11538" y="737"/>
                  </a:ln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 descr="D:\51PPT模板网\51pptmoban.com\图片001.jpg">
            <a:extLst>
              <a:ext uri="{FF2B5EF4-FFF2-40B4-BE49-F238E27FC236}">
                <a16:creationId xmlns:a16="http://schemas.microsoft.com/office/drawing/2014/main" id="{0D0CD6BB-CE12-5D61-2400-EF4F1B0887B5}"/>
              </a:ext>
            </a:extLst>
          </p:cNvPr>
          <p:cNvGrpSpPr/>
          <p:nvPr/>
        </p:nvGrpSpPr>
        <p:grpSpPr>
          <a:xfrm>
            <a:off x="6921446" y="1340472"/>
            <a:ext cx="502612" cy="405322"/>
            <a:chOff x="8968683" y="4336946"/>
            <a:chExt cx="470811" cy="379677"/>
          </a:xfrm>
          <a:solidFill>
            <a:schemeClr val="accent2"/>
          </a:solidFill>
        </p:grpSpPr>
        <p:sp>
          <p:nvSpPr>
            <p:cNvPr id="23" name="图形213">
              <a:extLst>
                <a:ext uri="{FF2B5EF4-FFF2-40B4-BE49-F238E27FC236}">
                  <a16:creationId xmlns:a16="http://schemas.microsoft.com/office/drawing/2014/main" id="{9309D5C7-467B-6240-B030-0D3323F87B21}"/>
                </a:ext>
              </a:extLst>
            </p:cNvPr>
            <p:cNvSpPr/>
            <p:nvPr/>
          </p:nvSpPr>
          <p:spPr>
            <a:xfrm>
              <a:off x="9019730" y="4428390"/>
              <a:ext cx="204195" cy="122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600" extrusionOk="0">
                  <a:moveTo>
                    <a:pt x="17007" y="21600"/>
                  </a:moveTo>
                  <a:cubicBezTo>
                    <a:pt x="19490" y="21600"/>
                    <a:pt x="21476" y="18277"/>
                    <a:pt x="21476" y="14123"/>
                  </a:cubicBezTo>
                  <a:cubicBezTo>
                    <a:pt x="21476" y="9969"/>
                    <a:pt x="21476" y="9969"/>
                    <a:pt x="21476" y="9969"/>
                  </a:cubicBezTo>
                  <a:cubicBezTo>
                    <a:pt x="20979" y="8308"/>
                    <a:pt x="19986" y="7477"/>
                    <a:pt x="18993" y="7477"/>
                  </a:cubicBezTo>
                  <a:cubicBezTo>
                    <a:pt x="15021" y="7477"/>
                    <a:pt x="15021" y="7477"/>
                    <a:pt x="15021" y="7477"/>
                  </a:cubicBezTo>
                  <a:cubicBezTo>
                    <a:pt x="15021" y="7062"/>
                    <a:pt x="15021" y="7062"/>
                    <a:pt x="15021" y="7062"/>
                  </a:cubicBezTo>
                  <a:cubicBezTo>
                    <a:pt x="15021" y="3323"/>
                    <a:pt x="13283" y="0"/>
                    <a:pt x="11048" y="0"/>
                  </a:cubicBezTo>
                  <a:cubicBezTo>
                    <a:pt x="5586" y="0"/>
                    <a:pt x="5586" y="0"/>
                    <a:pt x="5586" y="0"/>
                  </a:cubicBezTo>
                  <a:cubicBezTo>
                    <a:pt x="3352" y="0"/>
                    <a:pt x="1614" y="3323"/>
                    <a:pt x="1614" y="7062"/>
                  </a:cubicBezTo>
                  <a:cubicBezTo>
                    <a:pt x="1614" y="7477"/>
                    <a:pt x="1614" y="7477"/>
                    <a:pt x="1614" y="7477"/>
                  </a:cubicBezTo>
                  <a:cubicBezTo>
                    <a:pt x="373" y="7477"/>
                    <a:pt x="373" y="7477"/>
                    <a:pt x="373" y="7477"/>
                  </a:cubicBezTo>
                  <a:cubicBezTo>
                    <a:pt x="-124" y="10800"/>
                    <a:pt x="-124" y="14123"/>
                    <a:pt x="373" y="17446"/>
                  </a:cubicBezTo>
                  <a:cubicBezTo>
                    <a:pt x="621" y="19108"/>
                    <a:pt x="869" y="20354"/>
                    <a:pt x="1366" y="21600"/>
                  </a:cubicBezTo>
                  <a:cubicBezTo>
                    <a:pt x="7573" y="21600"/>
                    <a:pt x="7573" y="21600"/>
                    <a:pt x="7573" y="21600"/>
                  </a:cubicBezTo>
                  <a:cubicBezTo>
                    <a:pt x="7573" y="20769"/>
                    <a:pt x="7573" y="20769"/>
                    <a:pt x="7573" y="20769"/>
                  </a:cubicBezTo>
                  <a:cubicBezTo>
                    <a:pt x="7573" y="19938"/>
                    <a:pt x="7821" y="19523"/>
                    <a:pt x="8069" y="19523"/>
                  </a:cubicBezTo>
                  <a:cubicBezTo>
                    <a:pt x="8814" y="19523"/>
                    <a:pt x="8814" y="19523"/>
                    <a:pt x="8814" y="19523"/>
                  </a:cubicBezTo>
                  <a:cubicBezTo>
                    <a:pt x="9062" y="19523"/>
                    <a:pt x="9310" y="19938"/>
                    <a:pt x="9310" y="20769"/>
                  </a:cubicBezTo>
                  <a:cubicBezTo>
                    <a:pt x="9310" y="21600"/>
                    <a:pt x="9310" y="21600"/>
                    <a:pt x="9310" y="21600"/>
                  </a:cubicBezTo>
                  <a:lnTo>
                    <a:pt x="17007" y="21600"/>
                  </a:lnTo>
                  <a:close/>
                  <a:moveTo>
                    <a:pt x="3848" y="7477"/>
                  </a:moveTo>
                  <a:cubicBezTo>
                    <a:pt x="3848" y="7062"/>
                    <a:pt x="3848" y="7062"/>
                    <a:pt x="3848" y="7062"/>
                  </a:cubicBezTo>
                  <a:cubicBezTo>
                    <a:pt x="3848" y="4985"/>
                    <a:pt x="4593" y="3738"/>
                    <a:pt x="5586" y="3738"/>
                  </a:cubicBezTo>
                  <a:cubicBezTo>
                    <a:pt x="11048" y="3738"/>
                    <a:pt x="11048" y="3738"/>
                    <a:pt x="11048" y="3738"/>
                  </a:cubicBezTo>
                  <a:cubicBezTo>
                    <a:pt x="12042" y="3738"/>
                    <a:pt x="13035" y="4985"/>
                    <a:pt x="13035" y="7062"/>
                  </a:cubicBezTo>
                  <a:cubicBezTo>
                    <a:pt x="13035" y="7477"/>
                    <a:pt x="13035" y="7477"/>
                    <a:pt x="13035" y="7477"/>
                  </a:cubicBezTo>
                  <a:lnTo>
                    <a:pt x="3848" y="7477"/>
                  </a:ln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图形214">
              <a:extLst>
                <a:ext uri="{FF2B5EF4-FFF2-40B4-BE49-F238E27FC236}">
                  <a16:creationId xmlns:a16="http://schemas.microsoft.com/office/drawing/2014/main" id="{10A89533-2C01-B18E-0D31-02D38CBB215B}"/>
                </a:ext>
              </a:extLst>
            </p:cNvPr>
            <p:cNvSpPr/>
            <p:nvPr/>
          </p:nvSpPr>
          <p:spPr>
            <a:xfrm>
              <a:off x="9039918" y="4534045"/>
              <a:ext cx="188755" cy="80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70" y="20965"/>
                  </a:moveTo>
                  <a:cubicBezTo>
                    <a:pt x="17280" y="19059"/>
                    <a:pt x="19980" y="13976"/>
                    <a:pt x="21600" y="7624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790" y="5082"/>
                    <a:pt x="18630" y="8259"/>
                    <a:pt x="16200" y="8259"/>
                  </a:cubicBezTo>
                  <a:cubicBezTo>
                    <a:pt x="7830" y="8259"/>
                    <a:pt x="7830" y="8259"/>
                    <a:pt x="7830" y="8259"/>
                  </a:cubicBezTo>
                  <a:cubicBezTo>
                    <a:pt x="7830" y="10165"/>
                    <a:pt x="7830" y="10165"/>
                    <a:pt x="7830" y="10165"/>
                  </a:cubicBezTo>
                  <a:cubicBezTo>
                    <a:pt x="7830" y="10800"/>
                    <a:pt x="7560" y="11435"/>
                    <a:pt x="7290" y="11435"/>
                  </a:cubicBezTo>
                  <a:cubicBezTo>
                    <a:pt x="6480" y="11435"/>
                    <a:pt x="6480" y="11435"/>
                    <a:pt x="6480" y="11435"/>
                  </a:cubicBezTo>
                  <a:cubicBezTo>
                    <a:pt x="6210" y="11435"/>
                    <a:pt x="5940" y="10800"/>
                    <a:pt x="5940" y="10165"/>
                  </a:cubicBezTo>
                  <a:cubicBezTo>
                    <a:pt x="5940" y="8259"/>
                    <a:pt x="5940" y="8259"/>
                    <a:pt x="5940" y="8259"/>
                  </a:cubicBezTo>
                  <a:cubicBezTo>
                    <a:pt x="0" y="8259"/>
                    <a:pt x="0" y="8259"/>
                    <a:pt x="0" y="8259"/>
                  </a:cubicBezTo>
                  <a:cubicBezTo>
                    <a:pt x="2430" y="16518"/>
                    <a:pt x="6210" y="21600"/>
                    <a:pt x="10800" y="21600"/>
                  </a:cubicBezTo>
                  <a:cubicBezTo>
                    <a:pt x="11880" y="21600"/>
                    <a:pt x="12690" y="21600"/>
                    <a:pt x="13770" y="20965"/>
                  </a:cubicBez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图形215">
              <a:extLst>
                <a:ext uri="{FF2B5EF4-FFF2-40B4-BE49-F238E27FC236}">
                  <a16:creationId xmlns:a16="http://schemas.microsoft.com/office/drawing/2014/main" id="{D98D93E6-E844-AF35-E872-1E3848A7CAF7}"/>
                </a:ext>
              </a:extLst>
            </p:cNvPr>
            <p:cNvSpPr/>
            <p:nvPr/>
          </p:nvSpPr>
          <p:spPr>
            <a:xfrm>
              <a:off x="8968683" y="4336946"/>
              <a:ext cx="470811" cy="379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2" h="20621" extrusionOk="0">
                  <a:moveTo>
                    <a:pt x="19942" y="17120"/>
                  </a:moveTo>
                  <a:cubicBezTo>
                    <a:pt x="15808" y="13669"/>
                    <a:pt x="15808" y="13669"/>
                    <a:pt x="15808" y="13669"/>
                  </a:cubicBezTo>
                  <a:cubicBezTo>
                    <a:pt x="15394" y="13414"/>
                    <a:pt x="14981" y="13414"/>
                    <a:pt x="14568" y="13414"/>
                  </a:cubicBezTo>
                  <a:cubicBezTo>
                    <a:pt x="14464" y="13542"/>
                    <a:pt x="14258" y="13542"/>
                    <a:pt x="14154" y="13669"/>
                  </a:cubicBezTo>
                  <a:cubicBezTo>
                    <a:pt x="13534" y="13158"/>
                    <a:pt x="13534" y="13158"/>
                    <a:pt x="13534" y="13158"/>
                  </a:cubicBezTo>
                  <a:cubicBezTo>
                    <a:pt x="14361" y="11241"/>
                    <a:pt x="14568" y="9068"/>
                    <a:pt x="14154" y="6768"/>
                  </a:cubicBezTo>
                  <a:cubicBezTo>
                    <a:pt x="13224" y="2039"/>
                    <a:pt x="9400" y="-901"/>
                    <a:pt x="5473" y="249"/>
                  </a:cubicBezTo>
                  <a:cubicBezTo>
                    <a:pt x="1649" y="1400"/>
                    <a:pt x="-728" y="6256"/>
                    <a:pt x="202" y="10985"/>
                  </a:cubicBezTo>
                  <a:cubicBezTo>
                    <a:pt x="1132" y="15714"/>
                    <a:pt x="5060" y="18654"/>
                    <a:pt x="8883" y="17504"/>
                  </a:cubicBezTo>
                  <a:cubicBezTo>
                    <a:pt x="10434" y="16992"/>
                    <a:pt x="11674" y="15970"/>
                    <a:pt x="12604" y="14692"/>
                  </a:cubicBezTo>
                  <a:cubicBezTo>
                    <a:pt x="13328" y="15203"/>
                    <a:pt x="13328" y="15203"/>
                    <a:pt x="13328" y="15203"/>
                  </a:cubicBezTo>
                  <a:cubicBezTo>
                    <a:pt x="13328" y="15842"/>
                    <a:pt x="13534" y="16609"/>
                    <a:pt x="14051" y="16992"/>
                  </a:cubicBezTo>
                  <a:cubicBezTo>
                    <a:pt x="18185" y="20316"/>
                    <a:pt x="18185" y="20316"/>
                    <a:pt x="18185" y="20316"/>
                  </a:cubicBezTo>
                  <a:cubicBezTo>
                    <a:pt x="18598" y="20571"/>
                    <a:pt x="19012" y="20699"/>
                    <a:pt x="19425" y="20571"/>
                  </a:cubicBezTo>
                  <a:cubicBezTo>
                    <a:pt x="19839" y="20443"/>
                    <a:pt x="20149" y="20188"/>
                    <a:pt x="20355" y="19677"/>
                  </a:cubicBezTo>
                  <a:cubicBezTo>
                    <a:pt x="20872" y="18782"/>
                    <a:pt x="20665" y="17632"/>
                    <a:pt x="19942" y="17120"/>
                  </a:cubicBezTo>
                  <a:close/>
                  <a:moveTo>
                    <a:pt x="8573" y="15842"/>
                  </a:moveTo>
                  <a:cubicBezTo>
                    <a:pt x="5473" y="16865"/>
                    <a:pt x="2269" y="14436"/>
                    <a:pt x="1546" y="10602"/>
                  </a:cubicBezTo>
                  <a:cubicBezTo>
                    <a:pt x="822" y="6768"/>
                    <a:pt x="2683" y="2806"/>
                    <a:pt x="5783" y="1911"/>
                  </a:cubicBezTo>
                  <a:cubicBezTo>
                    <a:pt x="8987" y="888"/>
                    <a:pt x="12087" y="3317"/>
                    <a:pt x="12914" y="7151"/>
                  </a:cubicBezTo>
                  <a:cubicBezTo>
                    <a:pt x="13638" y="11113"/>
                    <a:pt x="11674" y="14948"/>
                    <a:pt x="8573" y="15842"/>
                  </a:cubicBezTo>
                  <a:close/>
                </a:path>
              </a:pathLst>
            </a:custGeom>
            <a:solidFill>
              <a:srgbClr val="FF725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9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3" name="组合 452">
            <a:extLst>
              <a:ext uri="{FF2B5EF4-FFF2-40B4-BE49-F238E27FC236}">
                <a16:creationId xmlns:a16="http://schemas.microsoft.com/office/drawing/2014/main" id="{AC167057-2B16-9227-0EAA-E7007A5E14D0}"/>
              </a:ext>
            </a:extLst>
          </p:cNvPr>
          <p:cNvGrpSpPr/>
          <p:nvPr/>
        </p:nvGrpSpPr>
        <p:grpSpPr>
          <a:xfrm>
            <a:off x="8226703" y="1755956"/>
            <a:ext cx="2253681" cy="1047355"/>
            <a:chOff x="1014456" y="1906534"/>
            <a:chExt cx="2253681" cy="1047355"/>
          </a:xfrm>
        </p:grpSpPr>
        <p:sp>
          <p:nvSpPr>
            <p:cNvPr id="454" name="文本框 453">
              <a:extLst>
                <a:ext uri="{FF2B5EF4-FFF2-40B4-BE49-F238E27FC236}">
                  <a16:creationId xmlns:a16="http://schemas.microsoft.com/office/drawing/2014/main" id="{5CB3A077-3849-5438-EF43-2D470071ED8F}"/>
                </a:ext>
              </a:extLst>
            </p:cNvPr>
            <p:cNvSpPr txBox="1"/>
            <p:nvPr/>
          </p:nvSpPr>
          <p:spPr>
            <a:xfrm>
              <a:off x="1014456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5" name="文本框 454">
              <a:extLst>
                <a:ext uri="{FF2B5EF4-FFF2-40B4-BE49-F238E27FC236}">
                  <a16:creationId xmlns:a16="http://schemas.microsoft.com/office/drawing/2014/main" id="{ECA20F45-0172-6097-AA70-9A8922C0320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6" name="组合 455">
            <a:extLst>
              <a:ext uri="{FF2B5EF4-FFF2-40B4-BE49-F238E27FC236}">
                <a16:creationId xmlns:a16="http://schemas.microsoft.com/office/drawing/2014/main" id="{BA450831-1CF5-1EFC-14AD-3CC20A616D72}"/>
              </a:ext>
            </a:extLst>
          </p:cNvPr>
          <p:cNvGrpSpPr/>
          <p:nvPr/>
        </p:nvGrpSpPr>
        <p:grpSpPr>
          <a:xfrm>
            <a:off x="4583755" y="1755956"/>
            <a:ext cx="2253681" cy="1047355"/>
            <a:chOff x="1014456" y="1906534"/>
            <a:chExt cx="2253681" cy="1047355"/>
          </a:xfrm>
        </p:grpSpPr>
        <p:sp>
          <p:nvSpPr>
            <p:cNvPr id="457" name="文本框 456">
              <a:extLst>
                <a:ext uri="{FF2B5EF4-FFF2-40B4-BE49-F238E27FC236}">
                  <a16:creationId xmlns:a16="http://schemas.microsoft.com/office/drawing/2014/main" id="{2EC8E45D-3584-9453-B77A-BA0AF8EDFA15}"/>
                </a:ext>
              </a:extLst>
            </p:cNvPr>
            <p:cNvSpPr txBox="1"/>
            <p:nvPr/>
          </p:nvSpPr>
          <p:spPr>
            <a:xfrm>
              <a:off x="1014456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8" name="文本框 457">
              <a:extLst>
                <a:ext uri="{FF2B5EF4-FFF2-40B4-BE49-F238E27FC236}">
                  <a16:creationId xmlns:a16="http://schemas.microsoft.com/office/drawing/2014/main" id="{AAD890AC-B3D5-4AA5-150C-C8919DF6AAE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9" name="组合 458">
            <a:extLst>
              <a:ext uri="{FF2B5EF4-FFF2-40B4-BE49-F238E27FC236}">
                <a16:creationId xmlns:a16="http://schemas.microsoft.com/office/drawing/2014/main" id="{2D21F2F6-3CA3-50E8-9BE3-11F796FB4733}"/>
              </a:ext>
            </a:extLst>
          </p:cNvPr>
          <p:cNvGrpSpPr/>
          <p:nvPr/>
        </p:nvGrpSpPr>
        <p:grpSpPr>
          <a:xfrm>
            <a:off x="938773" y="1755956"/>
            <a:ext cx="2253681" cy="1047355"/>
            <a:chOff x="1014456" y="1906534"/>
            <a:chExt cx="2253681" cy="1047355"/>
          </a:xfrm>
        </p:grpSpPr>
        <p:sp>
          <p:nvSpPr>
            <p:cNvPr id="460" name="文本框 459">
              <a:extLst>
                <a:ext uri="{FF2B5EF4-FFF2-40B4-BE49-F238E27FC236}">
                  <a16:creationId xmlns:a16="http://schemas.microsoft.com/office/drawing/2014/main" id="{9A70B36E-6116-F614-D209-586EE87B40F1}"/>
                </a:ext>
              </a:extLst>
            </p:cNvPr>
            <p:cNvSpPr txBox="1"/>
            <p:nvPr/>
          </p:nvSpPr>
          <p:spPr>
            <a:xfrm>
              <a:off x="1014456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1" name="文本框 460">
              <a:extLst>
                <a:ext uri="{FF2B5EF4-FFF2-40B4-BE49-F238E27FC236}">
                  <a16:creationId xmlns:a16="http://schemas.microsoft.com/office/drawing/2014/main" id="{58794675-B4A5-15F4-3BE3-0DC163F97C6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D5495B84-DF89-B2B2-A61C-D05A25D3D50E}"/>
              </a:ext>
            </a:extLst>
          </p:cNvPr>
          <p:cNvGrpSpPr/>
          <p:nvPr/>
        </p:nvGrpSpPr>
        <p:grpSpPr>
          <a:xfrm>
            <a:off x="8226703" y="4280560"/>
            <a:ext cx="2253681" cy="1047355"/>
            <a:chOff x="1014456" y="1906534"/>
            <a:chExt cx="2253681" cy="1047355"/>
          </a:xfrm>
        </p:grpSpPr>
        <p:sp>
          <p:nvSpPr>
            <p:cNvPr id="469" name="文本框 468">
              <a:extLst>
                <a:ext uri="{FF2B5EF4-FFF2-40B4-BE49-F238E27FC236}">
                  <a16:creationId xmlns:a16="http://schemas.microsoft.com/office/drawing/2014/main" id="{CF9BCEBA-8E64-1114-0B26-452FB4BA61A1}"/>
                </a:ext>
              </a:extLst>
            </p:cNvPr>
            <p:cNvSpPr txBox="1"/>
            <p:nvPr/>
          </p:nvSpPr>
          <p:spPr>
            <a:xfrm>
              <a:off x="1014456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0" name="文本框 469">
              <a:extLst>
                <a:ext uri="{FF2B5EF4-FFF2-40B4-BE49-F238E27FC236}">
                  <a16:creationId xmlns:a16="http://schemas.microsoft.com/office/drawing/2014/main" id="{8EB28DDD-8E50-A152-6616-5AAEE214BC0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1" name="组合 470">
            <a:extLst>
              <a:ext uri="{FF2B5EF4-FFF2-40B4-BE49-F238E27FC236}">
                <a16:creationId xmlns:a16="http://schemas.microsoft.com/office/drawing/2014/main" id="{D9B413F0-1290-D749-B542-CC07E145A89F}"/>
              </a:ext>
            </a:extLst>
          </p:cNvPr>
          <p:cNvGrpSpPr/>
          <p:nvPr/>
        </p:nvGrpSpPr>
        <p:grpSpPr>
          <a:xfrm>
            <a:off x="4583755" y="4280560"/>
            <a:ext cx="2253681" cy="1047355"/>
            <a:chOff x="1014456" y="1906534"/>
            <a:chExt cx="2253681" cy="1047355"/>
          </a:xfrm>
        </p:grpSpPr>
        <p:sp>
          <p:nvSpPr>
            <p:cNvPr id="472" name="文本框 471">
              <a:extLst>
                <a:ext uri="{FF2B5EF4-FFF2-40B4-BE49-F238E27FC236}">
                  <a16:creationId xmlns:a16="http://schemas.microsoft.com/office/drawing/2014/main" id="{8729FCFC-C8B0-F615-43FD-7145916DD4F3}"/>
                </a:ext>
              </a:extLst>
            </p:cNvPr>
            <p:cNvSpPr txBox="1"/>
            <p:nvPr/>
          </p:nvSpPr>
          <p:spPr>
            <a:xfrm>
              <a:off x="1014456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3" name="文本框 472">
              <a:extLst>
                <a:ext uri="{FF2B5EF4-FFF2-40B4-BE49-F238E27FC236}">
                  <a16:creationId xmlns:a16="http://schemas.microsoft.com/office/drawing/2014/main" id="{BAD0F7F8-964E-6BF4-EDBE-15E3B0DA8E3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4" name="组合 473">
            <a:extLst>
              <a:ext uri="{FF2B5EF4-FFF2-40B4-BE49-F238E27FC236}">
                <a16:creationId xmlns:a16="http://schemas.microsoft.com/office/drawing/2014/main" id="{BBF8DC0C-C1BB-64CB-B4E7-874D72B51CCE}"/>
              </a:ext>
            </a:extLst>
          </p:cNvPr>
          <p:cNvGrpSpPr/>
          <p:nvPr/>
        </p:nvGrpSpPr>
        <p:grpSpPr>
          <a:xfrm>
            <a:off x="938773" y="4280560"/>
            <a:ext cx="2253681" cy="1047355"/>
            <a:chOff x="1014456" y="1906534"/>
            <a:chExt cx="2253681" cy="1047355"/>
          </a:xfrm>
        </p:grpSpPr>
        <p:sp>
          <p:nvSpPr>
            <p:cNvPr id="476" name="文本框 475">
              <a:extLst>
                <a:ext uri="{FF2B5EF4-FFF2-40B4-BE49-F238E27FC236}">
                  <a16:creationId xmlns:a16="http://schemas.microsoft.com/office/drawing/2014/main" id="{8B55E5E3-2A04-9F62-36FA-6850BD366679}"/>
                </a:ext>
              </a:extLst>
            </p:cNvPr>
            <p:cNvSpPr txBox="1"/>
            <p:nvPr/>
          </p:nvSpPr>
          <p:spPr>
            <a:xfrm>
              <a:off x="1014456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7" name="文本框 476">
              <a:extLst>
                <a:ext uri="{FF2B5EF4-FFF2-40B4-BE49-F238E27FC236}">
                  <a16:creationId xmlns:a16="http://schemas.microsoft.com/office/drawing/2014/main" id="{75EDD65C-7263-274C-E44E-BC05E5AB844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74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648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下一步工作计划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261771B-CD48-8A02-B4AB-7291375FA194}"/>
              </a:ext>
            </a:extLst>
          </p:cNvPr>
          <p:cNvSpPr/>
          <p:nvPr/>
        </p:nvSpPr>
        <p:spPr>
          <a:xfrm>
            <a:off x="0" y="2208034"/>
            <a:ext cx="12192000" cy="4649966"/>
          </a:xfrm>
          <a:custGeom>
            <a:avLst/>
            <a:gdLst>
              <a:gd name="connsiteX0" fmla="*/ 12192000 w 12192000"/>
              <a:gd name="connsiteY0" fmla="*/ 0 h 4649966"/>
              <a:gd name="connsiteX1" fmla="*/ 12192000 w 12192000"/>
              <a:gd name="connsiteY1" fmla="*/ 4649966 h 4649966"/>
              <a:gd name="connsiteX2" fmla="*/ 0 w 12192000"/>
              <a:gd name="connsiteY2" fmla="*/ 4649966 h 4649966"/>
              <a:gd name="connsiteX3" fmla="*/ 0 w 12192000"/>
              <a:gd name="connsiteY3" fmla="*/ 2493505 h 4649966"/>
              <a:gd name="connsiteX4" fmla="*/ 56243 w 12192000"/>
              <a:gd name="connsiteY4" fmla="*/ 2510897 h 4649966"/>
              <a:gd name="connsiteX5" fmla="*/ 1404257 w 12192000"/>
              <a:gd name="connsiteY5" fmla="*/ 2661482 h 4649966"/>
              <a:gd name="connsiteX6" fmla="*/ 4147457 w 12192000"/>
              <a:gd name="connsiteY6" fmla="*/ 1500340 h 4649966"/>
              <a:gd name="connsiteX7" fmla="*/ 6876143 w 12192000"/>
              <a:gd name="connsiteY7" fmla="*/ 1790625 h 4649966"/>
              <a:gd name="connsiteX8" fmla="*/ 10374086 w 12192000"/>
              <a:gd name="connsiteY8" fmla="*/ 295654 h 4649966"/>
              <a:gd name="connsiteX9" fmla="*/ 12112070 w 12192000"/>
              <a:gd name="connsiteY9" fmla="*/ 1354 h 464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649966">
                <a:moveTo>
                  <a:pt x="12192000" y="0"/>
                </a:moveTo>
                <a:lnTo>
                  <a:pt x="12192000" y="4649966"/>
                </a:lnTo>
                <a:lnTo>
                  <a:pt x="0" y="4649966"/>
                </a:lnTo>
                <a:lnTo>
                  <a:pt x="0" y="2493505"/>
                </a:lnTo>
                <a:lnTo>
                  <a:pt x="56243" y="2510897"/>
                </a:lnTo>
                <a:cubicBezTo>
                  <a:pt x="503162" y="2636083"/>
                  <a:pt x="951895" y="2705025"/>
                  <a:pt x="1404257" y="2661482"/>
                </a:cubicBezTo>
                <a:cubicBezTo>
                  <a:pt x="2308981" y="2574396"/>
                  <a:pt x="3235476" y="1645483"/>
                  <a:pt x="4147457" y="1500340"/>
                </a:cubicBezTo>
                <a:cubicBezTo>
                  <a:pt x="5059439" y="1355197"/>
                  <a:pt x="5838372" y="1991406"/>
                  <a:pt x="6876143" y="1790625"/>
                </a:cubicBezTo>
                <a:cubicBezTo>
                  <a:pt x="7913914" y="1589844"/>
                  <a:pt x="9437007" y="590778"/>
                  <a:pt x="10374086" y="295654"/>
                </a:cubicBezTo>
                <a:cubicBezTo>
                  <a:pt x="11018328" y="92756"/>
                  <a:pt x="11692869" y="13915"/>
                  <a:pt x="12112070" y="1354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sp>
        <p:nvSpPr>
          <p:cNvPr id="7" name="任意多边形: 形状 6" descr="D:\51PPT模板网\51pptmoban.com\图片001.jpg">
            <a:extLst>
              <a:ext uri="{FF2B5EF4-FFF2-40B4-BE49-F238E27FC236}">
                <a16:creationId xmlns:a16="http://schemas.microsoft.com/office/drawing/2014/main" id="{3B16AFCC-3EAD-6439-B0F4-449B515EA535}"/>
              </a:ext>
            </a:extLst>
          </p:cNvPr>
          <p:cNvSpPr/>
          <p:nvPr/>
        </p:nvSpPr>
        <p:spPr>
          <a:xfrm>
            <a:off x="4342531" y="4667779"/>
            <a:ext cx="7732067" cy="2440558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43000"/>
                </a:schemeClr>
              </a:gs>
              <a:gs pos="100000">
                <a:srgbClr val="263238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255BF70-16EF-1861-3335-47E42ED674F6}"/>
              </a:ext>
            </a:extLst>
          </p:cNvPr>
          <p:cNvGrpSpPr/>
          <p:nvPr/>
        </p:nvGrpSpPr>
        <p:grpSpPr>
          <a:xfrm>
            <a:off x="901602" y="1676400"/>
            <a:ext cx="250118" cy="3346765"/>
            <a:chOff x="1233217" y="1695450"/>
            <a:chExt cx="250118" cy="3346765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EC72F4F-D9F6-AE4C-237A-7DCF1BF7A668}"/>
                </a:ext>
              </a:extLst>
            </p:cNvPr>
            <p:cNvCxnSpPr>
              <a:cxnSpLocks/>
            </p:cNvCxnSpPr>
            <p:nvPr/>
          </p:nvCxnSpPr>
          <p:spPr>
            <a:xfrm>
              <a:off x="1369144" y="1695450"/>
              <a:ext cx="0" cy="3096647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247AD73-CD00-9C6B-D2BF-60944134337A}"/>
                </a:ext>
              </a:extLst>
            </p:cNvPr>
            <p:cNvSpPr/>
            <p:nvPr/>
          </p:nvSpPr>
          <p:spPr>
            <a:xfrm>
              <a:off x="1233217" y="4792097"/>
              <a:ext cx="250118" cy="250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632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4690828-6C93-5860-E32A-5DCDBE69F48D}"/>
              </a:ext>
            </a:extLst>
          </p:cNvPr>
          <p:cNvGrpSpPr/>
          <p:nvPr/>
        </p:nvGrpSpPr>
        <p:grpSpPr>
          <a:xfrm>
            <a:off x="1119026" y="1699494"/>
            <a:ext cx="2715697" cy="791122"/>
            <a:chOff x="7553177" y="1910419"/>
            <a:chExt cx="2715697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B6E0977-CB1C-9599-3BBF-CAD224A00AE7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7FFEA82-F7C8-A0DB-3AEC-3EAE17B16438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0CF309F-6BC5-F59D-0A11-B284EF9869E1}"/>
              </a:ext>
            </a:extLst>
          </p:cNvPr>
          <p:cNvGrpSpPr/>
          <p:nvPr/>
        </p:nvGrpSpPr>
        <p:grpSpPr>
          <a:xfrm>
            <a:off x="4309837" y="1227678"/>
            <a:ext cx="2715697" cy="791122"/>
            <a:chOff x="7553177" y="1910419"/>
            <a:chExt cx="2715697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685FE9D-3937-C686-BE8A-F0915D619FEB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3826452-21EE-74EC-BFF1-CAFBDFD4DE46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DE9B949-BC70-4A4F-F79B-65B470F44737}"/>
              </a:ext>
            </a:extLst>
          </p:cNvPr>
          <p:cNvGrpSpPr/>
          <p:nvPr/>
        </p:nvGrpSpPr>
        <p:grpSpPr>
          <a:xfrm>
            <a:off x="7226138" y="2431044"/>
            <a:ext cx="250118" cy="1587358"/>
            <a:chOff x="1233217" y="3454857"/>
            <a:chExt cx="250118" cy="1587358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2E9E83A-707A-3032-5CB8-B3D1E1099D35}"/>
                </a:ext>
              </a:extLst>
            </p:cNvPr>
            <p:cNvCxnSpPr>
              <a:cxnSpLocks/>
            </p:cNvCxnSpPr>
            <p:nvPr/>
          </p:nvCxnSpPr>
          <p:spPr>
            <a:xfrm>
              <a:off x="1369144" y="3454857"/>
              <a:ext cx="0" cy="1337240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2FFE109-0DF3-25A4-DF7A-51F65B922574}"/>
                </a:ext>
              </a:extLst>
            </p:cNvPr>
            <p:cNvSpPr/>
            <p:nvPr/>
          </p:nvSpPr>
          <p:spPr>
            <a:xfrm>
              <a:off x="1233217" y="4792097"/>
              <a:ext cx="250118" cy="250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632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09823EB-6A5C-DBCB-F4DB-8D9DA76AD90B}"/>
              </a:ext>
            </a:extLst>
          </p:cNvPr>
          <p:cNvGrpSpPr/>
          <p:nvPr/>
        </p:nvGrpSpPr>
        <p:grpSpPr>
          <a:xfrm>
            <a:off x="10311947" y="1056870"/>
            <a:ext cx="250118" cy="1587358"/>
            <a:chOff x="1233217" y="3454857"/>
            <a:chExt cx="250118" cy="15873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089F9FEA-58F4-D2E7-D8FF-37CED3D1892F}"/>
                </a:ext>
              </a:extLst>
            </p:cNvPr>
            <p:cNvCxnSpPr>
              <a:cxnSpLocks/>
            </p:cNvCxnSpPr>
            <p:nvPr/>
          </p:nvCxnSpPr>
          <p:spPr>
            <a:xfrm>
              <a:off x="1369144" y="3454857"/>
              <a:ext cx="0" cy="1337240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71BCF79-C827-3557-27FF-1B3D73160A36}"/>
                </a:ext>
              </a:extLst>
            </p:cNvPr>
            <p:cNvSpPr/>
            <p:nvPr/>
          </p:nvSpPr>
          <p:spPr>
            <a:xfrm>
              <a:off x="1233217" y="4792097"/>
              <a:ext cx="250118" cy="250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632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2FB5329-A10E-AB58-94F2-F889313AB9D7}"/>
              </a:ext>
            </a:extLst>
          </p:cNvPr>
          <p:cNvGrpSpPr/>
          <p:nvPr/>
        </p:nvGrpSpPr>
        <p:grpSpPr>
          <a:xfrm>
            <a:off x="4092413" y="1227678"/>
            <a:ext cx="250118" cy="2628351"/>
            <a:chOff x="1233217" y="2413864"/>
            <a:chExt cx="250118" cy="2628351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8AFB4C03-81FF-C7B3-0704-D673709A1915}"/>
                </a:ext>
              </a:extLst>
            </p:cNvPr>
            <p:cNvCxnSpPr>
              <a:cxnSpLocks/>
            </p:cNvCxnSpPr>
            <p:nvPr/>
          </p:nvCxnSpPr>
          <p:spPr>
            <a:xfrm>
              <a:off x="1369144" y="2413864"/>
              <a:ext cx="0" cy="237823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0DEB417-22B1-808E-8089-86ECD8C7A3A7}"/>
                </a:ext>
              </a:extLst>
            </p:cNvPr>
            <p:cNvSpPr/>
            <p:nvPr/>
          </p:nvSpPr>
          <p:spPr>
            <a:xfrm>
              <a:off x="1233217" y="4792097"/>
              <a:ext cx="250118" cy="250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632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DFD0A52-AEFC-0347-0A71-BCBBCC6657B6}"/>
              </a:ext>
            </a:extLst>
          </p:cNvPr>
          <p:cNvGrpSpPr/>
          <p:nvPr/>
        </p:nvGrpSpPr>
        <p:grpSpPr>
          <a:xfrm>
            <a:off x="4621959" y="2416794"/>
            <a:ext cx="2719713" cy="816522"/>
            <a:chOff x="548424" y="1906534"/>
            <a:chExt cx="2719713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AA111A4-90F4-4EAE-65F3-F3DCD0317669}"/>
                </a:ext>
              </a:extLst>
            </p:cNvPr>
            <p:cNvSpPr txBox="1"/>
            <p:nvPr/>
          </p:nvSpPr>
          <p:spPr>
            <a:xfrm>
              <a:off x="548424" y="2190603"/>
              <a:ext cx="27016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2158925-13DE-0EC5-D4F9-553DAD9711D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4B06965-0A37-AC6E-8F38-06F98537BB0E}"/>
              </a:ext>
            </a:extLst>
          </p:cNvPr>
          <p:cNvGrpSpPr/>
          <p:nvPr/>
        </p:nvGrpSpPr>
        <p:grpSpPr>
          <a:xfrm>
            <a:off x="7665160" y="1052249"/>
            <a:ext cx="2719713" cy="816522"/>
            <a:chOff x="548424" y="1906534"/>
            <a:chExt cx="2719713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DE5E6F-F13C-C368-A9F1-9D0B1991E13B}"/>
                </a:ext>
              </a:extLst>
            </p:cNvPr>
            <p:cNvSpPr txBox="1"/>
            <p:nvPr/>
          </p:nvSpPr>
          <p:spPr>
            <a:xfrm>
              <a:off x="548424" y="2190603"/>
              <a:ext cx="27016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3E6DA42-3F9F-F4BC-4370-5979F82AC79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41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CD2816-9571-08C1-3022-EFA6360723CC}"/>
              </a:ext>
            </a:extLst>
          </p:cNvPr>
          <p:cNvGrpSpPr/>
          <p:nvPr/>
        </p:nvGrpSpPr>
        <p:grpSpPr>
          <a:xfrm>
            <a:off x="1" y="1"/>
            <a:ext cx="7347374" cy="2036924"/>
            <a:chOff x="0" y="0"/>
            <a:chExt cx="8737249" cy="242224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3E31F95-CC21-23D2-C4F9-F51A2F7F1748}"/>
                </a:ext>
              </a:extLst>
            </p:cNvPr>
            <p:cNvSpPr/>
            <p:nvPr/>
          </p:nvSpPr>
          <p:spPr>
            <a:xfrm>
              <a:off x="0" y="0"/>
              <a:ext cx="8737249" cy="2422241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1A10E13-A8D7-6991-2230-8275BD5A8DD4}"/>
                </a:ext>
              </a:extLst>
            </p:cNvPr>
            <p:cNvSpPr/>
            <p:nvPr/>
          </p:nvSpPr>
          <p:spPr>
            <a:xfrm>
              <a:off x="0" y="0"/>
              <a:ext cx="8737249" cy="2080062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F0D1D444-86CA-9521-BE71-2167B30D54B8}"/>
              </a:ext>
            </a:extLst>
          </p:cNvPr>
          <p:cNvSpPr/>
          <p:nvPr/>
        </p:nvSpPr>
        <p:spPr>
          <a:xfrm>
            <a:off x="3501720" y="3039202"/>
            <a:ext cx="5207812" cy="326623"/>
          </a:xfrm>
          <a:prstGeom prst="roundRect">
            <a:avLst>
              <a:gd name="adj" fmla="val 50000"/>
            </a:avLst>
          </a:prstGeom>
          <a:noFill/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7780603-785E-7E3C-9734-B7877B5ADCA3}"/>
              </a:ext>
            </a:extLst>
          </p:cNvPr>
          <p:cNvSpPr/>
          <p:nvPr/>
        </p:nvSpPr>
        <p:spPr>
          <a:xfrm>
            <a:off x="-389126" y="4667779"/>
            <a:ext cx="7732067" cy="2440558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353642"/>
              </a:gs>
              <a:gs pos="100000">
                <a:srgbClr val="263238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A06F2BE-9EAB-51AC-AF4F-7375FDEE5169}"/>
              </a:ext>
            </a:extLst>
          </p:cNvPr>
          <p:cNvSpPr/>
          <p:nvPr/>
        </p:nvSpPr>
        <p:spPr>
          <a:xfrm>
            <a:off x="6000888" y="1669202"/>
            <a:ext cx="6191113" cy="5188799"/>
          </a:xfrm>
          <a:custGeom>
            <a:avLst/>
            <a:gdLst>
              <a:gd name="connsiteX0" fmla="*/ 6191113 w 6191113"/>
              <a:gd name="connsiteY0" fmla="*/ 0 h 5188799"/>
              <a:gd name="connsiteX1" fmla="*/ 6191113 w 6191113"/>
              <a:gd name="connsiteY1" fmla="*/ 5188799 h 5188799"/>
              <a:gd name="connsiteX2" fmla="*/ 0 w 6191113"/>
              <a:gd name="connsiteY2" fmla="*/ 5188799 h 5188799"/>
              <a:gd name="connsiteX3" fmla="*/ 71815 w 6191113"/>
              <a:gd name="connsiteY3" fmla="*/ 5106441 h 5188799"/>
              <a:gd name="connsiteX4" fmla="*/ 181664 w 6191113"/>
              <a:gd name="connsiteY4" fmla="*/ 5001833 h 5188799"/>
              <a:gd name="connsiteX5" fmla="*/ 2863393 w 6191113"/>
              <a:gd name="connsiteY5" fmla="*/ 4391735 h 5188799"/>
              <a:gd name="connsiteX6" fmla="*/ 4226731 w 6191113"/>
              <a:gd name="connsiteY6" fmla="*/ 1360923 h 5188799"/>
              <a:gd name="connsiteX7" fmla="*/ 6129411 w 6191113"/>
              <a:gd name="connsiteY7" fmla="*/ 101365 h 518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113" h="5188799">
                <a:moveTo>
                  <a:pt x="6191113" y="0"/>
                </a:moveTo>
                <a:lnTo>
                  <a:pt x="6191113" y="5188799"/>
                </a:lnTo>
                <a:lnTo>
                  <a:pt x="0" y="5188799"/>
                </a:lnTo>
                <a:lnTo>
                  <a:pt x="71815" y="5106441"/>
                </a:lnTo>
                <a:cubicBezTo>
                  <a:pt x="106848" y="5069749"/>
                  <a:pt x="143429" y="5034839"/>
                  <a:pt x="181664" y="5001833"/>
                </a:cubicBezTo>
                <a:cubicBezTo>
                  <a:pt x="793417" y="4473737"/>
                  <a:pt x="2189215" y="4998553"/>
                  <a:pt x="2863393" y="4391735"/>
                </a:cubicBezTo>
                <a:cubicBezTo>
                  <a:pt x="3537571" y="3784916"/>
                  <a:pt x="3682395" y="2075984"/>
                  <a:pt x="4226731" y="1360923"/>
                </a:cubicBezTo>
                <a:cubicBezTo>
                  <a:pt x="4771068" y="645862"/>
                  <a:pt x="5610045" y="882027"/>
                  <a:pt x="6129411" y="101365"/>
                </a:cubicBezTo>
                <a:close/>
              </a:path>
            </a:pathLst>
          </a:custGeom>
          <a:solidFill>
            <a:srgbClr val="263238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5CD52B2-9F5F-06CF-F425-6D0EFD99EEA0}"/>
              </a:ext>
            </a:extLst>
          </p:cNvPr>
          <p:cNvSpPr/>
          <p:nvPr/>
        </p:nvSpPr>
        <p:spPr>
          <a:xfrm>
            <a:off x="6252436" y="2042386"/>
            <a:ext cx="5939565" cy="4815614"/>
          </a:xfrm>
          <a:custGeom>
            <a:avLst/>
            <a:gdLst>
              <a:gd name="connsiteX0" fmla="*/ 5939565 w 5939565"/>
              <a:gd name="connsiteY0" fmla="*/ 0 h 4815614"/>
              <a:gd name="connsiteX1" fmla="*/ 5939565 w 5939565"/>
              <a:gd name="connsiteY1" fmla="*/ 4815614 h 4815614"/>
              <a:gd name="connsiteX2" fmla="*/ 0 w 5939565"/>
              <a:gd name="connsiteY2" fmla="*/ 4815614 h 4815614"/>
              <a:gd name="connsiteX3" fmla="*/ 69575 w 5939565"/>
              <a:gd name="connsiteY3" fmla="*/ 4737693 h 4815614"/>
              <a:gd name="connsiteX4" fmla="*/ 175996 w 5939565"/>
              <a:gd name="connsiteY4" fmla="*/ 4638721 h 4815614"/>
              <a:gd name="connsiteX5" fmla="*/ 2774051 w 5939565"/>
              <a:gd name="connsiteY5" fmla="*/ 4061493 h 4815614"/>
              <a:gd name="connsiteX6" fmla="*/ 4094851 w 5939565"/>
              <a:gd name="connsiteY6" fmla="*/ 1193970 h 4815614"/>
              <a:gd name="connsiteX7" fmla="*/ 5938165 w 5939565"/>
              <a:gd name="connsiteY7" fmla="*/ 2273 h 481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39565" h="4815614">
                <a:moveTo>
                  <a:pt x="5939565" y="0"/>
                </a:moveTo>
                <a:lnTo>
                  <a:pt x="5939565" y="4815614"/>
                </a:lnTo>
                <a:lnTo>
                  <a:pt x="0" y="4815614"/>
                </a:lnTo>
                <a:lnTo>
                  <a:pt x="69575" y="4737693"/>
                </a:lnTo>
                <a:cubicBezTo>
                  <a:pt x="103513" y="4702978"/>
                  <a:pt x="138954" y="4669949"/>
                  <a:pt x="175996" y="4638721"/>
                </a:cubicBezTo>
                <a:cubicBezTo>
                  <a:pt x="768662" y="4139077"/>
                  <a:pt x="2120908" y="4635618"/>
                  <a:pt x="2774051" y="4061493"/>
                </a:cubicBezTo>
                <a:cubicBezTo>
                  <a:pt x="3427194" y="3487367"/>
                  <a:pt x="3567499" y="1870506"/>
                  <a:pt x="4094851" y="1193970"/>
                </a:cubicBezTo>
                <a:cubicBezTo>
                  <a:pt x="4622203" y="517434"/>
                  <a:pt x="5435003" y="740876"/>
                  <a:pt x="5938165" y="2273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BEEBC5-CD8F-2979-D90A-B4D98A2BE7BF}"/>
              </a:ext>
            </a:extLst>
          </p:cNvPr>
          <p:cNvGrpSpPr/>
          <p:nvPr/>
        </p:nvGrpSpPr>
        <p:grpSpPr>
          <a:xfrm>
            <a:off x="771524" y="518793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C381166-4B97-7E69-B077-66464F9C18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38D9238-674D-1826-E0C7-3B47BAB297F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F2950214-94C2-6C13-D5C1-1DBDE72DD36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69E633-6835-3D81-6B45-EF72CE79621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305BB5-3B02-5734-D624-E6863127E208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A2AC276-7304-9CB3-70D3-9E572F2FB855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3871102" y="1647312"/>
            <a:ext cx="44342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FF725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THANKS</a:t>
            </a:r>
            <a:endParaRPr lang="zh-CN" altLang="en-US" sz="8000" dirty="0">
              <a:solidFill>
                <a:srgbClr val="FF725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77" name="文本框 476">
            <a:extLst>
              <a:ext uri="{FF2B5EF4-FFF2-40B4-BE49-F238E27FC236}">
                <a16:creationId xmlns:a16="http://schemas.microsoft.com/office/drawing/2014/main" id="{2DF36BC3-DCF2-A4CC-C969-1435E1C13286}"/>
              </a:ext>
            </a:extLst>
          </p:cNvPr>
          <p:cNvSpPr txBox="1"/>
          <p:nvPr/>
        </p:nvSpPr>
        <p:spPr>
          <a:xfrm>
            <a:off x="3818225" y="3039202"/>
            <a:ext cx="45399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WORK SUMMARY REPORT</a:t>
            </a:r>
          </a:p>
        </p:txBody>
      </p:sp>
      <p:sp>
        <p:nvSpPr>
          <p:cNvPr id="537" name="文本框 536">
            <a:extLst>
              <a:ext uri="{FF2B5EF4-FFF2-40B4-BE49-F238E27FC236}">
                <a16:creationId xmlns:a16="http://schemas.microsoft.com/office/drawing/2014/main" id="{C485CB88-5004-2B48-A945-22DF15ACAEEC}"/>
              </a:ext>
            </a:extLst>
          </p:cNvPr>
          <p:cNvSpPr txBox="1"/>
          <p:nvPr/>
        </p:nvSpPr>
        <p:spPr>
          <a:xfrm>
            <a:off x="3818225" y="3584784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13" name="组合 612">
            <a:extLst>
              <a:ext uri="{FF2B5EF4-FFF2-40B4-BE49-F238E27FC236}">
                <a16:creationId xmlns:a16="http://schemas.microsoft.com/office/drawing/2014/main" id="{C18C8B0A-DADB-CA26-2D7F-149262872EF3}"/>
              </a:ext>
            </a:extLst>
          </p:cNvPr>
          <p:cNvGrpSpPr/>
          <p:nvPr/>
        </p:nvGrpSpPr>
        <p:grpSpPr>
          <a:xfrm>
            <a:off x="3820152" y="4573638"/>
            <a:ext cx="4864567" cy="333489"/>
            <a:chOff x="970307" y="5529852"/>
            <a:chExt cx="4864567" cy="333489"/>
          </a:xfrm>
        </p:grpSpPr>
        <p:sp>
          <p:nvSpPr>
            <p:cNvPr id="539" name="文本框 538">
              <a:extLst>
                <a:ext uri="{FF2B5EF4-FFF2-40B4-BE49-F238E27FC236}">
                  <a16:creationId xmlns:a16="http://schemas.microsoft.com/office/drawing/2014/main" id="{944A6DF9-8D42-73DC-58F4-C00A1279C783}"/>
                </a:ext>
              </a:extLst>
            </p:cNvPr>
            <p:cNvSpPr txBox="1"/>
            <p:nvPr/>
          </p:nvSpPr>
          <p:spPr>
            <a:xfrm>
              <a:off x="1301824" y="5555564"/>
              <a:ext cx="21194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540" name="iconfont-10019-4889788">
              <a:extLst>
                <a:ext uri="{FF2B5EF4-FFF2-40B4-BE49-F238E27FC236}">
                  <a16:creationId xmlns:a16="http://schemas.microsoft.com/office/drawing/2014/main" id="{F50D5659-671A-B3AB-BF57-27ADCD62C244}"/>
                </a:ext>
              </a:extLst>
            </p:cNvPr>
            <p:cNvSpPr/>
            <p:nvPr/>
          </p:nvSpPr>
          <p:spPr>
            <a:xfrm>
              <a:off x="970307" y="5529852"/>
              <a:ext cx="328027" cy="328027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541" name="文本框 540">
              <a:extLst>
                <a:ext uri="{FF2B5EF4-FFF2-40B4-BE49-F238E27FC236}">
                  <a16:creationId xmlns:a16="http://schemas.microsoft.com/office/drawing/2014/main" id="{FD9FDDAF-41D6-02B2-0A7F-FEE4F9A2DDFF}"/>
                </a:ext>
              </a:extLst>
            </p:cNvPr>
            <p:cNvSpPr txBox="1"/>
            <p:nvPr/>
          </p:nvSpPr>
          <p:spPr>
            <a:xfrm>
              <a:off x="3828442" y="5550105"/>
              <a:ext cx="2006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2023.12.15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542" name="iconfont-11899-5651509">
              <a:extLst>
                <a:ext uri="{FF2B5EF4-FFF2-40B4-BE49-F238E27FC236}">
                  <a16:creationId xmlns:a16="http://schemas.microsoft.com/office/drawing/2014/main" id="{067635B3-6105-9BBB-4A11-61B36367E6CF}"/>
                </a:ext>
              </a:extLst>
            </p:cNvPr>
            <p:cNvSpPr/>
            <p:nvPr/>
          </p:nvSpPr>
          <p:spPr>
            <a:xfrm>
              <a:off x="3475717" y="5529853"/>
              <a:ext cx="328093" cy="328027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DCB1534-6004-7097-F906-9FECF1250595}"/>
              </a:ext>
            </a:extLst>
          </p:cNvPr>
          <p:cNvGrpSpPr/>
          <p:nvPr/>
        </p:nvGrpSpPr>
        <p:grpSpPr>
          <a:xfrm>
            <a:off x="10900465" y="5620271"/>
            <a:ext cx="687974" cy="687974"/>
            <a:chOff x="10722671" y="5417398"/>
            <a:chExt cx="914400" cy="9144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C18E346-7FB6-27C6-703C-A3DD9EEE92F7}"/>
                </a:ext>
              </a:extLst>
            </p:cNvPr>
            <p:cNvSpPr/>
            <p:nvPr/>
          </p:nvSpPr>
          <p:spPr>
            <a:xfrm>
              <a:off x="10722671" y="5417398"/>
              <a:ext cx="914400" cy="914400"/>
            </a:xfrm>
            <a:prstGeom prst="ellipse">
              <a:avLst/>
            </a:prstGeom>
            <a:solidFill>
              <a:srgbClr val="455A64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0C964683-87D7-5C60-52A7-D7820341A536}"/>
                </a:ext>
              </a:extLst>
            </p:cNvPr>
            <p:cNvSpPr/>
            <p:nvPr/>
          </p:nvSpPr>
          <p:spPr>
            <a:xfrm rot="5400000">
              <a:off x="10983643" y="5601080"/>
              <a:ext cx="403108" cy="547036"/>
            </a:xfrm>
            <a:prstGeom prst="chevron">
              <a:avLst/>
            </a:prstGeom>
            <a:solidFill>
              <a:srgbClr val="EBECED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739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CD2816-9571-08C1-3022-EFA6360723CC}"/>
              </a:ext>
            </a:extLst>
          </p:cNvPr>
          <p:cNvGrpSpPr/>
          <p:nvPr/>
        </p:nvGrpSpPr>
        <p:grpSpPr>
          <a:xfrm>
            <a:off x="1" y="1"/>
            <a:ext cx="6001115" cy="1663699"/>
            <a:chOff x="0" y="0"/>
            <a:chExt cx="8737249" cy="242224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3E31F95-CC21-23D2-C4F9-F51A2F7F1748}"/>
                </a:ext>
              </a:extLst>
            </p:cNvPr>
            <p:cNvSpPr/>
            <p:nvPr/>
          </p:nvSpPr>
          <p:spPr>
            <a:xfrm>
              <a:off x="0" y="0"/>
              <a:ext cx="8737249" cy="2422241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1A10E13-A8D7-6991-2230-8275BD5A8DD4}"/>
                </a:ext>
              </a:extLst>
            </p:cNvPr>
            <p:cNvSpPr/>
            <p:nvPr/>
          </p:nvSpPr>
          <p:spPr>
            <a:xfrm>
              <a:off x="0" y="0"/>
              <a:ext cx="8737249" cy="2080062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7780603-785E-7E3C-9734-B7877B5ADCA3}"/>
              </a:ext>
            </a:extLst>
          </p:cNvPr>
          <p:cNvSpPr/>
          <p:nvPr/>
        </p:nvSpPr>
        <p:spPr>
          <a:xfrm>
            <a:off x="-389126" y="4667779"/>
            <a:ext cx="7732067" cy="2440558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353642"/>
              </a:gs>
              <a:gs pos="100000">
                <a:srgbClr val="263238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0D4FBD0-5BD6-09C7-1F7E-6D2FBFB895D1}"/>
              </a:ext>
            </a:extLst>
          </p:cNvPr>
          <p:cNvGrpSpPr/>
          <p:nvPr/>
        </p:nvGrpSpPr>
        <p:grpSpPr>
          <a:xfrm>
            <a:off x="6642100" y="2206605"/>
            <a:ext cx="5549901" cy="4651396"/>
            <a:chOff x="6000888" y="1669202"/>
            <a:chExt cx="6191113" cy="5188799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A06F2BE-9EAB-51AC-AF4F-7375FDEE5169}"/>
                </a:ext>
              </a:extLst>
            </p:cNvPr>
            <p:cNvSpPr/>
            <p:nvPr/>
          </p:nvSpPr>
          <p:spPr>
            <a:xfrm>
              <a:off x="6000888" y="1669202"/>
              <a:ext cx="6191113" cy="5188799"/>
            </a:xfrm>
            <a:custGeom>
              <a:avLst/>
              <a:gdLst>
                <a:gd name="connsiteX0" fmla="*/ 6191113 w 6191113"/>
                <a:gd name="connsiteY0" fmla="*/ 0 h 5188799"/>
                <a:gd name="connsiteX1" fmla="*/ 6191113 w 6191113"/>
                <a:gd name="connsiteY1" fmla="*/ 5188799 h 5188799"/>
                <a:gd name="connsiteX2" fmla="*/ 0 w 6191113"/>
                <a:gd name="connsiteY2" fmla="*/ 5188799 h 5188799"/>
                <a:gd name="connsiteX3" fmla="*/ 71815 w 6191113"/>
                <a:gd name="connsiteY3" fmla="*/ 5106441 h 5188799"/>
                <a:gd name="connsiteX4" fmla="*/ 181664 w 6191113"/>
                <a:gd name="connsiteY4" fmla="*/ 5001833 h 5188799"/>
                <a:gd name="connsiteX5" fmla="*/ 2863393 w 6191113"/>
                <a:gd name="connsiteY5" fmla="*/ 4391735 h 5188799"/>
                <a:gd name="connsiteX6" fmla="*/ 4226731 w 6191113"/>
                <a:gd name="connsiteY6" fmla="*/ 1360923 h 5188799"/>
                <a:gd name="connsiteX7" fmla="*/ 6129411 w 6191113"/>
                <a:gd name="connsiteY7" fmla="*/ 101365 h 518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113" h="5188799">
                  <a:moveTo>
                    <a:pt x="6191113" y="0"/>
                  </a:moveTo>
                  <a:lnTo>
                    <a:pt x="6191113" y="5188799"/>
                  </a:lnTo>
                  <a:lnTo>
                    <a:pt x="0" y="5188799"/>
                  </a:lnTo>
                  <a:lnTo>
                    <a:pt x="71815" y="5106441"/>
                  </a:lnTo>
                  <a:cubicBezTo>
                    <a:pt x="106848" y="5069749"/>
                    <a:pt x="143429" y="5034839"/>
                    <a:pt x="181664" y="5001833"/>
                  </a:cubicBezTo>
                  <a:cubicBezTo>
                    <a:pt x="793417" y="4473737"/>
                    <a:pt x="2189215" y="4998553"/>
                    <a:pt x="2863393" y="4391735"/>
                  </a:cubicBezTo>
                  <a:cubicBezTo>
                    <a:pt x="3537571" y="3784916"/>
                    <a:pt x="3682395" y="2075984"/>
                    <a:pt x="4226731" y="1360923"/>
                  </a:cubicBezTo>
                  <a:cubicBezTo>
                    <a:pt x="4771068" y="645862"/>
                    <a:pt x="5610045" y="882027"/>
                    <a:pt x="6129411" y="101365"/>
                  </a:cubicBez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5CD52B2-9F5F-06CF-F425-6D0EFD99EEA0}"/>
                </a:ext>
              </a:extLst>
            </p:cNvPr>
            <p:cNvSpPr/>
            <p:nvPr/>
          </p:nvSpPr>
          <p:spPr>
            <a:xfrm>
              <a:off x="6252436" y="2042386"/>
              <a:ext cx="5939565" cy="4815614"/>
            </a:xfrm>
            <a:custGeom>
              <a:avLst/>
              <a:gdLst>
                <a:gd name="connsiteX0" fmla="*/ 5939565 w 5939565"/>
                <a:gd name="connsiteY0" fmla="*/ 0 h 4815614"/>
                <a:gd name="connsiteX1" fmla="*/ 5939565 w 5939565"/>
                <a:gd name="connsiteY1" fmla="*/ 4815614 h 4815614"/>
                <a:gd name="connsiteX2" fmla="*/ 0 w 5939565"/>
                <a:gd name="connsiteY2" fmla="*/ 4815614 h 4815614"/>
                <a:gd name="connsiteX3" fmla="*/ 69575 w 5939565"/>
                <a:gd name="connsiteY3" fmla="*/ 4737693 h 4815614"/>
                <a:gd name="connsiteX4" fmla="*/ 175996 w 5939565"/>
                <a:gd name="connsiteY4" fmla="*/ 4638721 h 4815614"/>
                <a:gd name="connsiteX5" fmla="*/ 2774051 w 5939565"/>
                <a:gd name="connsiteY5" fmla="*/ 4061493 h 4815614"/>
                <a:gd name="connsiteX6" fmla="*/ 4094851 w 5939565"/>
                <a:gd name="connsiteY6" fmla="*/ 1193970 h 4815614"/>
                <a:gd name="connsiteX7" fmla="*/ 5938165 w 5939565"/>
                <a:gd name="connsiteY7" fmla="*/ 2273 h 481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39565" h="4815614">
                  <a:moveTo>
                    <a:pt x="5939565" y="0"/>
                  </a:moveTo>
                  <a:lnTo>
                    <a:pt x="5939565" y="4815614"/>
                  </a:lnTo>
                  <a:lnTo>
                    <a:pt x="0" y="4815614"/>
                  </a:lnTo>
                  <a:lnTo>
                    <a:pt x="69575" y="4737693"/>
                  </a:lnTo>
                  <a:cubicBezTo>
                    <a:pt x="103513" y="4702978"/>
                    <a:pt x="138954" y="4669949"/>
                    <a:pt x="175996" y="4638721"/>
                  </a:cubicBezTo>
                  <a:cubicBezTo>
                    <a:pt x="768662" y="4139077"/>
                    <a:pt x="2120908" y="4635618"/>
                    <a:pt x="2774051" y="4061493"/>
                  </a:cubicBezTo>
                  <a:cubicBezTo>
                    <a:pt x="3427194" y="3487367"/>
                    <a:pt x="3567499" y="1870506"/>
                    <a:pt x="4094851" y="1193970"/>
                  </a:cubicBezTo>
                  <a:cubicBezTo>
                    <a:pt x="4622203" y="517434"/>
                    <a:pt x="5435003" y="740876"/>
                    <a:pt x="5938165" y="227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BEEBC5-CD8F-2979-D90A-B4D98A2BE7BF}"/>
              </a:ext>
            </a:extLst>
          </p:cNvPr>
          <p:cNvGrpSpPr/>
          <p:nvPr/>
        </p:nvGrpSpPr>
        <p:grpSpPr>
          <a:xfrm>
            <a:off x="771524" y="518793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C381166-4B97-7E69-B077-66464F9C18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38D9238-674D-1826-E0C7-3B47BAB297F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F2950214-94C2-6C13-D5C1-1DBDE72DD36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69E633-6835-3D81-6B45-EF72CE79621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305BB5-3B02-5734-D624-E6863127E208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A2AC276-7304-9CB3-70D3-9E572F2FB855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DCB1534-6004-7097-F906-9FECF1250595}"/>
              </a:ext>
            </a:extLst>
          </p:cNvPr>
          <p:cNvGrpSpPr/>
          <p:nvPr/>
        </p:nvGrpSpPr>
        <p:grpSpPr>
          <a:xfrm>
            <a:off x="10900465" y="5620271"/>
            <a:ext cx="687974" cy="687974"/>
            <a:chOff x="10722671" y="5417398"/>
            <a:chExt cx="914400" cy="9144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C18E346-7FB6-27C6-703C-A3DD9EEE92F7}"/>
                </a:ext>
              </a:extLst>
            </p:cNvPr>
            <p:cNvSpPr/>
            <p:nvPr/>
          </p:nvSpPr>
          <p:spPr>
            <a:xfrm>
              <a:off x="10722671" y="5417398"/>
              <a:ext cx="914400" cy="914400"/>
            </a:xfrm>
            <a:prstGeom prst="ellipse">
              <a:avLst/>
            </a:prstGeom>
            <a:solidFill>
              <a:srgbClr val="455A64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0C964683-87D7-5C60-52A7-D7820341A536}"/>
                </a:ext>
              </a:extLst>
            </p:cNvPr>
            <p:cNvSpPr/>
            <p:nvPr/>
          </p:nvSpPr>
          <p:spPr>
            <a:xfrm rot="5400000">
              <a:off x="10983643" y="5601080"/>
              <a:ext cx="403108" cy="547036"/>
            </a:xfrm>
            <a:prstGeom prst="chevron">
              <a:avLst/>
            </a:prstGeom>
            <a:solidFill>
              <a:srgbClr val="EBECED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1646506" y="1428677"/>
            <a:ext cx="38715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FF725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23900" dirty="0">
              <a:solidFill>
                <a:srgbClr val="FF725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5863837" y="2290802"/>
            <a:ext cx="3681243" cy="584775"/>
            <a:chOff x="1356182" y="2093186"/>
            <a:chExt cx="3681243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1356182" y="2096164"/>
              <a:ext cx="572384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阶段性工作概述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094F403-AF56-5306-0BA8-CB5F74385C31}"/>
              </a:ext>
            </a:extLst>
          </p:cNvPr>
          <p:cNvSpPr txBox="1"/>
          <p:nvPr/>
        </p:nvSpPr>
        <p:spPr>
          <a:xfrm>
            <a:off x="5863837" y="3112889"/>
            <a:ext cx="4140461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5883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阶段性工作概述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537454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56" name="矩形: 圆角 455">
            <a:extLst>
              <a:ext uri="{FF2B5EF4-FFF2-40B4-BE49-F238E27FC236}">
                <a16:creationId xmlns:a16="http://schemas.microsoft.com/office/drawing/2014/main" id="{28DADED7-640E-B273-8B01-E1DE1F9A1980}"/>
              </a:ext>
            </a:extLst>
          </p:cNvPr>
          <p:cNvSpPr/>
          <p:nvPr/>
        </p:nvSpPr>
        <p:spPr>
          <a:xfrm>
            <a:off x="928946" y="2008395"/>
            <a:ext cx="2386985" cy="264607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7" name="箭头: 五边形 456">
            <a:extLst>
              <a:ext uri="{FF2B5EF4-FFF2-40B4-BE49-F238E27FC236}">
                <a16:creationId xmlns:a16="http://schemas.microsoft.com/office/drawing/2014/main" id="{2B6ECEEE-CFDA-5BD6-AF3C-0D98ECE3D5F7}"/>
              </a:ext>
            </a:extLst>
          </p:cNvPr>
          <p:cNvSpPr/>
          <p:nvPr/>
        </p:nvSpPr>
        <p:spPr>
          <a:xfrm rot="5400000">
            <a:off x="1468872" y="1587743"/>
            <a:ext cx="1307130" cy="1413688"/>
          </a:xfrm>
          <a:prstGeom prst="homePlate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51" name="矩形: 圆角 450">
            <a:extLst>
              <a:ext uri="{FF2B5EF4-FFF2-40B4-BE49-F238E27FC236}">
                <a16:creationId xmlns:a16="http://schemas.microsoft.com/office/drawing/2014/main" id="{BF08DA06-B9C3-184A-4DB0-92CD108CD64D}"/>
              </a:ext>
            </a:extLst>
          </p:cNvPr>
          <p:cNvSpPr/>
          <p:nvPr/>
        </p:nvSpPr>
        <p:spPr>
          <a:xfrm>
            <a:off x="3571724" y="2008395"/>
            <a:ext cx="2386985" cy="264607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2" name="箭头: 五边形 451">
            <a:extLst>
              <a:ext uri="{FF2B5EF4-FFF2-40B4-BE49-F238E27FC236}">
                <a16:creationId xmlns:a16="http://schemas.microsoft.com/office/drawing/2014/main" id="{72A7DE51-9059-54CF-5C7F-7A571306DDFF}"/>
              </a:ext>
            </a:extLst>
          </p:cNvPr>
          <p:cNvSpPr/>
          <p:nvPr/>
        </p:nvSpPr>
        <p:spPr>
          <a:xfrm rot="5400000">
            <a:off x="4111650" y="1587743"/>
            <a:ext cx="1307130" cy="1413688"/>
          </a:xfrm>
          <a:prstGeom prst="homePlat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F956D1E7-2DAB-AB12-A625-E74BB73F7D34}"/>
              </a:ext>
            </a:extLst>
          </p:cNvPr>
          <p:cNvSpPr/>
          <p:nvPr/>
        </p:nvSpPr>
        <p:spPr>
          <a:xfrm>
            <a:off x="6214501" y="2008395"/>
            <a:ext cx="2386985" cy="264607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箭头: 五边形 62">
            <a:extLst>
              <a:ext uri="{FF2B5EF4-FFF2-40B4-BE49-F238E27FC236}">
                <a16:creationId xmlns:a16="http://schemas.microsoft.com/office/drawing/2014/main" id="{0B8FB112-7035-9C27-3AE2-3AFDEEB158AF}"/>
              </a:ext>
            </a:extLst>
          </p:cNvPr>
          <p:cNvSpPr/>
          <p:nvPr/>
        </p:nvSpPr>
        <p:spPr>
          <a:xfrm rot="5400000">
            <a:off x="6754427" y="1587743"/>
            <a:ext cx="1307130" cy="1413688"/>
          </a:xfrm>
          <a:prstGeom prst="homePlate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F2AA5B8A-5580-1770-B660-35D3014FFCB9}"/>
              </a:ext>
            </a:extLst>
          </p:cNvPr>
          <p:cNvSpPr/>
          <p:nvPr/>
        </p:nvSpPr>
        <p:spPr>
          <a:xfrm>
            <a:off x="8857278" y="2008395"/>
            <a:ext cx="2386985" cy="264607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箭头: 五边形 57">
            <a:extLst>
              <a:ext uri="{FF2B5EF4-FFF2-40B4-BE49-F238E27FC236}">
                <a16:creationId xmlns:a16="http://schemas.microsoft.com/office/drawing/2014/main" id="{5F548C4B-41F0-2E06-9331-C3179C47C2A1}"/>
              </a:ext>
            </a:extLst>
          </p:cNvPr>
          <p:cNvSpPr/>
          <p:nvPr/>
        </p:nvSpPr>
        <p:spPr>
          <a:xfrm rot="5400000">
            <a:off x="9397204" y="1587743"/>
            <a:ext cx="1307130" cy="1413688"/>
          </a:xfrm>
          <a:prstGeom prst="homePlat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8" descr="D:\51PPT模板网\51pptmoban.com\图片001.jpg">
            <a:extLst>
              <a:ext uri="{FF2B5EF4-FFF2-40B4-BE49-F238E27FC236}">
                <a16:creationId xmlns:a16="http://schemas.microsoft.com/office/drawing/2014/main" id="{FA1AB53D-F051-D88B-10E7-B3327327BD53}"/>
              </a:ext>
            </a:extLst>
          </p:cNvPr>
          <p:cNvGrpSpPr/>
          <p:nvPr/>
        </p:nvGrpSpPr>
        <p:grpSpPr>
          <a:xfrm>
            <a:off x="7181199" y="1904003"/>
            <a:ext cx="463365" cy="374389"/>
            <a:chOff x="5287596" y="5867595"/>
            <a:chExt cx="438326" cy="354158"/>
          </a:xfrm>
          <a:solidFill>
            <a:schemeClr val="bg1"/>
          </a:solidFill>
        </p:grpSpPr>
        <p:sp>
          <p:nvSpPr>
            <p:cNvPr id="52" name="图形8">
              <a:extLst>
                <a:ext uri="{FF2B5EF4-FFF2-40B4-BE49-F238E27FC236}">
                  <a16:creationId xmlns:a16="http://schemas.microsoft.com/office/drawing/2014/main" id="{9A325886-3F82-946B-94BF-03344C9E53CF}"/>
                </a:ext>
              </a:extLst>
            </p:cNvPr>
            <p:cNvSpPr/>
            <p:nvPr/>
          </p:nvSpPr>
          <p:spPr>
            <a:xfrm>
              <a:off x="5331157" y="6001391"/>
              <a:ext cx="152566" cy="29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21600"/>
                  </a:moveTo>
                  <a:cubicBezTo>
                    <a:pt x="2160" y="21600"/>
                    <a:pt x="2160" y="21600"/>
                    <a:pt x="2160" y="21600"/>
                  </a:cubicBezTo>
                  <a:cubicBezTo>
                    <a:pt x="960" y="21600"/>
                    <a:pt x="0" y="16800"/>
                    <a:pt x="0" y="10800"/>
                  </a:cubicBezTo>
                  <a:cubicBezTo>
                    <a:pt x="0" y="4800"/>
                    <a:pt x="960" y="0"/>
                    <a:pt x="2160" y="0"/>
                  </a:cubicBezTo>
                  <a:cubicBezTo>
                    <a:pt x="19440" y="0"/>
                    <a:pt x="19440" y="0"/>
                    <a:pt x="19440" y="0"/>
                  </a:cubicBezTo>
                  <a:cubicBezTo>
                    <a:pt x="20640" y="0"/>
                    <a:pt x="21600" y="4800"/>
                    <a:pt x="21600" y="10800"/>
                  </a:cubicBezTo>
                  <a:cubicBezTo>
                    <a:pt x="21600" y="16800"/>
                    <a:pt x="20640" y="21600"/>
                    <a:pt x="1944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图形9">
              <a:extLst>
                <a:ext uri="{FF2B5EF4-FFF2-40B4-BE49-F238E27FC236}">
                  <a16:creationId xmlns:a16="http://schemas.microsoft.com/office/drawing/2014/main" id="{7C9009CD-C6C7-B518-3BC6-65AA4248B016}"/>
                </a:ext>
              </a:extLst>
            </p:cNvPr>
            <p:cNvSpPr/>
            <p:nvPr/>
          </p:nvSpPr>
          <p:spPr>
            <a:xfrm>
              <a:off x="5350058" y="6004091"/>
              <a:ext cx="28354" cy="62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35" y="21600"/>
                  </a:moveTo>
                  <a:cubicBezTo>
                    <a:pt x="5082" y="21600"/>
                    <a:pt x="0" y="19265"/>
                    <a:pt x="0" y="16346"/>
                  </a:cubicBezTo>
                  <a:cubicBezTo>
                    <a:pt x="0" y="5254"/>
                    <a:pt x="0" y="5254"/>
                    <a:pt x="0" y="5254"/>
                  </a:cubicBezTo>
                  <a:cubicBezTo>
                    <a:pt x="0" y="2335"/>
                    <a:pt x="5082" y="0"/>
                    <a:pt x="11435" y="0"/>
                  </a:cubicBezTo>
                  <a:cubicBezTo>
                    <a:pt x="16518" y="0"/>
                    <a:pt x="21600" y="2335"/>
                    <a:pt x="21600" y="5254"/>
                  </a:cubicBezTo>
                  <a:cubicBezTo>
                    <a:pt x="21600" y="16346"/>
                    <a:pt x="21600" y="16346"/>
                    <a:pt x="21600" y="16346"/>
                  </a:cubicBezTo>
                  <a:cubicBezTo>
                    <a:pt x="21600" y="19265"/>
                    <a:pt x="16518" y="21600"/>
                    <a:pt x="11435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图形10">
              <a:extLst>
                <a:ext uri="{FF2B5EF4-FFF2-40B4-BE49-F238E27FC236}">
                  <a16:creationId xmlns:a16="http://schemas.microsoft.com/office/drawing/2014/main" id="{3ED51692-EF6B-9371-39ED-EE3BE543DB96}"/>
                </a:ext>
              </a:extLst>
            </p:cNvPr>
            <p:cNvSpPr/>
            <p:nvPr/>
          </p:nvSpPr>
          <p:spPr>
            <a:xfrm>
              <a:off x="5385162" y="6004091"/>
              <a:ext cx="31054" cy="62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00" y="21600"/>
                    <a:pt x="0" y="19265"/>
                    <a:pt x="0" y="16346"/>
                  </a:cubicBezTo>
                  <a:cubicBezTo>
                    <a:pt x="0" y="5254"/>
                    <a:pt x="0" y="5254"/>
                    <a:pt x="0" y="5254"/>
                  </a:cubicBezTo>
                  <a:cubicBezTo>
                    <a:pt x="0" y="2335"/>
                    <a:pt x="4800" y="0"/>
                    <a:pt x="10800" y="0"/>
                  </a:cubicBezTo>
                  <a:cubicBezTo>
                    <a:pt x="16800" y="0"/>
                    <a:pt x="21600" y="2335"/>
                    <a:pt x="21600" y="5254"/>
                  </a:cubicBezTo>
                  <a:cubicBezTo>
                    <a:pt x="21600" y="16346"/>
                    <a:pt x="21600" y="16346"/>
                    <a:pt x="21600" y="16346"/>
                  </a:cubicBezTo>
                  <a:cubicBezTo>
                    <a:pt x="21600" y="19265"/>
                    <a:pt x="16800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图形11">
              <a:extLst>
                <a:ext uri="{FF2B5EF4-FFF2-40B4-BE49-F238E27FC236}">
                  <a16:creationId xmlns:a16="http://schemas.microsoft.com/office/drawing/2014/main" id="{8C530F19-E6AF-F265-2CB1-43AC3C869792}"/>
                </a:ext>
              </a:extLst>
            </p:cNvPr>
            <p:cNvSpPr/>
            <p:nvPr/>
          </p:nvSpPr>
          <p:spPr>
            <a:xfrm>
              <a:off x="5459420" y="5951436"/>
              <a:ext cx="86409" cy="129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8" y="21600"/>
                  </a:moveTo>
                  <a:cubicBezTo>
                    <a:pt x="4659" y="21600"/>
                    <a:pt x="0" y="18189"/>
                    <a:pt x="0" y="14211"/>
                  </a:cubicBezTo>
                  <a:cubicBezTo>
                    <a:pt x="0" y="7389"/>
                    <a:pt x="0" y="7389"/>
                    <a:pt x="0" y="7389"/>
                  </a:cubicBezTo>
                  <a:cubicBezTo>
                    <a:pt x="0" y="3411"/>
                    <a:pt x="4659" y="0"/>
                    <a:pt x="10588" y="0"/>
                  </a:cubicBezTo>
                  <a:cubicBezTo>
                    <a:pt x="16941" y="0"/>
                    <a:pt x="21600" y="3411"/>
                    <a:pt x="21600" y="7389"/>
                  </a:cubicBezTo>
                  <a:cubicBezTo>
                    <a:pt x="21600" y="14211"/>
                    <a:pt x="21600" y="14211"/>
                    <a:pt x="21600" y="14211"/>
                  </a:cubicBezTo>
                  <a:cubicBezTo>
                    <a:pt x="21600" y="18189"/>
                    <a:pt x="16941" y="21600"/>
                    <a:pt x="10588" y="21600"/>
                  </a:cubicBezTo>
                  <a:close/>
                  <a:moveTo>
                    <a:pt x="10588" y="5116"/>
                  </a:moveTo>
                  <a:cubicBezTo>
                    <a:pt x="8894" y="5116"/>
                    <a:pt x="7200" y="6253"/>
                    <a:pt x="7200" y="7389"/>
                  </a:cubicBezTo>
                  <a:cubicBezTo>
                    <a:pt x="7200" y="14211"/>
                    <a:pt x="7200" y="14211"/>
                    <a:pt x="7200" y="14211"/>
                  </a:cubicBezTo>
                  <a:cubicBezTo>
                    <a:pt x="7200" y="15632"/>
                    <a:pt x="8894" y="16484"/>
                    <a:pt x="10588" y="16484"/>
                  </a:cubicBezTo>
                  <a:cubicBezTo>
                    <a:pt x="12706" y="16484"/>
                    <a:pt x="14400" y="15632"/>
                    <a:pt x="14400" y="14211"/>
                  </a:cubicBezTo>
                  <a:cubicBezTo>
                    <a:pt x="14400" y="7389"/>
                    <a:pt x="14400" y="7389"/>
                    <a:pt x="14400" y="7389"/>
                  </a:cubicBezTo>
                  <a:cubicBezTo>
                    <a:pt x="14400" y="6253"/>
                    <a:pt x="12706" y="5116"/>
                    <a:pt x="10588" y="511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图形12">
              <a:extLst>
                <a:ext uri="{FF2B5EF4-FFF2-40B4-BE49-F238E27FC236}">
                  <a16:creationId xmlns:a16="http://schemas.microsoft.com/office/drawing/2014/main" id="{2B13863B-B485-C081-317B-CA2EAF902741}"/>
                </a:ext>
              </a:extLst>
            </p:cNvPr>
            <p:cNvSpPr/>
            <p:nvPr/>
          </p:nvSpPr>
          <p:spPr>
            <a:xfrm>
              <a:off x="5287596" y="5867595"/>
              <a:ext cx="438326" cy="354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5" h="20679" extrusionOk="0">
                  <a:moveTo>
                    <a:pt x="19898" y="17075"/>
                  </a:moveTo>
                  <a:cubicBezTo>
                    <a:pt x="15753" y="13706"/>
                    <a:pt x="15753" y="13706"/>
                    <a:pt x="15753" y="13706"/>
                  </a:cubicBezTo>
                  <a:cubicBezTo>
                    <a:pt x="15354" y="13409"/>
                    <a:pt x="14956" y="13409"/>
                    <a:pt x="14557" y="13508"/>
                  </a:cubicBezTo>
                  <a:cubicBezTo>
                    <a:pt x="14398" y="13508"/>
                    <a:pt x="14239" y="13607"/>
                    <a:pt x="14159" y="13706"/>
                  </a:cubicBezTo>
                  <a:cubicBezTo>
                    <a:pt x="13441" y="13112"/>
                    <a:pt x="13441" y="13112"/>
                    <a:pt x="13441" y="13112"/>
                  </a:cubicBezTo>
                  <a:cubicBezTo>
                    <a:pt x="14239" y="11229"/>
                    <a:pt x="14557" y="9049"/>
                    <a:pt x="14159" y="6770"/>
                  </a:cubicBezTo>
                  <a:cubicBezTo>
                    <a:pt x="13202" y="2014"/>
                    <a:pt x="9297" y="-859"/>
                    <a:pt x="5471" y="231"/>
                  </a:cubicBezTo>
                  <a:cubicBezTo>
                    <a:pt x="1645" y="1420"/>
                    <a:pt x="-746" y="6275"/>
                    <a:pt x="210" y="11031"/>
                  </a:cubicBezTo>
                  <a:cubicBezTo>
                    <a:pt x="1167" y="15787"/>
                    <a:pt x="4993" y="18660"/>
                    <a:pt x="8898" y="17570"/>
                  </a:cubicBezTo>
                  <a:cubicBezTo>
                    <a:pt x="10413" y="17075"/>
                    <a:pt x="11688" y="16084"/>
                    <a:pt x="12644" y="14697"/>
                  </a:cubicBezTo>
                  <a:cubicBezTo>
                    <a:pt x="13362" y="15291"/>
                    <a:pt x="13362" y="15291"/>
                    <a:pt x="13362" y="15291"/>
                  </a:cubicBezTo>
                  <a:cubicBezTo>
                    <a:pt x="13282" y="15886"/>
                    <a:pt x="13521" y="16580"/>
                    <a:pt x="13999" y="16976"/>
                  </a:cubicBezTo>
                  <a:cubicBezTo>
                    <a:pt x="18224" y="20345"/>
                    <a:pt x="18224" y="20345"/>
                    <a:pt x="18224" y="20345"/>
                  </a:cubicBezTo>
                  <a:cubicBezTo>
                    <a:pt x="18543" y="20642"/>
                    <a:pt x="19021" y="20741"/>
                    <a:pt x="19419" y="20642"/>
                  </a:cubicBezTo>
                  <a:cubicBezTo>
                    <a:pt x="19818" y="20543"/>
                    <a:pt x="20137" y="20246"/>
                    <a:pt x="20376" y="19750"/>
                  </a:cubicBezTo>
                  <a:cubicBezTo>
                    <a:pt x="20854" y="18858"/>
                    <a:pt x="20615" y="17669"/>
                    <a:pt x="19898" y="17075"/>
                  </a:cubicBezTo>
                  <a:close/>
                  <a:moveTo>
                    <a:pt x="8579" y="15985"/>
                  </a:moveTo>
                  <a:cubicBezTo>
                    <a:pt x="5391" y="16877"/>
                    <a:pt x="2283" y="14499"/>
                    <a:pt x="1486" y="10635"/>
                  </a:cubicBezTo>
                  <a:cubicBezTo>
                    <a:pt x="768" y="6671"/>
                    <a:pt x="2681" y="2807"/>
                    <a:pt x="5790" y="1816"/>
                  </a:cubicBezTo>
                  <a:cubicBezTo>
                    <a:pt x="8898" y="924"/>
                    <a:pt x="12086" y="3302"/>
                    <a:pt x="12804" y="7167"/>
                  </a:cubicBezTo>
                  <a:cubicBezTo>
                    <a:pt x="13601" y="11130"/>
                    <a:pt x="11688" y="14994"/>
                    <a:pt x="8579" y="159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155817C-D720-B897-84F3-E707E6E1D033}"/>
              </a:ext>
            </a:extLst>
          </p:cNvPr>
          <p:cNvGrpSpPr/>
          <p:nvPr/>
        </p:nvGrpSpPr>
        <p:grpSpPr>
          <a:xfrm>
            <a:off x="9843149" y="1915657"/>
            <a:ext cx="411212" cy="341104"/>
            <a:chOff x="8080033" y="3811471"/>
            <a:chExt cx="417193" cy="346065"/>
          </a:xfrm>
          <a:solidFill>
            <a:schemeClr val="bg1"/>
          </a:solidFill>
        </p:grpSpPr>
        <p:sp>
          <p:nvSpPr>
            <p:cNvPr id="42" name="图形94">
              <a:extLst>
                <a:ext uri="{FF2B5EF4-FFF2-40B4-BE49-F238E27FC236}">
                  <a16:creationId xmlns:a16="http://schemas.microsoft.com/office/drawing/2014/main" id="{984BB672-94C2-A22E-7788-FB069A0EB075}"/>
                </a:ext>
              </a:extLst>
            </p:cNvPr>
            <p:cNvSpPr/>
            <p:nvPr/>
          </p:nvSpPr>
          <p:spPr>
            <a:xfrm>
              <a:off x="8235298" y="4119302"/>
              <a:ext cx="109361" cy="2295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图形95">
              <a:extLst>
                <a:ext uri="{FF2B5EF4-FFF2-40B4-BE49-F238E27FC236}">
                  <a16:creationId xmlns:a16="http://schemas.microsoft.com/office/drawing/2014/main" id="{7BC6A11E-BD0D-2552-873D-8D8FCAD174AD}"/>
                </a:ext>
              </a:extLst>
            </p:cNvPr>
            <p:cNvSpPr/>
            <p:nvPr/>
          </p:nvSpPr>
          <p:spPr>
            <a:xfrm>
              <a:off x="8080033" y="3811471"/>
              <a:ext cx="417193" cy="301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73" y="0"/>
                  </a:moveTo>
                  <a:cubicBezTo>
                    <a:pt x="615" y="0"/>
                    <a:pt x="615" y="0"/>
                    <a:pt x="615" y="0"/>
                  </a:cubicBezTo>
                  <a:cubicBezTo>
                    <a:pt x="263" y="0"/>
                    <a:pt x="0" y="243"/>
                    <a:pt x="0" y="728"/>
                  </a:cubicBezTo>
                  <a:cubicBezTo>
                    <a:pt x="0" y="20872"/>
                    <a:pt x="0" y="20872"/>
                    <a:pt x="0" y="20872"/>
                  </a:cubicBezTo>
                  <a:cubicBezTo>
                    <a:pt x="0" y="21236"/>
                    <a:pt x="263" y="21600"/>
                    <a:pt x="615" y="21600"/>
                  </a:cubicBezTo>
                  <a:cubicBezTo>
                    <a:pt x="21073" y="21600"/>
                    <a:pt x="21073" y="21600"/>
                    <a:pt x="21073" y="21600"/>
                  </a:cubicBezTo>
                  <a:cubicBezTo>
                    <a:pt x="21337" y="21600"/>
                    <a:pt x="21600" y="21236"/>
                    <a:pt x="21600" y="20872"/>
                  </a:cubicBezTo>
                  <a:cubicBezTo>
                    <a:pt x="21600" y="728"/>
                    <a:pt x="21600" y="728"/>
                    <a:pt x="21600" y="728"/>
                  </a:cubicBezTo>
                  <a:cubicBezTo>
                    <a:pt x="21600" y="243"/>
                    <a:pt x="21337" y="0"/>
                    <a:pt x="21073" y="0"/>
                  </a:cubicBezTo>
                  <a:close/>
                  <a:moveTo>
                    <a:pt x="20283" y="16867"/>
                  </a:moveTo>
                  <a:cubicBezTo>
                    <a:pt x="1405" y="16867"/>
                    <a:pt x="1405" y="16867"/>
                    <a:pt x="1405" y="16867"/>
                  </a:cubicBezTo>
                  <a:cubicBezTo>
                    <a:pt x="1405" y="1699"/>
                    <a:pt x="1405" y="1699"/>
                    <a:pt x="1405" y="1699"/>
                  </a:cubicBezTo>
                  <a:cubicBezTo>
                    <a:pt x="20283" y="1699"/>
                    <a:pt x="20283" y="1699"/>
                    <a:pt x="20283" y="1699"/>
                  </a:cubicBezTo>
                  <a:lnTo>
                    <a:pt x="20283" y="1686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图形96">
              <a:extLst>
                <a:ext uri="{FF2B5EF4-FFF2-40B4-BE49-F238E27FC236}">
                  <a16:creationId xmlns:a16="http://schemas.microsoft.com/office/drawing/2014/main" id="{8C5D25AE-3E56-D897-44F4-14F9C3CFE93C}"/>
                </a:ext>
              </a:extLst>
            </p:cNvPr>
            <p:cNvSpPr/>
            <p:nvPr/>
          </p:nvSpPr>
          <p:spPr>
            <a:xfrm>
              <a:off x="8200195" y="4147224"/>
              <a:ext cx="178218" cy="10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1" y="0"/>
                  </a:moveTo>
                  <a:cubicBezTo>
                    <a:pt x="823" y="0"/>
                    <a:pt x="823" y="0"/>
                    <a:pt x="823" y="0"/>
                  </a:cubicBezTo>
                  <a:cubicBezTo>
                    <a:pt x="411" y="0"/>
                    <a:pt x="0" y="7200"/>
                    <a:pt x="0" y="144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4400"/>
                    <a:pt x="21600" y="14400"/>
                    <a:pt x="21600" y="14400"/>
                  </a:cubicBezTo>
                  <a:cubicBezTo>
                    <a:pt x="21600" y="7200"/>
                    <a:pt x="21189" y="0"/>
                    <a:pt x="20571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图形97">
              <a:extLst>
                <a:ext uri="{FF2B5EF4-FFF2-40B4-BE49-F238E27FC236}">
                  <a16:creationId xmlns:a16="http://schemas.microsoft.com/office/drawing/2014/main" id="{615BA63D-51EF-C6A6-CC71-5EEE3F7B6479}"/>
                </a:ext>
              </a:extLst>
            </p:cNvPr>
            <p:cNvSpPr/>
            <p:nvPr/>
          </p:nvSpPr>
          <p:spPr>
            <a:xfrm>
              <a:off x="8117836" y="3984289"/>
              <a:ext cx="47255" cy="47256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图形98">
              <a:extLst>
                <a:ext uri="{FF2B5EF4-FFF2-40B4-BE49-F238E27FC236}">
                  <a16:creationId xmlns:a16="http://schemas.microsoft.com/office/drawing/2014/main" id="{3DA2CBD6-4619-7D90-6ABC-1681C9AA8187}"/>
                </a:ext>
              </a:extLst>
            </p:cNvPr>
            <p:cNvSpPr/>
            <p:nvPr/>
          </p:nvSpPr>
          <p:spPr>
            <a:xfrm>
              <a:off x="8178592" y="3943784"/>
              <a:ext cx="49955" cy="47257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图形99">
              <a:extLst>
                <a:ext uri="{FF2B5EF4-FFF2-40B4-BE49-F238E27FC236}">
                  <a16:creationId xmlns:a16="http://schemas.microsoft.com/office/drawing/2014/main" id="{57455E08-9943-59DB-1C28-40C748305A0B}"/>
                </a:ext>
              </a:extLst>
            </p:cNvPr>
            <p:cNvSpPr/>
            <p:nvPr/>
          </p:nvSpPr>
          <p:spPr>
            <a:xfrm>
              <a:off x="8248799" y="3962686"/>
              <a:ext cx="47255" cy="47256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图形100">
              <a:extLst>
                <a:ext uri="{FF2B5EF4-FFF2-40B4-BE49-F238E27FC236}">
                  <a16:creationId xmlns:a16="http://schemas.microsoft.com/office/drawing/2014/main" id="{90A0FE2B-7F3E-7DAF-B48C-4381A098B7C7}"/>
                </a:ext>
              </a:extLst>
            </p:cNvPr>
            <p:cNvSpPr/>
            <p:nvPr/>
          </p:nvSpPr>
          <p:spPr>
            <a:xfrm>
              <a:off x="8300104" y="3899229"/>
              <a:ext cx="49955" cy="48606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图形101">
              <a:extLst>
                <a:ext uri="{FF2B5EF4-FFF2-40B4-BE49-F238E27FC236}">
                  <a16:creationId xmlns:a16="http://schemas.microsoft.com/office/drawing/2014/main" id="{1AB4ECA5-6A1B-E6FC-B915-BE9B9CBA65AE}"/>
                </a:ext>
              </a:extLst>
            </p:cNvPr>
            <p:cNvSpPr/>
            <p:nvPr/>
          </p:nvSpPr>
          <p:spPr>
            <a:xfrm>
              <a:off x="8352760" y="3938383"/>
              <a:ext cx="47255" cy="47257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图形102">
              <a:extLst>
                <a:ext uri="{FF2B5EF4-FFF2-40B4-BE49-F238E27FC236}">
                  <a16:creationId xmlns:a16="http://schemas.microsoft.com/office/drawing/2014/main" id="{00277E4E-6E18-8443-C348-38A657359E80}"/>
                </a:ext>
              </a:extLst>
            </p:cNvPr>
            <p:cNvSpPr/>
            <p:nvPr/>
          </p:nvSpPr>
          <p:spPr>
            <a:xfrm>
              <a:off x="8409466" y="3861425"/>
              <a:ext cx="47255" cy="47256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图形103">
              <a:extLst>
                <a:ext uri="{FF2B5EF4-FFF2-40B4-BE49-F238E27FC236}">
                  <a16:creationId xmlns:a16="http://schemas.microsoft.com/office/drawing/2014/main" id="{C4E7B48B-7E56-288A-9DC8-CE1629696588}"/>
                </a:ext>
              </a:extLst>
            </p:cNvPr>
            <p:cNvSpPr/>
            <p:nvPr/>
          </p:nvSpPr>
          <p:spPr>
            <a:xfrm>
              <a:off x="8132964" y="3875605"/>
              <a:ext cx="308714" cy="141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1" h="21497" extrusionOk="0">
                  <a:moveTo>
                    <a:pt x="591" y="21497"/>
                  </a:moveTo>
                  <a:cubicBezTo>
                    <a:pt x="474" y="21497"/>
                    <a:pt x="239" y="21240"/>
                    <a:pt x="122" y="20983"/>
                  </a:cubicBezTo>
                  <a:cubicBezTo>
                    <a:pt x="-113" y="20211"/>
                    <a:pt x="4" y="19440"/>
                    <a:pt x="357" y="18926"/>
                  </a:cubicBezTo>
                  <a:cubicBezTo>
                    <a:pt x="4817" y="12497"/>
                    <a:pt x="4817" y="12497"/>
                    <a:pt x="4817" y="12497"/>
                  </a:cubicBezTo>
                  <a:cubicBezTo>
                    <a:pt x="9396" y="15326"/>
                    <a:pt x="9396" y="15326"/>
                    <a:pt x="9396" y="15326"/>
                  </a:cubicBezTo>
                  <a:cubicBezTo>
                    <a:pt x="13270" y="5554"/>
                    <a:pt x="13270" y="5554"/>
                    <a:pt x="13270" y="5554"/>
                  </a:cubicBezTo>
                  <a:cubicBezTo>
                    <a:pt x="16791" y="11468"/>
                    <a:pt x="16791" y="11468"/>
                    <a:pt x="16791" y="11468"/>
                  </a:cubicBezTo>
                  <a:cubicBezTo>
                    <a:pt x="20313" y="668"/>
                    <a:pt x="20313" y="668"/>
                    <a:pt x="20313" y="668"/>
                  </a:cubicBezTo>
                  <a:cubicBezTo>
                    <a:pt x="20430" y="-103"/>
                    <a:pt x="20900" y="-103"/>
                    <a:pt x="21135" y="154"/>
                  </a:cubicBezTo>
                  <a:cubicBezTo>
                    <a:pt x="21370" y="668"/>
                    <a:pt x="21487" y="1440"/>
                    <a:pt x="21252" y="2211"/>
                  </a:cubicBezTo>
                  <a:cubicBezTo>
                    <a:pt x="17144" y="15326"/>
                    <a:pt x="17144" y="15326"/>
                    <a:pt x="17144" y="15326"/>
                  </a:cubicBezTo>
                  <a:cubicBezTo>
                    <a:pt x="13387" y="9411"/>
                    <a:pt x="13387" y="9411"/>
                    <a:pt x="13387" y="9411"/>
                  </a:cubicBezTo>
                  <a:cubicBezTo>
                    <a:pt x="9865" y="18411"/>
                    <a:pt x="9865" y="18411"/>
                    <a:pt x="9865" y="18411"/>
                  </a:cubicBezTo>
                  <a:cubicBezTo>
                    <a:pt x="4935" y="15583"/>
                    <a:pt x="4935" y="15583"/>
                    <a:pt x="4935" y="15583"/>
                  </a:cubicBezTo>
                  <a:cubicBezTo>
                    <a:pt x="944" y="21240"/>
                    <a:pt x="944" y="21240"/>
                    <a:pt x="944" y="21240"/>
                  </a:cubicBezTo>
                  <a:cubicBezTo>
                    <a:pt x="826" y="21497"/>
                    <a:pt x="709" y="21497"/>
                    <a:pt x="591" y="2149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图形199">
            <a:extLst>
              <a:ext uri="{FF2B5EF4-FFF2-40B4-BE49-F238E27FC236}">
                <a16:creationId xmlns:a16="http://schemas.microsoft.com/office/drawing/2014/main" id="{F050DE6E-31DC-3CAD-C218-FAE8A2B4A6BF}"/>
              </a:ext>
            </a:extLst>
          </p:cNvPr>
          <p:cNvGrpSpPr/>
          <p:nvPr/>
        </p:nvGrpSpPr>
        <p:grpSpPr>
          <a:xfrm>
            <a:off x="4543699" y="1974463"/>
            <a:ext cx="483025" cy="316852"/>
            <a:chOff x="8999475" y="4861877"/>
            <a:chExt cx="456924" cy="299730"/>
          </a:xfrm>
          <a:solidFill>
            <a:schemeClr val="bg1"/>
          </a:solidFill>
        </p:grpSpPr>
        <p:sp>
          <p:nvSpPr>
            <p:cNvPr id="35" name="图形199-1">
              <a:extLst>
                <a:ext uri="{FF2B5EF4-FFF2-40B4-BE49-F238E27FC236}">
                  <a16:creationId xmlns:a16="http://schemas.microsoft.com/office/drawing/2014/main" id="{C435043B-BDDA-1459-1E24-135E19162BEC}"/>
                </a:ext>
              </a:extLst>
            </p:cNvPr>
            <p:cNvSpPr/>
            <p:nvPr/>
          </p:nvSpPr>
          <p:spPr>
            <a:xfrm>
              <a:off x="9046730" y="4979337"/>
              <a:ext cx="109361" cy="108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图形199-2">
              <a:extLst>
                <a:ext uri="{FF2B5EF4-FFF2-40B4-BE49-F238E27FC236}">
                  <a16:creationId xmlns:a16="http://schemas.microsoft.com/office/drawing/2014/main" id="{DAABF0C2-627F-4675-862B-26B592F00875}"/>
                </a:ext>
              </a:extLst>
            </p:cNvPr>
            <p:cNvSpPr/>
            <p:nvPr/>
          </p:nvSpPr>
          <p:spPr>
            <a:xfrm>
              <a:off x="9046730" y="5015362"/>
              <a:ext cx="172817" cy="10312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图形199-3">
              <a:extLst>
                <a:ext uri="{FF2B5EF4-FFF2-40B4-BE49-F238E27FC236}">
                  <a16:creationId xmlns:a16="http://schemas.microsoft.com/office/drawing/2014/main" id="{EFC80831-A650-9B63-D9D5-0B383B80929B}"/>
                </a:ext>
              </a:extLst>
            </p:cNvPr>
            <p:cNvSpPr/>
            <p:nvPr/>
          </p:nvSpPr>
          <p:spPr>
            <a:xfrm>
              <a:off x="9046730" y="5050895"/>
              <a:ext cx="172817" cy="108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图形199-4">
              <a:extLst>
                <a:ext uri="{FF2B5EF4-FFF2-40B4-BE49-F238E27FC236}">
                  <a16:creationId xmlns:a16="http://schemas.microsoft.com/office/drawing/2014/main" id="{09377CAD-7E0B-02AE-9EEA-001C804A4258}"/>
                </a:ext>
              </a:extLst>
            </p:cNvPr>
            <p:cNvSpPr/>
            <p:nvPr/>
          </p:nvSpPr>
          <p:spPr>
            <a:xfrm>
              <a:off x="9046730" y="5085999"/>
              <a:ext cx="172817" cy="108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图形199-5">
              <a:extLst>
                <a:ext uri="{FF2B5EF4-FFF2-40B4-BE49-F238E27FC236}">
                  <a16:creationId xmlns:a16="http://schemas.microsoft.com/office/drawing/2014/main" id="{84DF0936-0DFE-196C-9397-F41FD5F084C7}"/>
                </a:ext>
              </a:extLst>
            </p:cNvPr>
            <p:cNvSpPr/>
            <p:nvPr/>
          </p:nvSpPr>
          <p:spPr>
            <a:xfrm>
              <a:off x="9316757" y="5015792"/>
              <a:ext cx="21603" cy="60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9" y="21600"/>
                  </a:moveTo>
                  <a:cubicBezTo>
                    <a:pt x="13292" y="21000"/>
                    <a:pt x="18277" y="20400"/>
                    <a:pt x="21600" y="19200"/>
                  </a:cubicBezTo>
                  <a:cubicBezTo>
                    <a:pt x="21600" y="2400"/>
                    <a:pt x="21600" y="2400"/>
                    <a:pt x="21600" y="2400"/>
                  </a:cubicBezTo>
                  <a:cubicBezTo>
                    <a:pt x="16615" y="600"/>
                    <a:pt x="9969" y="0"/>
                    <a:pt x="1662" y="0"/>
                  </a:cubicBezTo>
                  <a:cubicBezTo>
                    <a:pt x="1662" y="0"/>
                    <a:pt x="1662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662" y="21600"/>
                    <a:pt x="1662" y="21600"/>
                    <a:pt x="1662" y="21600"/>
                  </a:cubicBezTo>
                  <a:cubicBezTo>
                    <a:pt x="4985" y="21600"/>
                    <a:pt x="6646" y="21600"/>
                    <a:pt x="9969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图形199-6">
              <a:extLst>
                <a:ext uri="{FF2B5EF4-FFF2-40B4-BE49-F238E27FC236}">
                  <a16:creationId xmlns:a16="http://schemas.microsoft.com/office/drawing/2014/main" id="{08A119DD-8038-63C1-D62B-D470599B2048}"/>
                </a:ext>
              </a:extLst>
            </p:cNvPr>
            <p:cNvSpPr/>
            <p:nvPr/>
          </p:nvSpPr>
          <p:spPr>
            <a:xfrm>
              <a:off x="8999475" y="4861877"/>
              <a:ext cx="338885" cy="299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4" y="19769"/>
                  </a:moveTo>
                  <a:cubicBezTo>
                    <a:pt x="20304" y="19769"/>
                    <a:pt x="20304" y="19769"/>
                    <a:pt x="20196" y="19769"/>
                  </a:cubicBezTo>
                  <a:cubicBezTo>
                    <a:pt x="20196" y="20014"/>
                    <a:pt x="20196" y="20014"/>
                    <a:pt x="20196" y="20014"/>
                  </a:cubicBezTo>
                  <a:cubicBezTo>
                    <a:pt x="1404" y="20014"/>
                    <a:pt x="1404" y="20014"/>
                    <a:pt x="1404" y="20014"/>
                  </a:cubicBezTo>
                  <a:cubicBezTo>
                    <a:pt x="1404" y="5369"/>
                    <a:pt x="1404" y="5369"/>
                    <a:pt x="1404" y="5369"/>
                  </a:cubicBezTo>
                  <a:cubicBezTo>
                    <a:pt x="20196" y="5369"/>
                    <a:pt x="20196" y="5369"/>
                    <a:pt x="20196" y="5369"/>
                  </a:cubicBezTo>
                  <a:cubicBezTo>
                    <a:pt x="20196" y="6834"/>
                    <a:pt x="20196" y="6834"/>
                    <a:pt x="20196" y="6834"/>
                  </a:cubicBezTo>
                  <a:cubicBezTo>
                    <a:pt x="20304" y="6834"/>
                    <a:pt x="20304" y="6834"/>
                    <a:pt x="20304" y="6834"/>
                  </a:cubicBezTo>
                  <a:cubicBezTo>
                    <a:pt x="20736" y="6834"/>
                    <a:pt x="21168" y="6834"/>
                    <a:pt x="21600" y="6956"/>
                  </a:cubicBezTo>
                  <a:cubicBezTo>
                    <a:pt x="21600" y="732"/>
                    <a:pt x="21600" y="732"/>
                    <a:pt x="21600" y="732"/>
                  </a:cubicBezTo>
                  <a:cubicBezTo>
                    <a:pt x="21600" y="366"/>
                    <a:pt x="21276" y="0"/>
                    <a:pt x="20952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324" y="0"/>
                    <a:pt x="0" y="366"/>
                    <a:pt x="0" y="732"/>
                  </a:cubicBezTo>
                  <a:cubicBezTo>
                    <a:pt x="0" y="20868"/>
                    <a:pt x="0" y="20868"/>
                    <a:pt x="0" y="20868"/>
                  </a:cubicBezTo>
                  <a:cubicBezTo>
                    <a:pt x="0" y="21234"/>
                    <a:pt x="324" y="21600"/>
                    <a:pt x="756" y="21600"/>
                  </a:cubicBezTo>
                  <a:cubicBezTo>
                    <a:pt x="20952" y="21600"/>
                    <a:pt x="20952" y="21600"/>
                    <a:pt x="20952" y="21600"/>
                  </a:cubicBezTo>
                  <a:cubicBezTo>
                    <a:pt x="21276" y="21600"/>
                    <a:pt x="21600" y="21234"/>
                    <a:pt x="21600" y="20868"/>
                  </a:cubicBezTo>
                  <a:cubicBezTo>
                    <a:pt x="21600" y="19647"/>
                    <a:pt x="21600" y="19647"/>
                    <a:pt x="21600" y="19647"/>
                  </a:cubicBezTo>
                  <a:cubicBezTo>
                    <a:pt x="21168" y="19769"/>
                    <a:pt x="20736" y="19769"/>
                    <a:pt x="20304" y="19769"/>
                  </a:cubicBezTo>
                  <a:close/>
                  <a:moveTo>
                    <a:pt x="19332" y="1586"/>
                  </a:moveTo>
                  <a:cubicBezTo>
                    <a:pt x="19764" y="1586"/>
                    <a:pt x="20196" y="2075"/>
                    <a:pt x="20196" y="2685"/>
                  </a:cubicBezTo>
                  <a:cubicBezTo>
                    <a:pt x="20196" y="3295"/>
                    <a:pt x="19764" y="3661"/>
                    <a:pt x="19332" y="3661"/>
                  </a:cubicBezTo>
                  <a:cubicBezTo>
                    <a:pt x="18792" y="3661"/>
                    <a:pt x="18360" y="3295"/>
                    <a:pt x="18360" y="2685"/>
                  </a:cubicBezTo>
                  <a:cubicBezTo>
                    <a:pt x="18360" y="2075"/>
                    <a:pt x="18792" y="1586"/>
                    <a:pt x="19332" y="1586"/>
                  </a:cubicBezTo>
                  <a:close/>
                  <a:moveTo>
                    <a:pt x="16632" y="1586"/>
                  </a:moveTo>
                  <a:cubicBezTo>
                    <a:pt x="17172" y="1586"/>
                    <a:pt x="17496" y="2075"/>
                    <a:pt x="17496" y="2685"/>
                  </a:cubicBezTo>
                  <a:cubicBezTo>
                    <a:pt x="17496" y="3295"/>
                    <a:pt x="17172" y="3661"/>
                    <a:pt x="16632" y="3661"/>
                  </a:cubicBezTo>
                  <a:cubicBezTo>
                    <a:pt x="16092" y="3661"/>
                    <a:pt x="15660" y="3295"/>
                    <a:pt x="15660" y="2685"/>
                  </a:cubicBezTo>
                  <a:cubicBezTo>
                    <a:pt x="15660" y="2075"/>
                    <a:pt x="16092" y="1586"/>
                    <a:pt x="16632" y="1586"/>
                  </a:cubicBezTo>
                  <a:close/>
                  <a:moveTo>
                    <a:pt x="13932" y="1586"/>
                  </a:moveTo>
                  <a:cubicBezTo>
                    <a:pt x="14472" y="1586"/>
                    <a:pt x="14904" y="2075"/>
                    <a:pt x="14904" y="2685"/>
                  </a:cubicBezTo>
                  <a:cubicBezTo>
                    <a:pt x="14904" y="3295"/>
                    <a:pt x="14472" y="3661"/>
                    <a:pt x="13932" y="3661"/>
                  </a:cubicBezTo>
                  <a:cubicBezTo>
                    <a:pt x="13392" y="3661"/>
                    <a:pt x="13068" y="3295"/>
                    <a:pt x="13068" y="2685"/>
                  </a:cubicBezTo>
                  <a:cubicBezTo>
                    <a:pt x="13068" y="2075"/>
                    <a:pt x="13392" y="1586"/>
                    <a:pt x="13932" y="15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图形199-7">
              <a:extLst>
                <a:ext uri="{FF2B5EF4-FFF2-40B4-BE49-F238E27FC236}">
                  <a16:creationId xmlns:a16="http://schemas.microsoft.com/office/drawing/2014/main" id="{481BD490-09BB-05C7-F5BA-7C27E4687354}"/>
                </a:ext>
              </a:extLst>
            </p:cNvPr>
            <p:cNvSpPr/>
            <p:nvPr/>
          </p:nvSpPr>
          <p:spPr>
            <a:xfrm>
              <a:off x="9244998" y="4972304"/>
              <a:ext cx="211401" cy="171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2" h="20590" extrusionOk="0">
                  <a:moveTo>
                    <a:pt x="20005" y="16992"/>
                  </a:moveTo>
                  <a:cubicBezTo>
                    <a:pt x="15718" y="13732"/>
                    <a:pt x="15718" y="13732"/>
                    <a:pt x="15718" y="13732"/>
                  </a:cubicBezTo>
                  <a:cubicBezTo>
                    <a:pt x="15388" y="13324"/>
                    <a:pt x="14893" y="13324"/>
                    <a:pt x="14563" y="13324"/>
                  </a:cubicBezTo>
                  <a:cubicBezTo>
                    <a:pt x="14398" y="13528"/>
                    <a:pt x="14234" y="13528"/>
                    <a:pt x="14234" y="13528"/>
                  </a:cubicBezTo>
                  <a:cubicBezTo>
                    <a:pt x="13409" y="13120"/>
                    <a:pt x="13409" y="13120"/>
                    <a:pt x="13409" y="13120"/>
                  </a:cubicBezTo>
                  <a:cubicBezTo>
                    <a:pt x="14234" y="11083"/>
                    <a:pt x="14563" y="9045"/>
                    <a:pt x="14234" y="6803"/>
                  </a:cubicBezTo>
                  <a:cubicBezTo>
                    <a:pt x="13244" y="1913"/>
                    <a:pt x="9287" y="-940"/>
                    <a:pt x="5495" y="283"/>
                  </a:cubicBezTo>
                  <a:cubicBezTo>
                    <a:pt x="1702" y="1302"/>
                    <a:pt x="-771" y="6192"/>
                    <a:pt x="218" y="10879"/>
                  </a:cubicBezTo>
                  <a:cubicBezTo>
                    <a:pt x="1208" y="15769"/>
                    <a:pt x="5000" y="18622"/>
                    <a:pt x="8792" y="17400"/>
                  </a:cubicBezTo>
                  <a:cubicBezTo>
                    <a:pt x="10441" y="16992"/>
                    <a:pt x="11760" y="15973"/>
                    <a:pt x="12585" y="14547"/>
                  </a:cubicBezTo>
                  <a:cubicBezTo>
                    <a:pt x="13409" y="15158"/>
                    <a:pt x="13409" y="15158"/>
                    <a:pt x="13409" y="15158"/>
                  </a:cubicBezTo>
                  <a:cubicBezTo>
                    <a:pt x="13244" y="15769"/>
                    <a:pt x="13574" y="16585"/>
                    <a:pt x="14069" y="16992"/>
                  </a:cubicBezTo>
                  <a:cubicBezTo>
                    <a:pt x="18191" y="20252"/>
                    <a:pt x="18191" y="20252"/>
                    <a:pt x="18191" y="20252"/>
                  </a:cubicBezTo>
                  <a:cubicBezTo>
                    <a:pt x="18685" y="20660"/>
                    <a:pt x="19015" y="20660"/>
                    <a:pt x="19510" y="20456"/>
                  </a:cubicBezTo>
                  <a:cubicBezTo>
                    <a:pt x="19840" y="20456"/>
                    <a:pt x="20169" y="20049"/>
                    <a:pt x="20334" y="19641"/>
                  </a:cubicBezTo>
                  <a:cubicBezTo>
                    <a:pt x="20829" y="18826"/>
                    <a:pt x="20664" y="17603"/>
                    <a:pt x="20005" y="16992"/>
                  </a:cubicBezTo>
                  <a:close/>
                  <a:moveTo>
                    <a:pt x="8298" y="14343"/>
                  </a:moveTo>
                  <a:cubicBezTo>
                    <a:pt x="5824" y="15158"/>
                    <a:pt x="3351" y="13120"/>
                    <a:pt x="2692" y="10268"/>
                  </a:cubicBezTo>
                  <a:cubicBezTo>
                    <a:pt x="2032" y="7211"/>
                    <a:pt x="3681" y="3951"/>
                    <a:pt x="6154" y="3339"/>
                  </a:cubicBezTo>
                  <a:cubicBezTo>
                    <a:pt x="8627" y="2524"/>
                    <a:pt x="11101" y="4358"/>
                    <a:pt x="11595" y="7415"/>
                  </a:cubicBezTo>
                  <a:cubicBezTo>
                    <a:pt x="12255" y="10471"/>
                    <a:pt x="10771" y="13528"/>
                    <a:pt x="8298" y="1434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 descr="D:\51PPT模板网\51pptmoban.com\图片001.jpg">
            <a:extLst>
              <a:ext uri="{FF2B5EF4-FFF2-40B4-BE49-F238E27FC236}">
                <a16:creationId xmlns:a16="http://schemas.microsoft.com/office/drawing/2014/main" id="{2622CE21-E019-81CD-EEF6-5B64AF0560BA}"/>
              </a:ext>
            </a:extLst>
          </p:cNvPr>
          <p:cNvGrpSpPr/>
          <p:nvPr/>
        </p:nvGrpSpPr>
        <p:grpSpPr>
          <a:xfrm>
            <a:off x="1903558" y="1864452"/>
            <a:ext cx="434950" cy="500971"/>
            <a:chOff x="5300450" y="6856026"/>
            <a:chExt cx="411446" cy="473900"/>
          </a:xfrm>
          <a:solidFill>
            <a:schemeClr val="bg1"/>
          </a:solidFill>
        </p:grpSpPr>
        <p:sp>
          <p:nvSpPr>
            <p:cNvPr id="13" name="图形252">
              <a:extLst>
                <a:ext uri="{FF2B5EF4-FFF2-40B4-BE49-F238E27FC236}">
                  <a16:creationId xmlns:a16="http://schemas.microsoft.com/office/drawing/2014/main" id="{4DEF576F-64CA-B14F-8388-5368F9CA328B}"/>
                </a:ext>
              </a:extLst>
            </p:cNvPr>
            <p:cNvSpPr/>
            <p:nvPr/>
          </p:nvSpPr>
          <p:spPr>
            <a:xfrm>
              <a:off x="5397313" y="6856026"/>
              <a:ext cx="72908" cy="9181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图形253">
              <a:extLst>
                <a:ext uri="{FF2B5EF4-FFF2-40B4-BE49-F238E27FC236}">
                  <a16:creationId xmlns:a16="http://schemas.microsoft.com/office/drawing/2014/main" id="{2FF872D0-1A8C-895A-DF55-AD895187DDA8}"/>
                </a:ext>
              </a:extLst>
            </p:cNvPr>
            <p:cNvSpPr/>
            <p:nvPr/>
          </p:nvSpPr>
          <p:spPr>
            <a:xfrm>
              <a:off x="5300450" y="6955937"/>
              <a:ext cx="262931" cy="373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2" h="21600" extrusionOk="0">
                  <a:moveTo>
                    <a:pt x="21324" y="5278"/>
                  </a:moveTo>
                  <a:cubicBezTo>
                    <a:pt x="21324" y="4398"/>
                    <a:pt x="21462" y="3030"/>
                    <a:pt x="21462" y="3323"/>
                  </a:cubicBezTo>
                  <a:cubicBezTo>
                    <a:pt x="21462" y="3323"/>
                    <a:pt x="21462" y="3323"/>
                    <a:pt x="21462" y="3323"/>
                  </a:cubicBezTo>
                  <a:cubicBezTo>
                    <a:pt x="21324" y="3225"/>
                    <a:pt x="21324" y="3225"/>
                    <a:pt x="21324" y="3225"/>
                  </a:cubicBezTo>
                  <a:cubicBezTo>
                    <a:pt x="21047" y="3030"/>
                    <a:pt x="21047" y="3030"/>
                    <a:pt x="21047" y="3030"/>
                  </a:cubicBezTo>
                  <a:cubicBezTo>
                    <a:pt x="20354" y="2639"/>
                    <a:pt x="20354" y="2639"/>
                    <a:pt x="20354" y="2639"/>
                  </a:cubicBezTo>
                  <a:cubicBezTo>
                    <a:pt x="18831" y="1955"/>
                    <a:pt x="18831" y="1955"/>
                    <a:pt x="18831" y="1955"/>
                  </a:cubicBezTo>
                  <a:cubicBezTo>
                    <a:pt x="15924" y="391"/>
                    <a:pt x="15924" y="391"/>
                    <a:pt x="15924" y="391"/>
                  </a:cubicBezTo>
                  <a:cubicBezTo>
                    <a:pt x="15647" y="195"/>
                    <a:pt x="15231" y="195"/>
                    <a:pt x="14954" y="98"/>
                  </a:cubicBezTo>
                  <a:cubicBezTo>
                    <a:pt x="14954" y="98"/>
                    <a:pt x="14954" y="98"/>
                    <a:pt x="14954" y="98"/>
                  </a:cubicBezTo>
                  <a:cubicBezTo>
                    <a:pt x="14400" y="98"/>
                    <a:pt x="13847" y="98"/>
                    <a:pt x="13431" y="0"/>
                  </a:cubicBezTo>
                  <a:cubicBezTo>
                    <a:pt x="13431" y="98"/>
                    <a:pt x="13431" y="98"/>
                    <a:pt x="13431" y="98"/>
                  </a:cubicBezTo>
                  <a:cubicBezTo>
                    <a:pt x="14677" y="880"/>
                    <a:pt x="14677" y="880"/>
                    <a:pt x="14677" y="880"/>
                  </a:cubicBezTo>
                  <a:cubicBezTo>
                    <a:pt x="13154" y="1368"/>
                    <a:pt x="13154" y="1368"/>
                    <a:pt x="13154" y="1368"/>
                  </a:cubicBezTo>
                  <a:cubicBezTo>
                    <a:pt x="13847" y="2248"/>
                    <a:pt x="13847" y="2248"/>
                    <a:pt x="13847" y="2248"/>
                  </a:cubicBezTo>
                  <a:cubicBezTo>
                    <a:pt x="11908" y="5376"/>
                    <a:pt x="11908" y="5376"/>
                    <a:pt x="11908" y="5376"/>
                  </a:cubicBezTo>
                  <a:cubicBezTo>
                    <a:pt x="11631" y="1075"/>
                    <a:pt x="11631" y="1075"/>
                    <a:pt x="11631" y="1075"/>
                  </a:cubicBezTo>
                  <a:cubicBezTo>
                    <a:pt x="11908" y="880"/>
                    <a:pt x="11908" y="880"/>
                    <a:pt x="11908" y="880"/>
                  </a:cubicBezTo>
                  <a:cubicBezTo>
                    <a:pt x="11493" y="0"/>
                    <a:pt x="11493" y="0"/>
                    <a:pt x="11493" y="0"/>
                  </a:cubicBezTo>
                  <a:cubicBezTo>
                    <a:pt x="10247" y="0"/>
                    <a:pt x="10247" y="0"/>
                    <a:pt x="10247" y="0"/>
                  </a:cubicBezTo>
                  <a:cubicBezTo>
                    <a:pt x="9831" y="880"/>
                    <a:pt x="9831" y="880"/>
                    <a:pt x="9831" y="880"/>
                  </a:cubicBezTo>
                  <a:cubicBezTo>
                    <a:pt x="10108" y="1075"/>
                    <a:pt x="10108" y="1075"/>
                    <a:pt x="10108" y="1075"/>
                  </a:cubicBezTo>
                  <a:cubicBezTo>
                    <a:pt x="9831" y="5376"/>
                    <a:pt x="9831" y="5376"/>
                    <a:pt x="9831" y="5376"/>
                  </a:cubicBezTo>
                  <a:cubicBezTo>
                    <a:pt x="7893" y="2248"/>
                    <a:pt x="7893" y="2248"/>
                    <a:pt x="7893" y="2248"/>
                  </a:cubicBezTo>
                  <a:cubicBezTo>
                    <a:pt x="8585" y="1368"/>
                    <a:pt x="8585" y="1368"/>
                    <a:pt x="8585" y="1368"/>
                  </a:cubicBezTo>
                  <a:cubicBezTo>
                    <a:pt x="7062" y="880"/>
                    <a:pt x="7062" y="880"/>
                    <a:pt x="7062" y="880"/>
                  </a:cubicBezTo>
                  <a:cubicBezTo>
                    <a:pt x="8308" y="98"/>
                    <a:pt x="8308" y="98"/>
                    <a:pt x="8308" y="98"/>
                  </a:cubicBezTo>
                  <a:cubicBezTo>
                    <a:pt x="8308" y="0"/>
                    <a:pt x="8308" y="0"/>
                    <a:pt x="8308" y="0"/>
                  </a:cubicBezTo>
                  <a:cubicBezTo>
                    <a:pt x="7893" y="98"/>
                    <a:pt x="7339" y="98"/>
                    <a:pt x="6785" y="98"/>
                  </a:cubicBezTo>
                  <a:cubicBezTo>
                    <a:pt x="6785" y="98"/>
                    <a:pt x="6785" y="98"/>
                    <a:pt x="6647" y="195"/>
                  </a:cubicBezTo>
                  <a:cubicBezTo>
                    <a:pt x="6231" y="195"/>
                    <a:pt x="5816" y="293"/>
                    <a:pt x="5400" y="586"/>
                  </a:cubicBezTo>
                  <a:cubicBezTo>
                    <a:pt x="277" y="4496"/>
                    <a:pt x="277" y="4496"/>
                    <a:pt x="277" y="4496"/>
                  </a:cubicBezTo>
                  <a:cubicBezTo>
                    <a:pt x="277" y="4496"/>
                    <a:pt x="277" y="4496"/>
                    <a:pt x="277" y="4496"/>
                  </a:cubicBezTo>
                  <a:cubicBezTo>
                    <a:pt x="277" y="4496"/>
                    <a:pt x="277" y="4496"/>
                    <a:pt x="277" y="4496"/>
                  </a:cubicBezTo>
                  <a:cubicBezTo>
                    <a:pt x="-138" y="7526"/>
                    <a:pt x="139" y="5376"/>
                    <a:pt x="0" y="6060"/>
                  </a:cubicBezTo>
                  <a:cubicBezTo>
                    <a:pt x="0" y="6060"/>
                    <a:pt x="0" y="6060"/>
                    <a:pt x="0" y="6060"/>
                  </a:cubicBezTo>
                  <a:cubicBezTo>
                    <a:pt x="0" y="6060"/>
                    <a:pt x="0" y="6060"/>
                    <a:pt x="0" y="6060"/>
                  </a:cubicBezTo>
                  <a:cubicBezTo>
                    <a:pt x="139" y="6060"/>
                    <a:pt x="139" y="6060"/>
                    <a:pt x="139" y="6060"/>
                  </a:cubicBezTo>
                  <a:cubicBezTo>
                    <a:pt x="139" y="6157"/>
                    <a:pt x="139" y="6157"/>
                    <a:pt x="139" y="6157"/>
                  </a:cubicBezTo>
                  <a:cubicBezTo>
                    <a:pt x="277" y="6255"/>
                    <a:pt x="277" y="6255"/>
                    <a:pt x="277" y="6255"/>
                  </a:cubicBezTo>
                  <a:cubicBezTo>
                    <a:pt x="416" y="6548"/>
                    <a:pt x="416" y="6548"/>
                    <a:pt x="416" y="6548"/>
                  </a:cubicBezTo>
                  <a:cubicBezTo>
                    <a:pt x="831" y="7135"/>
                    <a:pt x="831" y="7135"/>
                    <a:pt x="831" y="7135"/>
                  </a:cubicBezTo>
                  <a:cubicBezTo>
                    <a:pt x="1662" y="8308"/>
                    <a:pt x="1662" y="8308"/>
                    <a:pt x="1662" y="8308"/>
                  </a:cubicBezTo>
                  <a:cubicBezTo>
                    <a:pt x="3462" y="10653"/>
                    <a:pt x="3462" y="10653"/>
                    <a:pt x="3462" y="10653"/>
                  </a:cubicBezTo>
                  <a:cubicBezTo>
                    <a:pt x="4154" y="10458"/>
                    <a:pt x="4985" y="10165"/>
                    <a:pt x="5677" y="9871"/>
                  </a:cubicBezTo>
                  <a:cubicBezTo>
                    <a:pt x="5677" y="10360"/>
                    <a:pt x="5677" y="10849"/>
                    <a:pt x="5677" y="11338"/>
                  </a:cubicBezTo>
                  <a:cubicBezTo>
                    <a:pt x="5677" y="11338"/>
                    <a:pt x="5677" y="11435"/>
                    <a:pt x="5677" y="11435"/>
                  </a:cubicBezTo>
                  <a:cubicBezTo>
                    <a:pt x="5816" y="11435"/>
                    <a:pt x="5954" y="11435"/>
                    <a:pt x="6093" y="11435"/>
                  </a:cubicBezTo>
                  <a:cubicBezTo>
                    <a:pt x="6508" y="21600"/>
                    <a:pt x="6508" y="21600"/>
                    <a:pt x="6508" y="21600"/>
                  </a:cubicBezTo>
                  <a:cubicBezTo>
                    <a:pt x="10662" y="21600"/>
                    <a:pt x="10662" y="21600"/>
                    <a:pt x="10662" y="21600"/>
                  </a:cubicBezTo>
                  <a:cubicBezTo>
                    <a:pt x="10662" y="20329"/>
                    <a:pt x="10662" y="18668"/>
                    <a:pt x="10662" y="17006"/>
                  </a:cubicBezTo>
                  <a:cubicBezTo>
                    <a:pt x="10108" y="16029"/>
                    <a:pt x="9831" y="14954"/>
                    <a:pt x="9831" y="13879"/>
                  </a:cubicBezTo>
                  <a:cubicBezTo>
                    <a:pt x="9831" y="9285"/>
                    <a:pt x="14954" y="5571"/>
                    <a:pt x="21324" y="5278"/>
                  </a:cubicBezTo>
                  <a:close/>
                  <a:moveTo>
                    <a:pt x="15785" y="4203"/>
                  </a:moveTo>
                  <a:cubicBezTo>
                    <a:pt x="15785" y="3910"/>
                    <a:pt x="15785" y="3714"/>
                    <a:pt x="15785" y="3421"/>
                  </a:cubicBezTo>
                  <a:cubicBezTo>
                    <a:pt x="16616" y="3910"/>
                    <a:pt x="16616" y="3910"/>
                    <a:pt x="16616" y="3910"/>
                  </a:cubicBezTo>
                  <a:cubicBezTo>
                    <a:pt x="17031" y="4203"/>
                    <a:pt x="17031" y="4203"/>
                    <a:pt x="17031" y="4203"/>
                  </a:cubicBezTo>
                  <a:cubicBezTo>
                    <a:pt x="13293" y="5669"/>
                    <a:pt x="13293" y="5669"/>
                    <a:pt x="13293" y="5669"/>
                  </a:cubicBezTo>
                  <a:cubicBezTo>
                    <a:pt x="13016" y="5278"/>
                    <a:pt x="13016" y="5278"/>
                    <a:pt x="13016" y="5278"/>
                  </a:cubicBezTo>
                  <a:lnTo>
                    <a:pt x="15785" y="4203"/>
                  </a:lnTo>
                  <a:close/>
                  <a:moveTo>
                    <a:pt x="5816" y="7624"/>
                  </a:moveTo>
                  <a:cubicBezTo>
                    <a:pt x="5262" y="7037"/>
                    <a:pt x="5262" y="7037"/>
                    <a:pt x="5262" y="7037"/>
                  </a:cubicBezTo>
                  <a:cubicBezTo>
                    <a:pt x="4293" y="5864"/>
                    <a:pt x="4293" y="5864"/>
                    <a:pt x="4293" y="5864"/>
                  </a:cubicBezTo>
                  <a:cubicBezTo>
                    <a:pt x="4016" y="5473"/>
                    <a:pt x="4016" y="5473"/>
                    <a:pt x="4016" y="5473"/>
                  </a:cubicBezTo>
                  <a:cubicBezTo>
                    <a:pt x="5954" y="3910"/>
                    <a:pt x="5954" y="3910"/>
                    <a:pt x="5954" y="3910"/>
                  </a:cubicBezTo>
                  <a:cubicBezTo>
                    <a:pt x="5816" y="5180"/>
                    <a:pt x="5816" y="6353"/>
                    <a:pt x="5816" y="762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图形254">
              <a:extLst>
                <a:ext uri="{FF2B5EF4-FFF2-40B4-BE49-F238E27FC236}">
                  <a16:creationId xmlns:a16="http://schemas.microsoft.com/office/drawing/2014/main" id="{0CBDAD91-FB75-33BA-C2E4-D43C709D81CF}"/>
                </a:ext>
              </a:extLst>
            </p:cNvPr>
            <p:cNvSpPr/>
            <p:nvPr/>
          </p:nvSpPr>
          <p:spPr>
            <a:xfrm>
              <a:off x="5439167" y="7266468"/>
              <a:ext cx="52657" cy="63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697" y="21600"/>
                    <a:pt x="697" y="21600"/>
                    <a:pt x="69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016"/>
                    <a:pt x="21600" y="20432"/>
                    <a:pt x="21600" y="19265"/>
                  </a:cubicBezTo>
                  <a:cubicBezTo>
                    <a:pt x="12542" y="14595"/>
                    <a:pt x="4877" y="8173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图形255">
              <a:extLst>
                <a:ext uri="{FF2B5EF4-FFF2-40B4-BE49-F238E27FC236}">
                  <a16:creationId xmlns:a16="http://schemas.microsoft.com/office/drawing/2014/main" id="{1EE9275A-C7B3-8A64-3E8D-F215678ACC08}"/>
                </a:ext>
              </a:extLst>
            </p:cNvPr>
            <p:cNvSpPr/>
            <p:nvPr/>
          </p:nvSpPr>
          <p:spPr>
            <a:xfrm>
              <a:off x="5557980" y="7055847"/>
              <a:ext cx="45905" cy="36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24" y="0"/>
                  </a:moveTo>
                  <a:lnTo>
                    <a:pt x="2541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8424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图形256">
              <a:extLst>
                <a:ext uri="{FF2B5EF4-FFF2-40B4-BE49-F238E27FC236}">
                  <a16:creationId xmlns:a16="http://schemas.microsoft.com/office/drawing/2014/main" id="{022883B7-AABC-7DFC-3BC3-315E9EBE1CF2}"/>
                </a:ext>
              </a:extLst>
            </p:cNvPr>
            <p:cNvSpPr/>
            <p:nvPr/>
          </p:nvSpPr>
          <p:spPr>
            <a:xfrm>
              <a:off x="5497224" y="7063947"/>
              <a:ext cx="52656" cy="51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31" y="0"/>
                  </a:moveTo>
                  <a:lnTo>
                    <a:pt x="8862" y="1705"/>
                  </a:lnTo>
                  <a:lnTo>
                    <a:pt x="2769" y="5116"/>
                  </a:lnTo>
                  <a:lnTo>
                    <a:pt x="0" y="7389"/>
                  </a:lnTo>
                  <a:lnTo>
                    <a:pt x="5538" y="21600"/>
                  </a:lnTo>
                  <a:lnTo>
                    <a:pt x="9415" y="18758"/>
                  </a:lnTo>
                  <a:lnTo>
                    <a:pt x="16615" y="14211"/>
                  </a:lnTo>
                  <a:lnTo>
                    <a:pt x="21600" y="11368"/>
                  </a:lnTo>
                  <a:lnTo>
                    <a:pt x="1163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图形257">
              <a:extLst>
                <a:ext uri="{FF2B5EF4-FFF2-40B4-BE49-F238E27FC236}">
                  <a16:creationId xmlns:a16="http://schemas.microsoft.com/office/drawing/2014/main" id="{0B588797-5348-44AE-09D8-6C5351D34597}"/>
                </a:ext>
              </a:extLst>
            </p:cNvPr>
            <p:cNvSpPr/>
            <p:nvPr/>
          </p:nvSpPr>
          <p:spPr>
            <a:xfrm>
              <a:off x="5451319" y="7104451"/>
              <a:ext cx="51305" cy="52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89" y="0"/>
                  </a:moveTo>
                  <a:lnTo>
                    <a:pt x="5116" y="2769"/>
                  </a:lnTo>
                  <a:lnTo>
                    <a:pt x="1705" y="9969"/>
                  </a:lnTo>
                  <a:lnTo>
                    <a:pt x="0" y="12738"/>
                  </a:lnTo>
                  <a:lnTo>
                    <a:pt x="11368" y="21600"/>
                  </a:lnTo>
                  <a:lnTo>
                    <a:pt x="14211" y="17169"/>
                  </a:lnTo>
                  <a:lnTo>
                    <a:pt x="18758" y="10523"/>
                  </a:lnTo>
                  <a:lnTo>
                    <a:pt x="21600" y="5538"/>
                  </a:lnTo>
                  <a:lnTo>
                    <a:pt x="738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图形258">
              <a:extLst>
                <a:ext uri="{FF2B5EF4-FFF2-40B4-BE49-F238E27FC236}">
                  <a16:creationId xmlns:a16="http://schemas.microsoft.com/office/drawing/2014/main" id="{89F35FF7-B90F-73F9-00E5-8B5DCA4C0342}"/>
                </a:ext>
              </a:extLst>
            </p:cNvPr>
            <p:cNvSpPr/>
            <p:nvPr/>
          </p:nvSpPr>
          <p:spPr>
            <a:xfrm>
              <a:off x="5437817" y="7165208"/>
              <a:ext cx="35104" cy="44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618"/>
                  </a:moveTo>
                  <a:lnTo>
                    <a:pt x="0" y="18982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261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图形259">
              <a:extLst>
                <a:ext uri="{FF2B5EF4-FFF2-40B4-BE49-F238E27FC236}">
                  <a16:creationId xmlns:a16="http://schemas.microsoft.com/office/drawing/2014/main" id="{A233E95A-3F61-3CFD-16B1-2423317FBE19}"/>
                </a:ext>
              </a:extLst>
            </p:cNvPr>
            <p:cNvSpPr/>
            <p:nvPr/>
          </p:nvSpPr>
          <p:spPr>
            <a:xfrm>
              <a:off x="5445918" y="7219213"/>
              <a:ext cx="49956" cy="52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415"/>
                  </a:moveTo>
                  <a:lnTo>
                    <a:pt x="1751" y="12185"/>
                  </a:lnTo>
                  <a:lnTo>
                    <a:pt x="5254" y="18831"/>
                  </a:lnTo>
                  <a:lnTo>
                    <a:pt x="7005" y="21600"/>
                  </a:lnTo>
                  <a:lnTo>
                    <a:pt x="21600" y="16062"/>
                  </a:lnTo>
                  <a:lnTo>
                    <a:pt x="19265" y="11077"/>
                  </a:lnTo>
                  <a:lnTo>
                    <a:pt x="14595" y="4985"/>
                  </a:lnTo>
                  <a:lnTo>
                    <a:pt x="11676" y="0"/>
                  </a:lnTo>
                  <a:lnTo>
                    <a:pt x="0" y="941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图形260">
              <a:extLst>
                <a:ext uri="{FF2B5EF4-FFF2-40B4-BE49-F238E27FC236}">
                  <a16:creationId xmlns:a16="http://schemas.microsoft.com/office/drawing/2014/main" id="{2F1BAFEA-E570-3966-398D-E7FAE6307900}"/>
                </a:ext>
              </a:extLst>
            </p:cNvPr>
            <p:cNvSpPr/>
            <p:nvPr/>
          </p:nvSpPr>
          <p:spPr>
            <a:xfrm>
              <a:off x="5486422" y="7266468"/>
              <a:ext cx="52656" cy="51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779"/>
                  </a:moveTo>
                  <a:lnTo>
                    <a:pt x="2769" y="15916"/>
                  </a:lnTo>
                  <a:lnTo>
                    <a:pt x="9969" y="20463"/>
                  </a:lnTo>
                  <a:lnTo>
                    <a:pt x="12738" y="21600"/>
                  </a:lnTo>
                  <a:lnTo>
                    <a:pt x="21600" y="9663"/>
                  </a:lnTo>
                  <a:lnTo>
                    <a:pt x="16615" y="6821"/>
                  </a:lnTo>
                  <a:lnTo>
                    <a:pt x="10523" y="3411"/>
                  </a:lnTo>
                  <a:lnTo>
                    <a:pt x="5538" y="0"/>
                  </a:lnTo>
                  <a:lnTo>
                    <a:pt x="0" y="1477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图形261">
              <a:extLst>
                <a:ext uri="{FF2B5EF4-FFF2-40B4-BE49-F238E27FC236}">
                  <a16:creationId xmlns:a16="http://schemas.microsoft.com/office/drawing/2014/main" id="{42C0C44D-A622-9EB0-773E-7DA67632A787}"/>
                </a:ext>
              </a:extLst>
            </p:cNvPr>
            <p:cNvSpPr/>
            <p:nvPr/>
          </p:nvSpPr>
          <p:spPr>
            <a:xfrm>
              <a:off x="5548528" y="7294821"/>
              <a:ext cx="43205" cy="35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" y="21600"/>
                  </a:moveTo>
                  <a:lnTo>
                    <a:pt x="18900" y="21600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2025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图形262">
              <a:extLst>
                <a:ext uri="{FF2B5EF4-FFF2-40B4-BE49-F238E27FC236}">
                  <a16:creationId xmlns:a16="http://schemas.microsoft.com/office/drawing/2014/main" id="{F48B118B-D405-A49D-B1F6-58040C0D3EB1}"/>
                </a:ext>
              </a:extLst>
            </p:cNvPr>
            <p:cNvSpPr/>
            <p:nvPr/>
          </p:nvSpPr>
          <p:spPr>
            <a:xfrm>
              <a:off x="5602534" y="7271869"/>
              <a:ext cx="49956" cy="51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1600"/>
                  </a:moveTo>
                  <a:lnTo>
                    <a:pt x="12259" y="19895"/>
                  </a:lnTo>
                  <a:lnTo>
                    <a:pt x="19849" y="15916"/>
                  </a:lnTo>
                  <a:lnTo>
                    <a:pt x="21600" y="14211"/>
                  </a:lnTo>
                  <a:lnTo>
                    <a:pt x="16930" y="0"/>
                  </a:lnTo>
                  <a:lnTo>
                    <a:pt x="11676" y="2842"/>
                  </a:lnTo>
                  <a:lnTo>
                    <a:pt x="4086" y="6821"/>
                  </a:lnTo>
                  <a:lnTo>
                    <a:pt x="0" y="9663"/>
                  </a:lnTo>
                  <a:lnTo>
                    <a:pt x="9341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图形263">
              <a:extLst>
                <a:ext uri="{FF2B5EF4-FFF2-40B4-BE49-F238E27FC236}">
                  <a16:creationId xmlns:a16="http://schemas.microsoft.com/office/drawing/2014/main" id="{8844E64C-F3F7-6AFD-CD92-FCCE9972043B}"/>
                </a:ext>
              </a:extLst>
            </p:cNvPr>
            <p:cNvSpPr/>
            <p:nvPr/>
          </p:nvSpPr>
          <p:spPr>
            <a:xfrm>
              <a:off x="5649789" y="7230015"/>
              <a:ext cx="49956" cy="51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95" y="21600"/>
                  </a:moveTo>
                  <a:lnTo>
                    <a:pt x="15762" y="18758"/>
                  </a:lnTo>
                  <a:lnTo>
                    <a:pt x="19849" y="11937"/>
                  </a:lnTo>
                  <a:lnTo>
                    <a:pt x="21600" y="9095"/>
                  </a:lnTo>
                  <a:lnTo>
                    <a:pt x="9341" y="0"/>
                  </a:lnTo>
                  <a:lnTo>
                    <a:pt x="6422" y="3979"/>
                  </a:lnTo>
                  <a:lnTo>
                    <a:pt x="2919" y="11368"/>
                  </a:lnTo>
                  <a:lnTo>
                    <a:pt x="0" y="15347"/>
                  </a:lnTo>
                  <a:lnTo>
                    <a:pt x="14595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图形264">
              <a:extLst>
                <a:ext uri="{FF2B5EF4-FFF2-40B4-BE49-F238E27FC236}">
                  <a16:creationId xmlns:a16="http://schemas.microsoft.com/office/drawing/2014/main" id="{6099FCF1-D035-EF96-254E-49E0BC4DBEDE}"/>
                </a:ext>
              </a:extLst>
            </p:cNvPr>
            <p:cNvSpPr/>
            <p:nvPr/>
          </p:nvSpPr>
          <p:spPr>
            <a:xfrm>
              <a:off x="5676792" y="7176009"/>
              <a:ext cx="35104" cy="45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59"/>
                  </a:moveTo>
                  <a:lnTo>
                    <a:pt x="21600" y="3176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21600" y="190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图形265">
              <a:extLst>
                <a:ext uri="{FF2B5EF4-FFF2-40B4-BE49-F238E27FC236}">
                  <a16:creationId xmlns:a16="http://schemas.microsoft.com/office/drawing/2014/main" id="{5ECA43B1-C6EC-976F-6BB2-93AB31B9ABEB}"/>
                </a:ext>
              </a:extLst>
            </p:cNvPr>
            <p:cNvSpPr/>
            <p:nvPr/>
          </p:nvSpPr>
          <p:spPr>
            <a:xfrm>
              <a:off x="5655189" y="7115253"/>
              <a:ext cx="49956" cy="52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631"/>
                  </a:moveTo>
                  <a:lnTo>
                    <a:pt x="20432" y="8862"/>
                  </a:lnTo>
                  <a:lnTo>
                    <a:pt x="15762" y="2769"/>
                  </a:lnTo>
                  <a:lnTo>
                    <a:pt x="14595" y="0"/>
                  </a:lnTo>
                  <a:lnTo>
                    <a:pt x="0" y="5538"/>
                  </a:lnTo>
                  <a:lnTo>
                    <a:pt x="2919" y="9415"/>
                  </a:lnTo>
                  <a:lnTo>
                    <a:pt x="6422" y="16615"/>
                  </a:lnTo>
                  <a:lnTo>
                    <a:pt x="9341" y="21600"/>
                  </a:lnTo>
                  <a:lnTo>
                    <a:pt x="21600" y="116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图形266">
              <a:extLst>
                <a:ext uri="{FF2B5EF4-FFF2-40B4-BE49-F238E27FC236}">
                  <a16:creationId xmlns:a16="http://schemas.microsoft.com/office/drawing/2014/main" id="{2F8DAC1B-98E0-BE9A-3F30-EB0A38FAC374}"/>
                </a:ext>
              </a:extLst>
            </p:cNvPr>
            <p:cNvSpPr/>
            <p:nvPr/>
          </p:nvSpPr>
          <p:spPr>
            <a:xfrm>
              <a:off x="5610634" y="7069348"/>
              <a:ext cx="52657" cy="49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005"/>
                  </a:moveTo>
                  <a:lnTo>
                    <a:pt x="18831" y="5838"/>
                  </a:lnTo>
                  <a:lnTo>
                    <a:pt x="12738" y="1168"/>
                  </a:lnTo>
                  <a:lnTo>
                    <a:pt x="9415" y="0"/>
                  </a:lnTo>
                  <a:lnTo>
                    <a:pt x="0" y="12259"/>
                  </a:lnTo>
                  <a:lnTo>
                    <a:pt x="4985" y="14595"/>
                  </a:lnTo>
                  <a:lnTo>
                    <a:pt x="11631" y="18681"/>
                  </a:lnTo>
                  <a:lnTo>
                    <a:pt x="16062" y="21600"/>
                  </a:lnTo>
                  <a:lnTo>
                    <a:pt x="21600" y="700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图形267">
              <a:extLst>
                <a:ext uri="{FF2B5EF4-FFF2-40B4-BE49-F238E27FC236}">
                  <a16:creationId xmlns:a16="http://schemas.microsoft.com/office/drawing/2014/main" id="{6E607171-34EE-D330-0118-56F8797D9664}"/>
                </a:ext>
              </a:extLst>
            </p:cNvPr>
            <p:cNvSpPr/>
            <p:nvPr/>
          </p:nvSpPr>
          <p:spPr>
            <a:xfrm>
              <a:off x="5462120" y="7078799"/>
              <a:ext cx="226823" cy="2295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6" y="21600"/>
                    <a:pt x="0" y="16800"/>
                    <a:pt x="0" y="10720"/>
                  </a:cubicBezTo>
                  <a:cubicBezTo>
                    <a:pt x="0" y="4800"/>
                    <a:pt x="4836" y="0"/>
                    <a:pt x="10800" y="0"/>
                  </a:cubicBezTo>
                  <a:cubicBezTo>
                    <a:pt x="16764" y="0"/>
                    <a:pt x="21600" y="4800"/>
                    <a:pt x="21600" y="10720"/>
                  </a:cubicBezTo>
                  <a:cubicBezTo>
                    <a:pt x="21600" y="16800"/>
                    <a:pt x="16764" y="21600"/>
                    <a:pt x="10800" y="21600"/>
                  </a:cubicBezTo>
                  <a:close/>
                  <a:moveTo>
                    <a:pt x="10800" y="3200"/>
                  </a:moveTo>
                  <a:cubicBezTo>
                    <a:pt x="6609" y="3200"/>
                    <a:pt x="3224" y="6560"/>
                    <a:pt x="3224" y="10720"/>
                  </a:cubicBezTo>
                  <a:cubicBezTo>
                    <a:pt x="3224" y="14880"/>
                    <a:pt x="6609" y="18400"/>
                    <a:pt x="10800" y="18400"/>
                  </a:cubicBezTo>
                  <a:cubicBezTo>
                    <a:pt x="14991" y="18400"/>
                    <a:pt x="18376" y="14880"/>
                    <a:pt x="18376" y="10720"/>
                  </a:cubicBezTo>
                  <a:cubicBezTo>
                    <a:pt x="18376" y="6560"/>
                    <a:pt x="14991" y="3200"/>
                    <a:pt x="10800" y="32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图形268">
              <a:extLst>
                <a:ext uri="{FF2B5EF4-FFF2-40B4-BE49-F238E27FC236}">
                  <a16:creationId xmlns:a16="http://schemas.microsoft.com/office/drawing/2014/main" id="{C2B5D976-6713-1D1F-6249-D4E05FED8815}"/>
                </a:ext>
              </a:extLst>
            </p:cNvPr>
            <p:cNvSpPr/>
            <p:nvPr/>
          </p:nvSpPr>
          <p:spPr>
            <a:xfrm>
              <a:off x="5526926" y="7144956"/>
              <a:ext cx="97210" cy="9721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1" name="组合 460">
            <a:extLst>
              <a:ext uri="{FF2B5EF4-FFF2-40B4-BE49-F238E27FC236}">
                <a16:creationId xmlns:a16="http://schemas.microsoft.com/office/drawing/2014/main" id="{5B9AFFC4-AA47-234E-BCFE-89B22B32103F}"/>
              </a:ext>
            </a:extLst>
          </p:cNvPr>
          <p:cNvGrpSpPr/>
          <p:nvPr/>
        </p:nvGrpSpPr>
        <p:grpSpPr>
          <a:xfrm>
            <a:off x="1340241" y="3094538"/>
            <a:ext cx="1575489" cy="1331527"/>
            <a:chOff x="649026" y="1853194"/>
            <a:chExt cx="2235567" cy="1331527"/>
          </a:xfrm>
        </p:grpSpPr>
        <p:sp>
          <p:nvSpPr>
            <p:cNvPr id="462" name="文本框 461">
              <a:extLst>
                <a:ext uri="{FF2B5EF4-FFF2-40B4-BE49-F238E27FC236}">
                  <a16:creationId xmlns:a16="http://schemas.microsoft.com/office/drawing/2014/main" id="{37694543-631B-9FDE-1996-2CA4E4F5473D}"/>
                </a:ext>
              </a:extLst>
            </p:cNvPr>
            <p:cNvSpPr txBox="1"/>
            <p:nvPr/>
          </p:nvSpPr>
          <p:spPr>
            <a:xfrm>
              <a:off x="649027" y="2190603"/>
              <a:ext cx="22355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3" name="文本框 462">
              <a:extLst>
                <a:ext uri="{FF2B5EF4-FFF2-40B4-BE49-F238E27FC236}">
                  <a16:creationId xmlns:a16="http://schemas.microsoft.com/office/drawing/2014/main" id="{10A18E0E-3D93-F0C3-0163-AA6D8C2F15F2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4" name="组合 463">
            <a:extLst>
              <a:ext uri="{FF2B5EF4-FFF2-40B4-BE49-F238E27FC236}">
                <a16:creationId xmlns:a16="http://schemas.microsoft.com/office/drawing/2014/main" id="{4D1A1054-31A3-5459-DA36-B5F7A491FD14}"/>
              </a:ext>
            </a:extLst>
          </p:cNvPr>
          <p:cNvGrpSpPr/>
          <p:nvPr/>
        </p:nvGrpSpPr>
        <p:grpSpPr>
          <a:xfrm>
            <a:off x="3977470" y="3094538"/>
            <a:ext cx="1575489" cy="1331527"/>
            <a:chOff x="649026" y="1853194"/>
            <a:chExt cx="2235567" cy="1331527"/>
          </a:xfrm>
        </p:grpSpPr>
        <p:sp>
          <p:nvSpPr>
            <p:cNvPr id="465" name="文本框 464">
              <a:extLst>
                <a:ext uri="{FF2B5EF4-FFF2-40B4-BE49-F238E27FC236}">
                  <a16:creationId xmlns:a16="http://schemas.microsoft.com/office/drawing/2014/main" id="{F9B7CE02-9533-31EC-630C-600100514588}"/>
                </a:ext>
              </a:extLst>
            </p:cNvPr>
            <p:cNvSpPr txBox="1"/>
            <p:nvPr/>
          </p:nvSpPr>
          <p:spPr>
            <a:xfrm>
              <a:off x="649027" y="2190603"/>
              <a:ext cx="22355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6" name="文本框 465">
              <a:extLst>
                <a:ext uri="{FF2B5EF4-FFF2-40B4-BE49-F238E27FC236}">
                  <a16:creationId xmlns:a16="http://schemas.microsoft.com/office/drawing/2014/main" id="{5AFF04A4-1FE3-19FE-66E6-10B2AD4FE572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03FC8AFC-4168-DD09-41A6-6F7B38ACC4B2}"/>
              </a:ext>
            </a:extLst>
          </p:cNvPr>
          <p:cNvGrpSpPr/>
          <p:nvPr/>
        </p:nvGrpSpPr>
        <p:grpSpPr>
          <a:xfrm>
            <a:off x="6614699" y="3094538"/>
            <a:ext cx="1575489" cy="1331527"/>
            <a:chOff x="649026" y="1853194"/>
            <a:chExt cx="2235567" cy="1331527"/>
          </a:xfrm>
        </p:grpSpPr>
        <p:sp>
          <p:nvSpPr>
            <p:cNvPr id="468" name="文本框 467">
              <a:extLst>
                <a:ext uri="{FF2B5EF4-FFF2-40B4-BE49-F238E27FC236}">
                  <a16:creationId xmlns:a16="http://schemas.microsoft.com/office/drawing/2014/main" id="{BCCFFED0-E44A-A30A-A562-F9B8E8D110BD}"/>
                </a:ext>
              </a:extLst>
            </p:cNvPr>
            <p:cNvSpPr txBox="1"/>
            <p:nvPr/>
          </p:nvSpPr>
          <p:spPr>
            <a:xfrm>
              <a:off x="649027" y="2190603"/>
              <a:ext cx="22355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9" name="文本框 468">
              <a:extLst>
                <a:ext uri="{FF2B5EF4-FFF2-40B4-BE49-F238E27FC236}">
                  <a16:creationId xmlns:a16="http://schemas.microsoft.com/office/drawing/2014/main" id="{49D044AB-2515-071E-FBDD-B3C23A0F4D7C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0" name="组合 469">
            <a:extLst>
              <a:ext uri="{FF2B5EF4-FFF2-40B4-BE49-F238E27FC236}">
                <a16:creationId xmlns:a16="http://schemas.microsoft.com/office/drawing/2014/main" id="{DA9CAECD-D882-54C0-6B91-D9B7A4C18F03}"/>
              </a:ext>
            </a:extLst>
          </p:cNvPr>
          <p:cNvGrpSpPr/>
          <p:nvPr/>
        </p:nvGrpSpPr>
        <p:grpSpPr>
          <a:xfrm>
            <a:off x="9251928" y="3094538"/>
            <a:ext cx="1575489" cy="1331527"/>
            <a:chOff x="649026" y="1853194"/>
            <a:chExt cx="2235567" cy="1331527"/>
          </a:xfrm>
        </p:grpSpPr>
        <p:sp>
          <p:nvSpPr>
            <p:cNvPr id="471" name="文本框 470">
              <a:extLst>
                <a:ext uri="{FF2B5EF4-FFF2-40B4-BE49-F238E27FC236}">
                  <a16:creationId xmlns:a16="http://schemas.microsoft.com/office/drawing/2014/main" id="{1BB299B3-8A3D-C772-C03B-55B55EEA6CAC}"/>
                </a:ext>
              </a:extLst>
            </p:cNvPr>
            <p:cNvSpPr txBox="1"/>
            <p:nvPr/>
          </p:nvSpPr>
          <p:spPr>
            <a:xfrm>
              <a:off x="649027" y="2190603"/>
              <a:ext cx="22355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2" name="文本框 471">
              <a:extLst>
                <a:ext uri="{FF2B5EF4-FFF2-40B4-BE49-F238E27FC236}">
                  <a16:creationId xmlns:a16="http://schemas.microsoft.com/office/drawing/2014/main" id="{FBEE2646-6983-B03F-91B9-E3E284FDFA6D}"/>
                </a:ext>
              </a:extLst>
            </p:cNvPr>
            <p:cNvSpPr txBox="1"/>
            <p:nvPr/>
          </p:nvSpPr>
          <p:spPr>
            <a:xfrm>
              <a:off x="649026" y="18531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26323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76" name="矩形: 圆角 475">
            <a:extLst>
              <a:ext uri="{FF2B5EF4-FFF2-40B4-BE49-F238E27FC236}">
                <a16:creationId xmlns:a16="http://schemas.microsoft.com/office/drawing/2014/main" id="{4D07EDE0-125A-D36E-C7C6-7A9224F698C1}"/>
              </a:ext>
            </a:extLst>
          </p:cNvPr>
          <p:cNvSpPr/>
          <p:nvPr/>
        </p:nvSpPr>
        <p:spPr>
          <a:xfrm>
            <a:off x="911226" y="5021841"/>
            <a:ext cx="115435" cy="874450"/>
          </a:xfrm>
          <a:prstGeom prst="roundRect">
            <a:avLst>
              <a:gd name="adj" fmla="val 50000"/>
            </a:avLst>
          </a:prstGeom>
          <a:solidFill>
            <a:srgbClr val="FF725E"/>
          </a:solidFill>
          <a:ln w="12700"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79" name="组合 478">
            <a:extLst>
              <a:ext uri="{FF2B5EF4-FFF2-40B4-BE49-F238E27FC236}">
                <a16:creationId xmlns:a16="http://schemas.microsoft.com/office/drawing/2014/main" id="{6F3E433A-A534-B0DE-264B-ED666212D7E3}"/>
              </a:ext>
            </a:extLst>
          </p:cNvPr>
          <p:cNvGrpSpPr/>
          <p:nvPr/>
        </p:nvGrpSpPr>
        <p:grpSpPr>
          <a:xfrm>
            <a:off x="1119026" y="5034541"/>
            <a:ext cx="2966425" cy="816522"/>
            <a:chOff x="283598" y="1906534"/>
            <a:chExt cx="2966425" cy="816522"/>
          </a:xfrm>
        </p:grpSpPr>
        <p:sp>
          <p:nvSpPr>
            <p:cNvPr id="480" name="文本框 479">
              <a:extLst>
                <a:ext uri="{FF2B5EF4-FFF2-40B4-BE49-F238E27FC236}">
                  <a16:creationId xmlns:a16="http://schemas.microsoft.com/office/drawing/2014/main" id="{8AA81F66-20AE-591C-F887-BD2DC656443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1" name="文本框 480">
              <a:extLst>
                <a:ext uri="{FF2B5EF4-FFF2-40B4-BE49-F238E27FC236}">
                  <a16:creationId xmlns:a16="http://schemas.microsoft.com/office/drawing/2014/main" id="{EB09224F-1773-E48D-9B22-EEEA5E7B49B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82" name="矩形: 圆角 481">
            <a:extLst>
              <a:ext uri="{FF2B5EF4-FFF2-40B4-BE49-F238E27FC236}">
                <a16:creationId xmlns:a16="http://schemas.microsoft.com/office/drawing/2014/main" id="{BB6AA30D-058D-2067-8FA4-1F4BFB368A66}"/>
              </a:ext>
            </a:extLst>
          </p:cNvPr>
          <p:cNvSpPr/>
          <p:nvPr/>
        </p:nvSpPr>
        <p:spPr>
          <a:xfrm>
            <a:off x="4776342" y="5021841"/>
            <a:ext cx="115435" cy="874450"/>
          </a:xfrm>
          <a:prstGeom prst="roundRect">
            <a:avLst>
              <a:gd name="adj" fmla="val 50000"/>
            </a:avLst>
          </a:prstGeom>
          <a:solidFill>
            <a:srgbClr val="FF725E"/>
          </a:solidFill>
          <a:ln w="12700"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83" name="组合 482">
            <a:extLst>
              <a:ext uri="{FF2B5EF4-FFF2-40B4-BE49-F238E27FC236}">
                <a16:creationId xmlns:a16="http://schemas.microsoft.com/office/drawing/2014/main" id="{4D658E5C-EC84-4794-0D61-A18297887A48}"/>
              </a:ext>
            </a:extLst>
          </p:cNvPr>
          <p:cNvGrpSpPr/>
          <p:nvPr/>
        </p:nvGrpSpPr>
        <p:grpSpPr>
          <a:xfrm>
            <a:off x="4984142" y="5034541"/>
            <a:ext cx="2966425" cy="816522"/>
            <a:chOff x="283598" y="1906534"/>
            <a:chExt cx="2966425" cy="816522"/>
          </a:xfrm>
        </p:grpSpPr>
        <p:sp>
          <p:nvSpPr>
            <p:cNvPr id="484" name="文本框 483">
              <a:extLst>
                <a:ext uri="{FF2B5EF4-FFF2-40B4-BE49-F238E27FC236}">
                  <a16:creationId xmlns:a16="http://schemas.microsoft.com/office/drawing/2014/main" id="{538602D6-2A94-B71F-D973-7C61F4C6F7E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8C2E2595-EE86-322B-213A-B42B66AC361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783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阶段性工作概述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537454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44" name="肘形连接符 3">
            <a:extLst>
              <a:ext uri="{FF2B5EF4-FFF2-40B4-BE49-F238E27FC236}">
                <a16:creationId xmlns:a16="http://schemas.microsoft.com/office/drawing/2014/main" id="{204377CC-9FC9-8F26-6DAE-649090FC9B2C}"/>
              </a:ext>
            </a:extLst>
          </p:cNvPr>
          <p:cNvCxnSpPr>
            <a:stCxn id="45" idx="6"/>
            <a:endCxn id="56" idx="2"/>
          </p:cNvCxnSpPr>
          <p:nvPr/>
        </p:nvCxnSpPr>
        <p:spPr>
          <a:xfrm>
            <a:off x="5012737" y="2105629"/>
            <a:ext cx="5359963" cy="109697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>
            <a:extLst>
              <a:ext uri="{FF2B5EF4-FFF2-40B4-BE49-F238E27FC236}">
                <a16:creationId xmlns:a16="http://schemas.microsoft.com/office/drawing/2014/main" id="{96971647-B2C4-47DF-9986-55612C36E0C2}"/>
              </a:ext>
            </a:extLst>
          </p:cNvPr>
          <p:cNvSpPr/>
          <p:nvPr/>
        </p:nvSpPr>
        <p:spPr>
          <a:xfrm>
            <a:off x="4256737" y="1727627"/>
            <a:ext cx="756000" cy="756000"/>
          </a:xfrm>
          <a:prstGeom prst="ellipse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46" name="肘形连接符 9">
            <a:extLst>
              <a:ext uri="{FF2B5EF4-FFF2-40B4-BE49-F238E27FC236}">
                <a16:creationId xmlns:a16="http://schemas.microsoft.com/office/drawing/2014/main" id="{D60178D7-8CA4-13B4-09AC-CAA7F2F69274}"/>
              </a:ext>
            </a:extLst>
          </p:cNvPr>
          <p:cNvCxnSpPr>
            <a:stCxn id="47" idx="6"/>
            <a:endCxn id="58" idx="2"/>
          </p:cNvCxnSpPr>
          <p:nvPr/>
        </p:nvCxnSpPr>
        <p:spPr>
          <a:xfrm>
            <a:off x="5012737" y="4292261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>
            <a:extLst>
              <a:ext uri="{FF2B5EF4-FFF2-40B4-BE49-F238E27FC236}">
                <a16:creationId xmlns:a16="http://schemas.microsoft.com/office/drawing/2014/main" id="{10546A13-D181-1D30-FDA2-97697FD3111F}"/>
              </a:ext>
            </a:extLst>
          </p:cNvPr>
          <p:cNvSpPr/>
          <p:nvPr/>
        </p:nvSpPr>
        <p:spPr>
          <a:xfrm>
            <a:off x="4256737" y="3914259"/>
            <a:ext cx="756000" cy="756000"/>
          </a:xfrm>
          <a:prstGeom prst="ellipse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48" name="肘形连接符 15">
            <a:extLst>
              <a:ext uri="{FF2B5EF4-FFF2-40B4-BE49-F238E27FC236}">
                <a16:creationId xmlns:a16="http://schemas.microsoft.com/office/drawing/2014/main" id="{CD9F02CF-16C7-9A37-425C-3157AAE1B3CF}"/>
              </a:ext>
            </a:extLst>
          </p:cNvPr>
          <p:cNvCxnSpPr>
            <a:stCxn id="49" idx="6"/>
            <a:endCxn id="57" idx="2"/>
          </p:cNvCxnSpPr>
          <p:nvPr/>
        </p:nvCxnSpPr>
        <p:spPr>
          <a:xfrm>
            <a:off x="5012956" y="3199217"/>
            <a:ext cx="4126230" cy="981075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>
            <a:extLst>
              <a:ext uri="{FF2B5EF4-FFF2-40B4-BE49-F238E27FC236}">
                <a16:creationId xmlns:a16="http://schemas.microsoft.com/office/drawing/2014/main" id="{6E6C6087-4B4E-F78C-F250-3B58F8984691}"/>
              </a:ext>
            </a:extLst>
          </p:cNvPr>
          <p:cNvSpPr/>
          <p:nvPr/>
        </p:nvSpPr>
        <p:spPr>
          <a:xfrm>
            <a:off x="4256737" y="2820943"/>
            <a:ext cx="756000" cy="756000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4067E119-0E3F-F9E8-C940-3938635E867D}"/>
              </a:ext>
            </a:extLst>
          </p:cNvPr>
          <p:cNvCxnSpPr>
            <a:endCxn id="51" idx="6"/>
          </p:cNvCxnSpPr>
          <p:nvPr/>
        </p:nvCxnSpPr>
        <p:spPr>
          <a:xfrm flipH="1" flipV="1">
            <a:off x="5012744" y="5385580"/>
            <a:ext cx="1280087" cy="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>
            <a:extLst>
              <a:ext uri="{FF2B5EF4-FFF2-40B4-BE49-F238E27FC236}">
                <a16:creationId xmlns:a16="http://schemas.microsoft.com/office/drawing/2014/main" id="{0A56E36E-F725-5CC3-DC7C-0AD8C453D963}"/>
              </a:ext>
            </a:extLst>
          </p:cNvPr>
          <p:cNvSpPr/>
          <p:nvPr/>
        </p:nvSpPr>
        <p:spPr>
          <a:xfrm>
            <a:off x="4256737" y="5007575"/>
            <a:ext cx="756000" cy="756000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任意多边形 26">
            <a:extLst>
              <a:ext uri="{FF2B5EF4-FFF2-40B4-BE49-F238E27FC236}">
                <a16:creationId xmlns:a16="http://schemas.microsoft.com/office/drawing/2014/main" id="{DF2156FE-D2A6-FD9D-318A-F47AAFFAC89F}"/>
              </a:ext>
            </a:extLst>
          </p:cNvPr>
          <p:cNvSpPr/>
          <p:nvPr/>
        </p:nvSpPr>
        <p:spPr>
          <a:xfrm>
            <a:off x="9926155" y="2021757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3" name="任意多边形 27">
            <a:extLst>
              <a:ext uri="{FF2B5EF4-FFF2-40B4-BE49-F238E27FC236}">
                <a16:creationId xmlns:a16="http://schemas.microsoft.com/office/drawing/2014/main" id="{BAE73F5D-E1DC-F626-B25F-C9E078FF09F0}"/>
              </a:ext>
            </a:extLst>
          </p:cNvPr>
          <p:cNvSpPr/>
          <p:nvPr/>
        </p:nvSpPr>
        <p:spPr>
          <a:xfrm>
            <a:off x="8692139" y="3798778"/>
            <a:ext cx="1181100" cy="1921855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任意多边形 28">
            <a:extLst>
              <a:ext uri="{FF2B5EF4-FFF2-40B4-BE49-F238E27FC236}">
                <a16:creationId xmlns:a16="http://schemas.microsoft.com/office/drawing/2014/main" id="{5F6AFA30-1FC3-A395-6F22-9A7E46620493}"/>
              </a:ext>
            </a:extLst>
          </p:cNvPr>
          <p:cNvSpPr/>
          <p:nvPr/>
        </p:nvSpPr>
        <p:spPr>
          <a:xfrm>
            <a:off x="7458120" y="4558877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5" name="任意多边形 29">
            <a:extLst>
              <a:ext uri="{FF2B5EF4-FFF2-40B4-BE49-F238E27FC236}">
                <a16:creationId xmlns:a16="http://schemas.microsoft.com/office/drawing/2014/main" id="{25627C0C-284B-72E6-B676-978CBDC6A0AD}"/>
              </a:ext>
            </a:extLst>
          </p:cNvPr>
          <p:cNvSpPr/>
          <p:nvPr/>
        </p:nvSpPr>
        <p:spPr>
          <a:xfrm>
            <a:off x="5468455" y="5097548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E01503F4-9B36-9827-400C-4DCF43136036}"/>
              </a:ext>
            </a:extLst>
          </p:cNvPr>
          <p:cNvSpPr/>
          <p:nvPr/>
        </p:nvSpPr>
        <p:spPr>
          <a:xfrm>
            <a:off x="10372698" y="3058597"/>
            <a:ext cx="288000" cy="288000"/>
          </a:xfrm>
          <a:prstGeom prst="ellipse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8150E6DD-980C-1E3A-942D-95A687E3DAD6}"/>
              </a:ext>
            </a:extLst>
          </p:cNvPr>
          <p:cNvSpPr/>
          <p:nvPr/>
        </p:nvSpPr>
        <p:spPr>
          <a:xfrm>
            <a:off x="9139317" y="4036206"/>
            <a:ext cx="288000" cy="288000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E46BFF1A-6123-D8BD-3AF2-7F80C317789F}"/>
              </a:ext>
            </a:extLst>
          </p:cNvPr>
          <p:cNvSpPr/>
          <p:nvPr/>
        </p:nvSpPr>
        <p:spPr>
          <a:xfrm>
            <a:off x="7904665" y="4679991"/>
            <a:ext cx="288000" cy="288000"/>
          </a:xfrm>
          <a:prstGeom prst="ellipse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941065E7-103E-AC83-0D9F-9D9C0890C4D6}"/>
              </a:ext>
            </a:extLst>
          </p:cNvPr>
          <p:cNvSpPr/>
          <p:nvPr/>
        </p:nvSpPr>
        <p:spPr>
          <a:xfrm>
            <a:off x="6292822" y="5247008"/>
            <a:ext cx="288000" cy="288000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 descr="D:\51PPT模板网\51pptmoban.com\图片001.jpg">
            <a:extLst>
              <a:ext uri="{FF2B5EF4-FFF2-40B4-BE49-F238E27FC236}">
                <a16:creationId xmlns:a16="http://schemas.microsoft.com/office/drawing/2014/main" id="{E933E7CA-A27D-3124-838A-C259FDA53C96}"/>
              </a:ext>
            </a:extLst>
          </p:cNvPr>
          <p:cNvGrpSpPr/>
          <p:nvPr/>
        </p:nvGrpSpPr>
        <p:grpSpPr>
          <a:xfrm>
            <a:off x="4480570" y="5207411"/>
            <a:ext cx="331421" cy="327597"/>
            <a:chOff x="24419" y="4365194"/>
            <a:chExt cx="376796" cy="372448"/>
          </a:xfrm>
          <a:solidFill>
            <a:schemeClr val="bg1"/>
          </a:solidFill>
        </p:grpSpPr>
        <p:sp>
          <p:nvSpPr>
            <p:cNvPr id="28" name="图形11">
              <a:extLst>
                <a:ext uri="{FF2B5EF4-FFF2-40B4-BE49-F238E27FC236}">
                  <a16:creationId xmlns:a16="http://schemas.microsoft.com/office/drawing/2014/main" id="{E04B8170-147E-5471-21AF-2B12E224A60E}"/>
                </a:ext>
              </a:extLst>
            </p:cNvPr>
            <p:cNvSpPr/>
            <p:nvPr/>
          </p:nvSpPr>
          <p:spPr>
            <a:xfrm>
              <a:off x="127312" y="4584025"/>
              <a:ext cx="255063" cy="153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19" y="0"/>
                  </a:moveTo>
                  <a:cubicBezTo>
                    <a:pt x="10877" y="0"/>
                    <a:pt x="10877" y="0"/>
                    <a:pt x="10877" y="0"/>
                  </a:cubicBezTo>
                  <a:cubicBezTo>
                    <a:pt x="12102" y="1543"/>
                    <a:pt x="13174" y="3600"/>
                    <a:pt x="13634" y="5914"/>
                  </a:cubicBezTo>
                  <a:cubicBezTo>
                    <a:pt x="15319" y="5914"/>
                    <a:pt x="15319" y="5914"/>
                    <a:pt x="15319" y="5914"/>
                  </a:cubicBezTo>
                  <a:cubicBezTo>
                    <a:pt x="16851" y="5914"/>
                    <a:pt x="18230" y="8229"/>
                    <a:pt x="18230" y="10800"/>
                  </a:cubicBezTo>
                  <a:cubicBezTo>
                    <a:pt x="18230" y="13629"/>
                    <a:pt x="16851" y="15943"/>
                    <a:pt x="15319" y="15943"/>
                  </a:cubicBezTo>
                  <a:cubicBezTo>
                    <a:pt x="6434" y="15943"/>
                    <a:pt x="6434" y="15943"/>
                    <a:pt x="6434" y="15943"/>
                  </a:cubicBezTo>
                  <a:cubicBezTo>
                    <a:pt x="4902" y="15943"/>
                    <a:pt x="3523" y="13629"/>
                    <a:pt x="3523" y="10800"/>
                  </a:cubicBezTo>
                  <a:cubicBezTo>
                    <a:pt x="3523" y="9771"/>
                    <a:pt x="3677" y="8743"/>
                    <a:pt x="3983" y="7971"/>
                  </a:cubicBezTo>
                  <a:cubicBezTo>
                    <a:pt x="306" y="7971"/>
                    <a:pt x="306" y="7971"/>
                    <a:pt x="306" y="7971"/>
                  </a:cubicBezTo>
                  <a:cubicBezTo>
                    <a:pt x="153" y="9000"/>
                    <a:pt x="0" y="9771"/>
                    <a:pt x="0" y="10800"/>
                  </a:cubicBezTo>
                  <a:cubicBezTo>
                    <a:pt x="0" y="16714"/>
                    <a:pt x="2911" y="21600"/>
                    <a:pt x="6434" y="21600"/>
                  </a:cubicBezTo>
                  <a:cubicBezTo>
                    <a:pt x="15319" y="21600"/>
                    <a:pt x="15319" y="21600"/>
                    <a:pt x="15319" y="21600"/>
                  </a:cubicBezTo>
                  <a:cubicBezTo>
                    <a:pt x="18843" y="21600"/>
                    <a:pt x="21600" y="16714"/>
                    <a:pt x="21600" y="10800"/>
                  </a:cubicBezTo>
                  <a:cubicBezTo>
                    <a:pt x="21600" y="4886"/>
                    <a:pt x="18843" y="0"/>
                    <a:pt x="15319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图形12">
              <a:extLst>
                <a:ext uri="{FF2B5EF4-FFF2-40B4-BE49-F238E27FC236}">
                  <a16:creationId xmlns:a16="http://schemas.microsoft.com/office/drawing/2014/main" id="{4684FF66-959E-F8C4-EC84-A1C38DE1A387}"/>
                </a:ext>
              </a:extLst>
            </p:cNvPr>
            <p:cNvSpPr/>
            <p:nvPr/>
          </p:nvSpPr>
          <p:spPr>
            <a:xfrm>
              <a:off x="24419" y="4584025"/>
              <a:ext cx="256512" cy="153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9" y="15943"/>
                  </a:moveTo>
                  <a:cubicBezTo>
                    <a:pt x="6434" y="15943"/>
                    <a:pt x="6434" y="15943"/>
                    <a:pt x="6434" y="15943"/>
                  </a:cubicBezTo>
                  <a:cubicBezTo>
                    <a:pt x="4749" y="15943"/>
                    <a:pt x="3370" y="13629"/>
                    <a:pt x="3370" y="10800"/>
                  </a:cubicBezTo>
                  <a:cubicBezTo>
                    <a:pt x="3370" y="8229"/>
                    <a:pt x="4749" y="5914"/>
                    <a:pt x="6434" y="5914"/>
                  </a:cubicBezTo>
                  <a:cubicBezTo>
                    <a:pt x="7353" y="5914"/>
                    <a:pt x="7353" y="5914"/>
                    <a:pt x="7353" y="5914"/>
                  </a:cubicBezTo>
                  <a:cubicBezTo>
                    <a:pt x="15166" y="5914"/>
                    <a:pt x="15166" y="5914"/>
                    <a:pt x="15166" y="5914"/>
                  </a:cubicBezTo>
                  <a:cubicBezTo>
                    <a:pt x="16851" y="5914"/>
                    <a:pt x="18230" y="8229"/>
                    <a:pt x="18230" y="10800"/>
                  </a:cubicBezTo>
                  <a:cubicBezTo>
                    <a:pt x="18230" y="11314"/>
                    <a:pt x="18077" y="11571"/>
                    <a:pt x="18077" y="11829"/>
                  </a:cubicBezTo>
                  <a:cubicBezTo>
                    <a:pt x="18077" y="12600"/>
                    <a:pt x="17770" y="13371"/>
                    <a:pt x="17464" y="13886"/>
                  </a:cubicBezTo>
                  <a:cubicBezTo>
                    <a:pt x="21294" y="13886"/>
                    <a:pt x="21294" y="13886"/>
                    <a:pt x="21294" y="13886"/>
                  </a:cubicBezTo>
                  <a:cubicBezTo>
                    <a:pt x="21447" y="13371"/>
                    <a:pt x="21447" y="12600"/>
                    <a:pt x="21600" y="11829"/>
                  </a:cubicBezTo>
                  <a:cubicBezTo>
                    <a:pt x="21600" y="11829"/>
                    <a:pt x="21600" y="11829"/>
                    <a:pt x="21600" y="11829"/>
                  </a:cubicBezTo>
                  <a:cubicBezTo>
                    <a:pt x="21600" y="11571"/>
                    <a:pt x="21600" y="11314"/>
                    <a:pt x="21600" y="10800"/>
                  </a:cubicBezTo>
                  <a:cubicBezTo>
                    <a:pt x="21600" y="4886"/>
                    <a:pt x="18689" y="0"/>
                    <a:pt x="15166" y="0"/>
                  </a:cubicBezTo>
                  <a:cubicBezTo>
                    <a:pt x="7353" y="0"/>
                    <a:pt x="7353" y="0"/>
                    <a:pt x="7353" y="0"/>
                  </a:cubicBezTo>
                  <a:cubicBezTo>
                    <a:pt x="6434" y="0"/>
                    <a:pt x="6434" y="0"/>
                    <a:pt x="6434" y="0"/>
                  </a:cubicBezTo>
                  <a:cubicBezTo>
                    <a:pt x="2911" y="0"/>
                    <a:pt x="0" y="4886"/>
                    <a:pt x="0" y="10800"/>
                  </a:cubicBezTo>
                  <a:cubicBezTo>
                    <a:pt x="0" y="16714"/>
                    <a:pt x="2911" y="21600"/>
                    <a:pt x="6434" y="21600"/>
                  </a:cubicBezTo>
                  <a:cubicBezTo>
                    <a:pt x="11030" y="21600"/>
                    <a:pt x="11030" y="21600"/>
                    <a:pt x="11030" y="21600"/>
                  </a:cubicBezTo>
                  <a:cubicBezTo>
                    <a:pt x="9804" y="20314"/>
                    <a:pt x="8732" y="18257"/>
                    <a:pt x="8119" y="1594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30" name="图形13">
              <a:extLst>
                <a:ext uri="{FF2B5EF4-FFF2-40B4-BE49-F238E27FC236}">
                  <a16:creationId xmlns:a16="http://schemas.microsoft.com/office/drawing/2014/main" id="{1830A9C5-2653-81BF-102F-48196E204F38}"/>
                </a:ext>
              </a:extLst>
            </p:cNvPr>
            <p:cNvSpPr/>
            <p:nvPr/>
          </p:nvSpPr>
          <p:spPr>
            <a:xfrm>
              <a:off x="109922" y="4365194"/>
              <a:ext cx="188398" cy="186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05" y="0"/>
                  </a:moveTo>
                  <a:cubicBezTo>
                    <a:pt x="4823" y="0"/>
                    <a:pt x="0" y="4823"/>
                    <a:pt x="0" y="10695"/>
                  </a:cubicBezTo>
                  <a:cubicBezTo>
                    <a:pt x="0" y="16777"/>
                    <a:pt x="4823" y="21600"/>
                    <a:pt x="10905" y="21600"/>
                  </a:cubicBezTo>
                  <a:cubicBezTo>
                    <a:pt x="16777" y="21600"/>
                    <a:pt x="21600" y="16777"/>
                    <a:pt x="21600" y="10695"/>
                  </a:cubicBezTo>
                  <a:cubicBezTo>
                    <a:pt x="21600" y="4823"/>
                    <a:pt x="16777" y="0"/>
                    <a:pt x="10905" y="0"/>
                  </a:cubicBezTo>
                  <a:close/>
                  <a:moveTo>
                    <a:pt x="17196" y="12373"/>
                  </a:moveTo>
                  <a:cubicBezTo>
                    <a:pt x="12583" y="12373"/>
                    <a:pt x="12583" y="12373"/>
                    <a:pt x="12583" y="12373"/>
                  </a:cubicBezTo>
                  <a:cubicBezTo>
                    <a:pt x="12583" y="16986"/>
                    <a:pt x="12583" y="16986"/>
                    <a:pt x="12583" y="16986"/>
                  </a:cubicBezTo>
                  <a:cubicBezTo>
                    <a:pt x="9017" y="16986"/>
                    <a:pt x="9017" y="16986"/>
                    <a:pt x="9017" y="16986"/>
                  </a:cubicBezTo>
                  <a:cubicBezTo>
                    <a:pt x="9017" y="12373"/>
                    <a:pt x="9017" y="12373"/>
                    <a:pt x="9017" y="12373"/>
                  </a:cubicBezTo>
                  <a:cubicBezTo>
                    <a:pt x="4614" y="12373"/>
                    <a:pt x="4614" y="12373"/>
                    <a:pt x="4614" y="12373"/>
                  </a:cubicBezTo>
                  <a:cubicBezTo>
                    <a:pt x="4614" y="9017"/>
                    <a:pt x="4614" y="9017"/>
                    <a:pt x="4614" y="9017"/>
                  </a:cubicBezTo>
                  <a:cubicBezTo>
                    <a:pt x="9017" y="9017"/>
                    <a:pt x="9017" y="9017"/>
                    <a:pt x="9017" y="9017"/>
                  </a:cubicBezTo>
                  <a:cubicBezTo>
                    <a:pt x="9017" y="4404"/>
                    <a:pt x="9017" y="4404"/>
                    <a:pt x="9017" y="4404"/>
                  </a:cubicBezTo>
                  <a:cubicBezTo>
                    <a:pt x="12583" y="4404"/>
                    <a:pt x="12583" y="4404"/>
                    <a:pt x="12583" y="4404"/>
                  </a:cubicBezTo>
                  <a:cubicBezTo>
                    <a:pt x="12583" y="9017"/>
                    <a:pt x="12583" y="9017"/>
                    <a:pt x="12583" y="9017"/>
                  </a:cubicBezTo>
                  <a:cubicBezTo>
                    <a:pt x="17196" y="9017"/>
                    <a:pt x="17196" y="9017"/>
                    <a:pt x="17196" y="9017"/>
                  </a:cubicBezTo>
                  <a:lnTo>
                    <a:pt x="17196" y="12373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图形14">
              <a:extLst>
                <a:ext uri="{FF2B5EF4-FFF2-40B4-BE49-F238E27FC236}">
                  <a16:creationId xmlns:a16="http://schemas.microsoft.com/office/drawing/2014/main" id="{C4357FF9-C25A-159B-9795-5F4390545F00}"/>
                </a:ext>
              </a:extLst>
            </p:cNvPr>
            <p:cNvSpPr/>
            <p:nvPr/>
          </p:nvSpPr>
          <p:spPr>
            <a:xfrm>
              <a:off x="341796" y="4462291"/>
              <a:ext cx="24637" cy="9564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32" name="图形15">
              <a:extLst>
                <a:ext uri="{FF2B5EF4-FFF2-40B4-BE49-F238E27FC236}">
                  <a16:creationId xmlns:a16="http://schemas.microsoft.com/office/drawing/2014/main" id="{07315C99-4B61-271B-41D8-2E4164137A67}"/>
                </a:ext>
              </a:extLst>
            </p:cNvPr>
            <p:cNvSpPr/>
            <p:nvPr/>
          </p:nvSpPr>
          <p:spPr>
            <a:xfrm>
              <a:off x="307015" y="4497072"/>
              <a:ext cx="94200" cy="2608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33" name="图形16">
              <a:extLst>
                <a:ext uri="{FF2B5EF4-FFF2-40B4-BE49-F238E27FC236}">
                  <a16:creationId xmlns:a16="http://schemas.microsoft.com/office/drawing/2014/main" id="{461F6ADE-1CD2-19EA-6E65-5851FDBC88C6}"/>
                </a:ext>
              </a:extLst>
            </p:cNvPr>
            <p:cNvSpPr/>
            <p:nvPr/>
          </p:nvSpPr>
          <p:spPr>
            <a:xfrm>
              <a:off x="46157" y="4489826"/>
              <a:ext cx="15942" cy="5652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35" name="图形17">
              <a:extLst>
                <a:ext uri="{FF2B5EF4-FFF2-40B4-BE49-F238E27FC236}">
                  <a16:creationId xmlns:a16="http://schemas.microsoft.com/office/drawing/2014/main" id="{6F5AC20B-5C64-D996-7745-A7F18B8A5D77}"/>
                </a:ext>
              </a:extLst>
            </p:cNvPr>
            <p:cNvSpPr/>
            <p:nvPr/>
          </p:nvSpPr>
          <p:spPr>
            <a:xfrm>
              <a:off x="24419" y="4510115"/>
              <a:ext cx="59418" cy="15942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9" name="组合 8" descr="D:\51PPT模板网\51pptmoban.com\图片001.jpg">
            <a:extLst>
              <a:ext uri="{FF2B5EF4-FFF2-40B4-BE49-F238E27FC236}">
                <a16:creationId xmlns:a16="http://schemas.microsoft.com/office/drawing/2014/main" id="{DEFFB258-EA99-5B6A-DC59-09E006EC95F2}"/>
              </a:ext>
            </a:extLst>
          </p:cNvPr>
          <p:cNvGrpSpPr/>
          <p:nvPr/>
        </p:nvGrpSpPr>
        <p:grpSpPr>
          <a:xfrm>
            <a:off x="4442178" y="1905550"/>
            <a:ext cx="364888" cy="363551"/>
            <a:chOff x="2985166" y="5476742"/>
            <a:chExt cx="395637" cy="394187"/>
          </a:xfrm>
          <a:solidFill>
            <a:schemeClr val="bg1"/>
          </a:solidFill>
        </p:grpSpPr>
        <p:sp>
          <p:nvSpPr>
            <p:cNvPr id="23" name="图形40">
              <a:extLst>
                <a:ext uri="{FF2B5EF4-FFF2-40B4-BE49-F238E27FC236}">
                  <a16:creationId xmlns:a16="http://schemas.microsoft.com/office/drawing/2014/main" id="{FE00C442-CCB3-0370-2575-19AB873B22B5}"/>
                </a:ext>
              </a:extLst>
            </p:cNvPr>
            <p:cNvSpPr/>
            <p:nvPr/>
          </p:nvSpPr>
          <p:spPr>
            <a:xfrm>
              <a:off x="2985166" y="5476742"/>
              <a:ext cx="384042" cy="385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75" y="17015"/>
                  </a:moveTo>
                  <a:cubicBezTo>
                    <a:pt x="11568" y="17015"/>
                    <a:pt x="11363" y="17015"/>
                    <a:pt x="11056" y="17015"/>
                  </a:cubicBezTo>
                  <a:cubicBezTo>
                    <a:pt x="7678" y="17219"/>
                    <a:pt x="4709" y="14570"/>
                    <a:pt x="4607" y="11106"/>
                  </a:cubicBezTo>
                  <a:cubicBezTo>
                    <a:pt x="4504" y="9475"/>
                    <a:pt x="5016" y="7845"/>
                    <a:pt x="6142" y="6623"/>
                  </a:cubicBezTo>
                  <a:cubicBezTo>
                    <a:pt x="7268" y="5400"/>
                    <a:pt x="8804" y="4687"/>
                    <a:pt x="10442" y="4585"/>
                  </a:cubicBezTo>
                  <a:cubicBezTo>
                    <a:pt x="10544" y="4585"/>
                    <a:pt x="10646" y="4585"/>
                    <a:pt x="10749" y="4585"/>
                  </a:cubicBezTo>
                  <a:cubicBezTo>
                    <a:pt x="14025" y="4585"/>
                    <a:pt x="16789" y="7132"/>
                    <a:pt x="16993" y="10494"/>
                  </a:cubicBezTo>
                  <a:cubicBezTo>
                    <a:pt x="16993" y="10902"/>
                    <a:pt x="16993" y="11309"/>
                    <a:pt x="16891" y="11717"/>
                  </a:cubicBezTo>
                  <a:cubicBezTo>
                    <a:pt x="19143" y="13857"/>
                    <a:pt x="19143" y="13857"/>
                    <a:pt x="19143" y="13857"/>
                  </a:cubicBezTo>
                  <a:cubicBezTo>
                    <a:pt x="19245" y="13449"/>
                    <a:pt x="19450" y="12940"/>
                    <a:pt x="19553" y="12430"/>
                  </a:cubicBezTo>
                  <a:cubicBezTo>
                    <a:pt x="21600" y="12023"/>
                    <a:pt x="21600" y="12023"/>
                    <a:pt x="21600" y="12023"/>
                  </a:cubicBezTo>
                  <a:cubicBezTo>
                    <a:pt x="21600" y="11411"/>
                    <a:pt x="21600" y="11411"/>
                    <a:pt x="21600" y="11411"/>
                  </a:cubicBezTo>
                  <a:cubicBezTo>
                    <a:pt x="21498" y="9883"/>
                    <a:pt x="21498" y="9883"/>
                    <a:pt x="21498" y="9883"/>
                  </a:cubicBezTo>
                  <a:cubicBezTo>
                    <a:pt x="21395" y="9374"/>
                    <a:pt x="21395" y="9374"/>
                    <a:pt x="21395" y="9374"/>
                  </a:cubicBezTo>
                  <a:cubicBezTo>
                    <a:pt x="19450" y="9170"/>
                    <a:pt x="19450" y="9170"/>
                    <a:pt x="19450" y="9170"/>
                  </a:cubicBezTo>
                  <a:cubicBezTo>
                    <a:pt x="19450" y="8660"/>
                    <a:pt x="19245" y="8253"/>
                    <a:pt x="19143" y="7845"/>
                  </a:cubicBezTo>
                  <a:cubicBezTo>
                    <a:pt x="20679" y="6419"/>
                    <a:pt x="20679" y="6419"/>
                    <a:pt x="20679" y="6419"/>
                  </a:cubicBezTo>
                  <a:cubicBezTo>
                    <a:pt x="20372" y="5909"/>
                    <a:pt x="20372" y="5909"/>
                    <a:pt x="20372" y="5909"/>
                  </a:cubicBezTo>
                  <a:cubicBezTo>
                    <a:pt x="19553" y="4687"/>
                    <a:pt x="19553" y="4687"/>
                    <a:pt x="19553" y="4687"/>
                  </a:cubicBezTo>
                  <a:cubicBezTo>
                    <a:pt x="19245" y="4279"/>
                    <a:pt x="19245" y="4279"/>
                    <a:pt x="19245" y="4279"/>
                  </a:cubicBezTo>
                  <a:cubicBezTo>
                    <a:pt x="17505" y="4992"/>
                    <a:pt x="17505" y="4992"/>
                    <a:pt x="17505" y="4992"/>
                  </a:cubicBezTo>
                  <a:cubicBezTo>
                    <a:pt x="17198" y="4687"/>
                    <a:pt x="16891" y="4381"/>
                    <a:pt x="16584" y="4075"/>
                  </a:cubicBezTo>
                  <a:cubicBezTo>
                    <a:pt x="17198" y="2038"/>
                    <a:pt x="17198" y="2038"/>
                    <a:pt x="17198" y="2038"/>
                  </a:cubicBezTo>
                  <a:cubicBezTo>
                    <a:pt x="16686" y="1834"/>
                    <a:pt x="16686" y="1834"/>
                    <a:pt x="16686" y="1834"/>
                  </a:cubicBezTo>
                  <a:cubicBezTo>
                    <a:pt x="15355" y="1121"/>
                    <a:pt x="15355" y="1121"/>
                    <a:pt x="15355" y="1121"/>
                  </a:cubicBezTo>
                  <a:cubicBezTo>
                    <a:pt x="14844" y="917"/>
                    <a:pt x="14844" y="917"/>
                    <a:pt x="14844" y="917"/>
                  </a:cubicBezTo>
                  <a:cubicBezTo>
                    <a:pt x="13718" y="2343"/>
                    <a:pt x="13718" y="2343"/>
                    <a:pt x="13718" y="2343"/>
                  </a:cubicBezTo>
                  <a:cubicBezTo>
                    <a:pt x="13308" y="2242"/>
                    <a:pt x="12796" y="2140"/>
                    <a:pt x="12387" y="2038"/>
                  </a:cubicBezTo>
                  <a:cubicBezTo>
                    <a:pt x="11977" y="0"/>
                    <a:pt x="11977" y="0"/>
                    <a:pt x="11977" y="0"/>
                  </a:cubicBezTo>
                  <a:cubicBezTo>
                    <a:pt x="11363" y="102"/>
                    <a:pt x="11363" y="102"/>
                    <a:pt x="11363" y="102"/>
                  </a:cubicBezTo>
                  <a:cubicBezTo>
                    <a:pt x="9930" y="102"/>
                    <a:pt x="9930" y="102"/>
                    <a:pt x="9930" y="102"/>
                  </a:cubicBezTo>
                  <a:cubicBezTo>
                    <a:pt x="9316" y="204"/>
                    <a:pt x="9316" y="204"/>
                    <a:pt x="9316" y="204"/>
                  </a:cubicBezTo>
                  <a:cubicBezTo>
                    <a:pt x="9111" y="2038"/>
                    <a:pt x="9111" y="2038"/>
                    <a:pt x="9111" y="2038"/>
                  </a:cubicBezTo>
                  <a:cubicBezTo>
                    <a:pt x="8599" y="2140"/>
                    <a:pt x="8190" y="2242"/>
                    <a:pt x="7780" y="2445"/>
                  </a:cubicBezTo>
                  <a:cubicBezTo>
                    <a:pt x="6347" y="917"/>
                    <a:pt x="6347" y="917"/>
                    <a:pt x="6347" y="917"/>
                  </a:cubicBezTo>
                  <a:cubicBezTo>
                    <a:pt x="5937" y="1223"/>
                    <a:pt x="5937" y="1223"/>
                    <a:pt x="5937" y="1223"/>
                  </a:cubicBezTo>
                  <a:cubicBezTo>
                    <a:pt x="4607" y="2038"/>
                    <a:pt x="4607" y="2038"/>
                    <a:pt x="4607" y="2038"/>
                  </a:cubicBezTo>
                  <a:cubicBezTo>
                    <a:pt x="4197" y="2343"/>
                    <a:pt x="4197" y="2343"/>
                    <a:pt x="4197" y="2343"/>
                  </a:cubicBezTo>
                  <a:cubicBezTo>
                    <a:pt x="4914" y="4075"/>
                    <a:pt x="4914" y="4075"/>
                    <a:pt x="4914" y="4075"/>
                  </a:cubicBezTo>
                  <a:cubicBezTo>
                    <a:pt x="4709" y="4279"/>
                    <a:pt x="4402" y="4585"/>
                    <a:pt x="4197" y="4891"/>
                  </a:cubicBezTo>
                  <a:cubicBezTo>
                    <a:pt x="4095" y="4891"/>
                    <a:pt x="3992" y="4992"/>
                    <a:pt x="3992" y="5094"/>
                  </a:cubicBezTo>
                  <a:cubicBezTo>
                    <a:pt x="1945" y="4381"/>
                    <a:pt x="1945" y="4381"/>
                    <a:pt x="1945" y="4381"/>
                  </a:cubicBezTo>
                  <a:cubicBezTo>
                    <a:pt x="1740" y="4891"/>
                    <a:pt x="1740" y="4891"/>
                    <a:pt x="1740" y="4891"/>
                  </a:cubicBezTo>
                  <a:cubicBezTo>
                    <a:pt x="1024" y="6215"/>
                    <a:pt x="1024" y="6215"/>
                    <a:pt x="1024" y="6215"/>
                  </a:cubicBezTo>
                  <a:cubicBezTo>
                    <a:pt x="819" y="6725"/>
                    <a:pt x="819" y="6725"/>
                    <a:pt x="819" y="6725"/>
                  </a:cubicBezTo>
                  <a:cubicBezTo>
                    <a:pt x="2355" y="7845"/>
                    <a:pt x="2355" y="7845"/>
                    <a:pt x="2355" y="7845"/>
                  </a:cubicBezTo>
                  <a:cubicBezTo>
                    <a:pt x="2252" y="8355"/>
                    <a:pt x="2150" y="8762"/>
                    <a:pt x="2047" y="9170"/>
                  </a:cubicBezTo>
                  <a:cubicBezTo>
                    <a:pt x="0" y="9679"/>
                    <a:pt x="0" y="9679"/>
                    <a:pt x="0" y="9679"/>
                  </a:cubicBezTo>
                  <a:cubicBezTo>
                    <a:pt x="0" y="10189"/>
                    <a:pt x="0" y="10189"/>
                    <a:pt x="0" y="10189"/>
                  </a:cubicBezTo>
                  <a:cubicBezTo>
                    <a:pt x="102" y="11717"/>
                    <a:pt x="102" y="11717"/>
                    <a:pt x="102" y="11717"/>
                  </a:cubicBezTo>
                  <a:cubicBezTo>
                    <a:pt x="102" y="12226"/>
                    <a:pt x="102" y="12226"/>
                    <a:pt x="102" y="12226"/>
                  </a:cubicBezTo>
                  <a:cubicBezTo>
                    <a:pt x="2047" y="12430"/>
                    <a:pt x="2047" y="12430"/>
                    <a:pt x="2047" y="12430"/>
                  </a:cubicBezTo>
                  <a:cubicBezTo>
                    <a:pt x="2150" y="12940"/>
                    <a:pt x="2252" y="13347"/>
                    <a:pt x="2355" y="13755"/>
                  </a:cubicBezTo>
                  <a:cubicBezTo>
                    <a:pt x="819" y="15181"/>
                    <a:pt x="819" y="15181"/>
                    <a:pt x="819" y="15181"/>
                  </a:cubicBezTo>
                  <a:cubicBezTo>
                    <a:pt x="1126" y="15691"/>
                    <a:pt x="1126" y="15691"/>
                    <a:pt x="1126" y="15691"/>
                  </a:cubicBezTo>
                  <a:cubicBezTo>
                    <a:pt x="1945" y="16913"/>
                    <a:pt x="1945" y="16913"/>
                    <a:pt x="1945" y="16913"/>
                  </a:cubicBezTo>
                  <a:cubicBezTo>
                    <a:pt x="2252" y="17423"/>
                    <a:pt x="2252" y="17423"/>
                    <a:pt x="2252" y="17423"/>
                  </a:cubicBezTo>
                  <a:cubicBezTo>
                    <a:pt x="3992" y="16608"/>
                    <a:pt x="3992" y="16608"/>
                    <a:pt x="3992" y="16608"/>
                  </a:cubicBezTo>
                  <a:cubicBezTo>
                    <a:pt x="4300" y="16913"/>
                    <a:pt x="4607" y="17321"/>
                    <a:pt x="5016" y="17626"/>
                  </a:cubicBezTo>
                  <a:cubicBezTo>
                    <a:pt x="4300" y="19562"/>
                    <a:pt x="4300" y="19562"/>
                    <a:pt x="4300" y="19562"/>
                  </a:cubicBezTo>
                  <a:cubicBezTo>
                    <a:pt x="4811" y="19766"/>
                    <a:pt x="4811" y="19766"/>
                    <a:pt x="4811" y="19766"/>
                  </a:cubicBezTo>
                  <a:cubicBezTo>
                    <a:pt x="6142" y="20479"/>
                    <a:pt x="6142" y="20479"/>
                    <a:pt x="6142" y="20479"/>
                  </a:cubicBezTo>
                  <a:cubicBezTo>
                    <a:pt x="6654" y="20785"/>
                    <a:pt x="6654" y="20785"/>
                    <a:pt x="6654" y="20785"/>
                  </a:cubicBezTo>
                  <a:cubicBezTo>
                    <a:pt x="7780" y="19257"/>
                    <a:pt x="7780" y="19257"/>
                    <a:pt x="7780" y="19257"/>
                  </a:cubicBezTo>
                  <a:cubicBezTo>
                    <a:pt x="8292" y="19358"/>
                    <a:pt x="8701" y="19460"/>
                    <a:pt x="9213" y="19562"/>
                  </a:cubicBezTo>
                  <a:cubicBezTo>
                    <a:pt x="9623" y="21600"/>
                    <a:pt x="9623" y="21600"/>
                    <a:pt x="9623" y="21600"/>
                  </a:cubicBezTo>
                  <a:cubicBezTo>
                    <a:pt x="10135" y="21498"/>
                    <a:pt x="10135" y="21498"/>
                    <a:pt x="10135" y="21498"/>
                  </a:cubicBezTo>
                  <a:cubicBezTo>
                    <a:pt x="11670" y="21498"/>
                    <a:pt x="11670" y="21498"/>
                    <a:pt x="11670" y="21498"/>
                  </a:cubicBezTo>
                  <a:cubicBezTo>
                    <a:pt x="12284" y="21396"/>
                    <a:pt x="12284" y="21396"/>
                    <a:pt x="12284" y="21396"/>
                  </a:cubicBezTo>
                  <a:cubicBezTo>
                    <a:pt x="12387" y="19562"/>
                    <a:pt x="12387" y="19562"/>
                    <a:pt x="12387" y="19562"/>
                  </a:cubicBezTo>
                  <a:cubicBezTo>
                    <a:pt x="13001" y="19460"/>
                    <a:pt x="13513" y="19358"/>
                    <a:pt x="13922" y="19155"/>
                  </a:cubicBezTo>
                  <a:lnTo>
                    <a:pt x="11875" y="1701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26" name="图形41">
              <a:extLst>
                <a:ext uri="{FF2B5EF4-FFF2-40B4-BE49-F238E27FC236}">
                  <a16:creationId xmlns:a16="http://schemas.microsoft.com/office/drawing/2014/main" id="{D2936737-7920-83F9-F561-6CEF99703429}"/>
                </a:ext>
              </a:extLst>
            </p:cNvPr>
            <p:cNvSpPr/>
            <p:nvPr/>
          </p:nvSpPr>
          <p:spPr>
            <a:xfrm>
              <a:off x="3099306" y="5590022"/>
              <a:ext cx="281497" cy="280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0" h="21145" extrusionOk="0">
                  <a:moveTo>
                    <a:pt x="21190" y="17454"/>
                  </a:moveTo>
                  <a:cubicBezTo>
                    <a:pt x="21190" y="17044"/>
                    <a:pt x="20917" y="16360"/>
                    <a:pt x="20643" y="16087"/>
                  </a:cubicBezTo>
                  <a:cubicBezTo>
                    <a:pt x="17636" y="13079"/>
                    <a:pt x="14491" y="10072"/>
                    <a:pt x="11347" y="7064"/>
                  </a:cubicBezTo>
                  <a:cubicBezTo>
                    <a:pt x="11757" y="5287"/>
                    <a:pt x="11347" y="3099"/>
                    <a:pt x="9843" y="1732"/>
                  </a:cubicBezTo>
                  <a:cubicBezTo>
                    <a:pt x="8203" y="-45"/>
                    <a:pt x="5742" y="-455"/>
                    <a:pt x="3555" y="502"/>
                  </a:cubicBezTo>
                  <a:cubicBezTo>
                    <a:pt x="6836" y="3646"/>
                    <a:pt x="6836" y="3646"/>
                    <a:pt x="6836" y="3646"/>
                  </a:cubicBezTo>
                  <a:cubicBezTo>
                    <a:pt x="7109" y="3920"/>
                    <a:pt x="7109" y="4330"/>
                    <a:pt x="6836" y="4603"/>
                  </a:cubicBezTo>
                  <a:cubicBezTo>
                    <a:pt x="4648" y="6791"/>
                    <a:pt x="4648" y="6791"/>
                    <a:pt x="4648" y="6791"/>
                  </a:cubicBezTo>
                  <a:cubicBezTo>
                    <a:pt x="4375" y="7064"/>
                    <a:pt x="3828" y="7064"/>
                    <a:pt x="3555" y="6791"/>
                  </a:cubicBezTo>
                  <a:cubicBezTo>
                    <a:pt x="410" y="3646"/>
                    <a:pt x="410" y="3646"/>
                    <a:pt x="410" y="3646"/>
                  </a:cubicBezTo>
                  <a:cubicBezTo>
                    <a:pt x="-410" y="5697"/>
                    <a:pt x="0" y="8158"/>
                    <a:pt x="1641" y="9798"/>
                  </a:cubicBezTo>
                  <a:cubicBezTo>
                    <a:pt x="3144" y="11302"/>
                    <a:pt x="5195" y="11849"/>
                    <a:pt x="7109" y="11302"/>
                  </a:cubicBezTo>
                  <a:cubicBezTo>
                    <a:pt x="10117" y="14446"/>
                    <a:pt x="13124" y="17591"/>
                    <a:pt x="16132" y="20735"/>
                  </a:cubicBezTo>
                  <a:cubicBezTo>
                    <a:pt x="16405" y="21008"/>
                    <a:pt x="16952" y="21145"/>
                    <a:pt x="17499" y="21145"/>
                  </a:cubicBezTo>
                  <a:cubicBezTo>
                    <a:pt x="19276" y="20872"/>
                    <a:pt x="20780" y="19231"/>
                    <a:pt x="21190" y="1745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7B18F4B-6AFA-3149-8B3B-EB951A618AE6}"/>
              </a:ext>
            </a:extLst>
          </p:cNvPr>
          <p:cNvGrpSpPr/>
          <p:nvPr/>
        </p:nvGrpSpPr>
        <p:grpSpPr>
          <a:xfrm>
            <a:off x="4457358" y="4125539"/>
            <a:ext cx="345766" cy="346795"/>
            <a:chOff x="7009908" y="2089724"/>
            <a:chExt cx="398880" cy="400067"/>
          </a:xfrm>
          <a:solidFill>
            <a:schemeClr val="bg1"/>
          </a:solidFill>
        </p:grpSpPr>
        <p:sp>
          <p:nvSpPr>
            <p:cNvPr id="14" name="图形143">
              <a:extLst>
                <a:ext uri="{FF2B5EF4-FFF2-40B4-BE49-F238E27FC236}">
                  <a16:creationId xmlns:a16="http://schemas.microsoft.com/office/drawing/2014/main" id="{14978713-6FEA-7CB1-AC37-23FD65FD242E}"/>
                </a:ext>
              </a:extLst>
            </p:cNvPr>
            <p:cNvSpPr/>
            <p:nvPr/>
          </p:nvSpPr>
          <p:spPr>
            <a:xfrm>
              <a:off x="7277015" y="2188257"/>
              <a:ext cx="117527" cy="92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6912" y="21600"/>
                    <a:pt x="6912" y="21600"/>
                    <a:pt x="6912" y="21600"/>
                  </a:cubicBezTo>
                  <a:cubicBezTo>
                    <a:pt x="21600" y="5538"/>
                    <a:pt x="21600" y="5538"/>
                    <a:pt x="21600" y="5538"/>
                  </a:cubicBezTo>
                  <a:cubicBezTo>
                    <a:pt x="20736" y="3877"/>
                    <a:pt x="19872" y="1662"/>
                    <a:pt x="19440" y="0"/>
                  </a:cubicBezTo>
                  <a:cubicBezTo>
                    <a:pt x="0" y="21046"/>
                    <a:pt x="0" y="21046"/>
                    <a:pt x="0" y="21046"/>
                  </a:cubicBezTo>
                  <a:lnTo>
                    <a:pt x="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15" name="图形144">
              <a:extLst>
                <a:ext uri="{FF2B5EF4-FFF2-40B4-BE49-F238E27FC236}">
                  <a16:creationId xmlns:a16="http://schemas.microsoft.com/office/drawing/2014/main" id="{7D7BB787-CC8C-A0A3-B228-B15F4F923680}"/>
                </a:ext>
              </a:extLst>
            </p:cNvPr>
            <p:cNvSpPr/>
            <p:nvPr/>
          </p:nvSpPr>
          <p:spPr>
            <a:xfrm>
              <a:off x="7220032" y="2089724"/>
              <a:ext cx="30865" cy="33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3086"/>
                    <a:pt x="21600" y="3086"/>
                    <a:pt x="21600" y="3086"/>
                  </a:cubicBezTo>
                  <a:cubicBezTo>
                    <a:pt x="14954" y="1543"/>
                    <a:pt x="6646" y="1543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图形145">
              <a:extLst>
                <a:ext uri="{FF2B5EF4-FFF2-40B4-BE49-F238E27FC236}">
                  <a16:creationId xmlns:a16="http://schemas.microsoft.com/office/drawing/2014/main" id="{E43CB167-54C3-57F5-2627-AC465F90C767}"/>
                </a:ext>
              </a:extLst>
            </p:cNvPr>
            <p:cNvSpPr/>
            <p:nvPr/>
          </p:nvSpPr>
          <p:spPr>
            <a:xfrm>
              <a:off x="7344682" y="2233368"/>
              <a:ext cx="61732" cy="47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23" y="21600"/>
                  </a:moveTo>
                  <a:cubicBezTo>
                    <a:pt x="21600" y="12960"/>
                    <a:pt x="21600" y="12960"/>
                    <a:pt x="21600" y="12960"/>
                  </a:cubicBezTo>
                  <a:cubicBezTo>
                    <a:pt x="21600" y="8640"/>
                    <a:pt x="20769" y="4320"/>
                    <a:pt x="19938" y="0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14123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17" name="图形146">
              <a:extLst>
                <a:ext uri="{FF2B5EF4-FFF2-40B4-BE49-F238E27FC236}">
                  <a16:creationId xmlns:a16="http://schemas.microsoft.com/office/drawing/2014/main" id="{B3A63BC4-E53E-C5E0-0606-593EA55AFF87}"/>
                </a:ext>
              </a:extLst>
            </p:cNvPr>
            <p:cNvSpPr/>
            <p:nvPr/>
          </p:nvSpPr>
          <p:spPr>
            <a:xfrm>
              <a:off x="7220032" y="2122964"/>
              <a:ext cx="119901" cy="119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88" y="0"/>
                  </a:moveTo>
                  <a:cubicBezTo>
                    <a:pt x="0" y="15671"/>
                    <a:pt x="0" y="15671"/>
                    <a:pt x="0" y="15671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965"/>
                    <a:pt x="21600" y="2965"/>
                    <a:pt x="21600" y="2965"/>
                  </a:cubicBezTo>
                  <a:cubicBezTo>
                    <a:pt x="20329" y="1694"/>
                    <a:pt x="19059" y="847"/>
                    <a:pt x="17788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18" name="图形147">
              <a:extLst>
                <a:ext uri="{FF2B5EF4-FFF2-40B4-BE49-F238E27FC236}">
                  <a16:creationId xmlns:a16="http://schemas.microsoft.com/office/drawing/2014/main" id="{B8F2FFBE-0B3B-2C8A-6BD9-89CE9099C369}"/>
                </a:ext>
              </a:extLst>
            </p:cNvPr>
            <p:cNvSpPr/>
            <p:nvPr/>
          </p:nvSpPr>
          <p:spPr>
            <a:xfrm>
              <a:off x="7220032" y="2101596"/>
              <a:ext cx="79539" cy="79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12" y="0"/>
                  </a:moveTo>
                  <a:cubicBezTo>
                    <a:pt x="0" y="12706"/>
                    <a:pt x="0" y="12706"/>
                    <a:pt x="0" y="12706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3176"/>
                    <a:pt x="21600" y="3176"/>
                    <a:pt x="21600" y="3176"/>
                  </a:cubicBezTo>
                  <a:cubicBezTo>
                    <a:pt x="19694" y="1906"/>
                    <a:pt x="17153" y="635"/>
                    <a:pt x="14612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20" name="图形148">
              <a:extLst>
                <a:ext uri="{FF2B5EF4-FFF2-40B4-BE49-F238E27FC236}">
                  <a16:creationId xmlns:a16="http://schemas.microsoft.com/office/drawing/2014/main" id="{974B57C6-8CA4-C63D-0912-F82E515E1FAF}"/>
                </a:ext>
              </a:extLst>
            </p:cNvPr>
            <p:cNvSpPr/>
            <p:nvPr/>
          </p:nvSpPr>
          <p:spPr>
            <a:xfrm>
              <a:off x="7220032" y="2152643"/>
              <a:ext cx="150767" cy="128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200"/>
                  </a:moveTo>
                  <a:cubicBezTo>
                    <a:pt x="20925" y="2000"/>
                    <a:pt x="19912" y="800"/>
                    <a:pt x="19237" y="0"/>
                  </a:cubicBezTo>
                  <a:cubicBezTo>
                    <a:pt x="0" y="19600"/>
                    <a:pt x="0" y="19600"/>
                    <a:pt x="0" y="19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713" y="21600"/>
                    <a:pt x="3713" y="21600"/>
                    <a:pt x="3713" y="21600"/>
                  </a:cubicBezTo>
                  <a:lnTo>
                    <a:pt x="21600" y="32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21" name="图形149">
              <a:extLst>
                <a:ext uri="{FF2B5EF4-FFF2-40B4-BE49-F238E27FC236}">
                  <a16:creationId xmlns:a16="http://schemas.microsoft.com/office/drawing/2014/main" id="{84A51198-C7A1-0B7E-1E3B-089839489F9C}"/>
                </a:ext>
              </a:extLst>
            </p:cNvPr>
            <p:cNvSpPr/>
            <p:nvPr/>
          </p:nvSpPr>
          <p:spPr>
            <a:xfrm>
              <a:off x="7009908" y="2089724"/>
              <a:ext cx="191129" cy="322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86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9600" y="473"/>
                    <a:pt x="0" y="6149"/>
                    <a:pt x="0" y="13401"/>
                  </a:cubicBezTo>
                  <a:cubicBezTo>
                    <a:pt x="0" y="16555"/>
                    <a:pt x="1867" y="19393"/>
                    <a:pt x="4800" y="21600"/>
                  </a:cubicBezTo>
                  <a:lnTo>
                    <a:pt x="21600" y="1308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图形150">
              <a:extLst>
                <a:ext uri="{FF2B5EF4-FFF2-40B4-BE49-F238E27FC236}">
                  <a16:creationId xmlns:a16="http://schemas.microsoft.com/office/drawing/2014/main" id="{76BD3E82-3D91-4882-F99A-1AAF1105DEAA}"/>
                </a:ext>
              </a:extLst>
            </p:cNvPr>
            <p:cNvSpPr/>
            <p:nvPr/>
          </p:nvSpPr>
          <p:spPr>
            <a:xfrm>
              <a:off x="7064517" y="2299848"/>
              <a:ext cx="344271" cy="189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21" y="0"/>
                  </a:moveTo>
                  <a:cubicBezTo>
                    <a:pt x="0" y="14400"/>
                    <a:pt x="0" y="14400"/>
                    <a:pt x="0" y="14400"/>
                  </a:cubicBezTo>
                  <a:cubicBezTo>
                    <a:pt x="2367" y="18667"/>
                    <a:pt x="5474" y="21600"/>
                    <a:pt x="9173" y="21600"/>
                  </a:cubicBezTo>
                  <a:cubicBezTo>
                    <a:pt x="15830" y="21600"/>
                    <a:pt x="21304" y="12000"/>
                    <a:pt x="21600" y="0"/>
                  </a:cubicBezTo>
                  <a:lnTo>
                    <a:pt x="93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1" name="图形216">
            <a:extLst>
              <a:ext uri="{FF2B5EF4-FFF2-40B4-BE49-F238E27FC236}">
                <a16:creationId xmlns:a16="http://schemas.microsoft.com/office/drawing/2014/main" id="{BFFA36C6-D7C4-4391-E2FA-0145CDE48331}"/>
              </a:ext>
            </a:extLst>
          </p:cNvPr>
          <p:cNvGrpSpPr/>
          <p:nvPr/>
        </p:nvGrpSpPr>
        <p:grpSpPr>
          <a:xfrm>
            <a:off x="4499485" y="3035721"/>
            <a:ext cx="270504" cy="340597"/>
            <a:chOff x="0" y="0"/>
            <a:chExt cx="613110" cy="771981"/>
          </a:xfrm>
          <a:solidFill>
            <a:schemeClr val="bg1"/>
          </a:solidFill>
        </p:grpSpPr>
        <p:sp>
          <p:nvSpPr>
            <p:cNvPr id="12" name="图形216-1">
              <a:extLst>
                <a:ext uri="{FF2B5EF4-FFF2-40B4-BE49-F238E27FC236}">
                  <a16:creationId xmlns:a16="http://schemas.microsoft.com/office/drawing/2014/main" id="{D3762845-291B-BFF4-3587-EF5308334C63}"/>
                </a:ext>
              </a:extLst>
            </p:cNvPr>
            <p:cNvSpPr/>
            <p:nvPr/>
          </p:nvSpPr>
          <p:spPr>
            <a:xfrm>
              <a:off x="0" y="-1"/>
              <a:ext cx="613111" cy="771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52" y="0"/>
                    <a:pt x="0" y="3848"/>
                    <a:pt x="0" y="8566"/>
                  </a:cubicBezTo>
                  <a:cubicBezTo>
                    <a:pt x="0" y="13283"/>
                    <a:pt x="10800" y="21600"/>
                    <a:pt x="10800" y="21600"/>
                  </a:cubicBezTo>
                  <a:cubicBezTo>
                    <a:pt x="10800" y="21600"/>
                    <a:pt x="21600" y="13283"/>
                    <a:pt x="21600" y="8566"/>
                  </a:cubicBezTo>
                  <a:cubicBezTo>
                    <a:pt x="21600" y="3848"/>
                    <a:pt x="16748" y="0"/>
                    <a:pt x="10800" y="0"/>
                  </a:cubicBezTo>
                  <a:close/>
                  <a:moveTo>
                    <a:pt x="17843" y="10055"/>
                  </a:moveTo>
                  <a:cubicBezTo>
                    <a:pt x="17687" y="10303"/>
                    <a:pt x="17687" y="10303"/>
                    <a:pt x="17687" y="10303"/>
                  </a:cubicBezTo>
                  <a:cubicBezTo>
                    <a:pt x="17217" y="11048"/>
                    <a:pt x="17217" y="11048"/>
                    <a:pt x="17217" y="11048"/>
                  </a:cubicBezTo>
                  <a:cubicBezTo>
                    <a:pt x="17061" y="11421"/>
                    <a:pt x="17061" y="11421"/>
                    <a:pt x="17061" y="11421"/>
                  </a:cubicBezTo>
                  <a:cubicBezTo>
                    <a:pt x="15809" y="11048"/>
                    <a:pt x="15809" y="11048"/>
                    <a:pt x="15809" y="11048"/>
                  </a:cubicBezTo>
                  <a:cubicBezTo>
                    <a:pt x="15496" y="11297"/>
                    <a:pt x="15339" y="11545"/>
                    <a:pt x="15183" y="11669"/>
                  </a:cubicBezTo>
                  <a:cubicBezTo>
                    <a:pt x="15809" y="12538"/>
                    <a:pt x="15809" y="12538"/>
                    <a:pt x="15809" y="12538"/>
                  </a:cubicBezTo>
                  <a:cubicBezTo>
                    <a:pt x="15496" y="12786"/>
                    <a:pt x="15496" y="12786"/>
                    <a:pt x="15496" y="12786"/>
                  </a:cubicBezTo>
                  <a:cubicBezTo>
                    <a:pt x="14713" y="13283"/>
                    <a:pt x="14713" y="13283"/>
                    <a:pt x="14713" y="13283"/>
                  </a:cubicBezTo>
                  <a:cubicBezTo>
                    <a:pt x="14400" y="13407"/>
                    <a:pt x="14400" y="13407"/>
                    <a:pt x="14400" y="13407"/>
                  </a:cubicBezTo>
                  <a:cubicBezTo>
                    <a:pt x="13304" y="12662"/>
                    <a:pt x="13304" y="12662"/>
                    <a:pt x="13304" y="12662"/>
                  </a:cubicBezTo>
                  <a:cubicBezTo>
                    <a:pt x="12991" y="12786"/>
                    <a:pt x="12678" y="12786"/>
                    <a:pt x="12365" y="12910"/>
                  </a:cubicBezTo>
                  <a:cubicBezTo>
                    <a:pt x="12365" y="13903"/>
                    <a:pt x="12365" y="13903"/>
                    <a:pt x="12365" y="13903"/>
                  </a:cubicBezTo>
                  <a:cubicBezTo>
                    <a:pt x="12052" y="14028"/>
                    <a:pt x="12052" y="14028"/>
                    <a:pt x="12052" y="14028"/>
                  </a:cubicBezTo>
                  <a:cubicBezTo>
                    <a:pt x="10957" y="14152"/>
                    <a:pt x="10957" y="14152"/>
                    <a:pt x="10957" y="14152"/>
                  </a:cubicBezTo>
                  <a:cubicBezTo>
                    <a:pt x="10643" y="14152"/>
                    <a:pt x="10643" y="14152"/>
                    <a:pt x="10643" y="14152"/>
                  </a:cubicBezTo>
                  <a:cubicBezTo>
                    <a:pt x="10174" y="13034"/>
                    <a:pt x="10174" y="13034"/>
                    <a:pt x="10174" y="13034"/>
                  </a:cubicBezTo>
                  <a:cubicBezTo>
                    <a:pt x="9861" y="13034"/>
                    <a:pt x="9548" y="13034"/>
                    <a:pt x="9391" y="12910"/>
                  </a:cubicBezTo>
                  <a:cubicBezTo>
                    <a:pt x="8609" y="13779"/>
                    <a:pt x="8609" y="13779"/>
                    <a:pt x="8609" y="13779"/>
                  </a:cubicBezTo>
                  <a:cubicBezTo>
                    <a:pt x="8296" y="13655"/>
                    <a:pt x="8296" y="13655"/>
                    <a:pt x="8296" y="13655"/>
                  </a:cubicBezTo>
                  <a:cubicBezTo>
                    <a:pt x="7357" y="13407"/>
                    <a:pt x="7357" y="13407"/>
                    <a:pt x="7357" y="13407"/>
                  </a:cubicBezTo>
                  <a:cubicBezTo>
                    <a:pt x="7043" y="13283"/>
                    <a:pt x="7043" y="13283"/>
                    <a:pt x="7043" y="13283"/>
                  </a:cubicBezTo>
                  <a:cubicBezTo>
                    <a:pt x="7357" y="12166"/>
                    <a:pt x="7357" y="12166"/>
                    <a:pt x="7357" y="12166"/>
                  </a:cubicBezTo>
                  <a:cubicBezTo>
                    <a:pt x="7043" y="12041"/>
                    <a:pt x="6887" y="11917"/>
                    <a:pt x="6574" y="11669"/>
                  </a:cubicBezTo>
                  <a:cubicBezTo>
                    <a:pt x="5478" y="12166"/>
                    <a:pt x="5478" y="12166"/>
                    <a:pt x="5478" y="12166"/>
                  </a:cubicBezTo>
                  <a:cubicBezTo>
                    <a:pt x="5165" y="11917"/>
                    <a:pt x="5165" y="11917"/>
                    <a:pt x="5165" y="11917"/>
                  </a:cubicBezTo>
                  <a:cubicBezTo>
                    <a:pt x="4539" y="11297"/>
                    <a:pt x="4539" y="11297"/>
                    <a:pt x="4539" y="11297"/>
                  </a:cubicBezTo>
                  <a:cubicBezTo>
                    <a:pt x="4383" y="11048"/>
                    <a:pt x="4383" y="11048"/>
                    <a:pt x="4383" y="11048"/>
                  </a:cubicBezTo>
                  <a:cubicBezTo>
                    <a:pt x="5322" y="10303"/>
                    <a:pt x="5322" y="10303"/>
                    <a:pt x="5322" y="10303"/>
                  </a:cubicBezTo>
                  <a:cubicBezTo>
                    <a:pt x="5165" y="10055"/>
                    <a:pt x="5009" y="9807"/>
                    <a:pt x="5009" y="9559"/>
                  </a:cubicBezTo>
                  <a:cubicBezTo>
                    <a:pt x="3757" y="9559"/>
                    <a:pt x="3757" y="9559"/>
                    <a:pt x="3757" y="9559"/>
                  </a:cubicBezTo>
                  <a:cubicBezTo>
                    <a:pt x="3600" y="9186"/>
                    <a:pt x="3600" y="9186"/>
                    <a:pt x="3600" y="9186"/>
                  </a:cubicBezTo>
                  <a:cubicBezTo>
                    <a:pt x="3600" y="8441"/>
                    <a:pt x="3600" y="8441"/>
                    <a:pt x="3600" y="8441"/>
                  </a:cubicBezTo>
                  <a:cubicBezTo>
                    <a:pt x="3443" y="8193"/>
                    <a:pt x="3443" y="8193"/>
                    <a:pt x="3443" y="8193"/>
                  </a:cubicBezTo>
                  <a:cubicBezTo>
                    <a:pt x="4852" y="7821"/>
                    <a:pt x="4852" y="7821"/>
                    <a:pt x="4852" y="7821"/>
                  </a:cubicBezTo>
                  <a:cubicBezTo>
                    <a:pt x="4852" y="7572"/>
                    <a:pt x="4852" y="7324"/>
                    <a:pt x="5009" y="7076"/>
                  </a:cubicBezTo>
                  <a:cubicBezTo>
                    <a:pt x="3913" y="6579"/>
                    <a:pt x="3913" y="6579"/>
                    <a:pt x="3913" y="6579"/>
                  </a:cubicBezTo>
                  <a:cubicBezTo>
                    <a:pt x="4070" y="6207"/>
                    <a:pt x="4070" y="6207"/>
                    <a:pt x="4070" y="6207"/>
                  </a:cubicBezTo>
                  <a:cubicBezTo>
                    <a:pt x="4383" y="5586"/>
                    <a:pt x="4383" y="5586"/>
                    <a:pt x="4383" y="5586"/>
                  </a:cubicBezTo>
                  <a:cubicBezTo>
                    <a:pt x="4539" y="5214"/>
                    <a:pt x="4539" y="5214"/>
                    <a:pt x="4539" y="5214"/>
                  </a:cubicBezTo>
                  <a:cubicBezTo>
                    <a:pt x="5948" y="5462"/>
                    <a:pt x="5948" y="5462"/>
                    <a:pt x="5948" y="5462"/>
                  </a:cubicBezTo>
                  <a:cubicBezTo>
                    <a:pt x="6104" y="5338"/>
                    <a:pt x="6417" y="5090"/>
                    <a:pt x="6574" y="4966"/>
                  </a:cubicBezTo>
                  <a:cubicBezTo>
                    <a:pt x="5948" y="3972"/>
                    <a:pt x="5948" y="3972"/>
                    <a:pt x="5948" y="3972"/>
                  </a:cubicBezTo>
                  <a:cubicBezTo>
                    <a:pt x="6261" y="3848"/>
                    <a:pt x="6261" y="3848"/>
                    <a:pt x="6261" y="3848"/>
                  </a:cubicBezTo>
                  <a:cubicBezTo>
                    <a:pt x="7043" y="3352"/>
                    <a:pt x="7043" y="3352"/>
                    <a:pt x="7043" y="3352"/>
                  </a:cubicBezTo>
                  <a:cubicBezTo>
                    <a:pt x="7357" y="3228"/>
                    <a:pt x="7357" y="3228"/>
                    <a:pt x="7357" y="3228"/>
                  </a:cubicBezTo>
                  <a:cubicBezTo>
                    <a:pt x="8452" y="3972"/>
                    <a:pt x="8452" y="3972"/>
                    <a:pt x="8452" y="3972"/>
                  </a:cubicBezTo>
                  <a:cubicBezTo>
                    <a:pt x="8609" y="3848"/>
                    <a:pt x="8922" y="3724"/>
                    <a:pt x="9235" y="3724"/>
                  </a:cubicBezTo>
                  <a:cubicBezTo>
                    <a:pt x="9235" y="2607"/>
                    <a:pt x="9235" y="2607"/>
                    <a:pt x="9235" y="2607"/>
                  </a:cubicBezTo>
                  <a:cubicBezTo>
                    <a:pt x="9704" y="2607"/>
                    <a:pt x="9704" y="2607"/>
                    <a:pt x="9704" y="2607"/>
                  </a:cubicBezTo>
                  <a:cubicBezTo>
                    <a:pt x="10643" y="2483"/>
                    <a:pt x="10643" y="2483"/>
                    <a:pt x="10643" y="2483"/>
                  </a:cubicBezTo>
                  <a:cubicBezTo>
                    <a:pt x="11113" y="2483"/>
                    <a:pt x="11113" y="2483"/>
                    <a:pt x="11113" y="2483"/>
                  </a:cubicBezTo>
                  <a:cubicBezTo>
                    <a:pt x="11426" y="3600"/>
                    <a:pt x="11426" y="3600"/>
                    <a:pt x="11426" y="3600"/>
                  </a:cubicBezTo>
                  <a:cubicBezTo>
                    <a:pt x="11739" y="3600"/>
                    <a:pt x="12052" y="3600"/>
                    <a:pt x="12365" y="3724"/>
                  </a:cubicBezTo>
                  <a:cubicBezTo>
                    <a:pt x="12991" y="2731"/>
                    <a:pt x="12991" y="2731"/>
                    <a:pt x="12991" y="2731"/>
                  </a:cubicBezTo>
                  <a:cubicBezTo>
                    <a:pt x="13461" y="2855"/>
                    <a:pt x="13461" y="2855"/>
                    <a:pt x="13461" y="2855"/>
                  </a:cubicBezTo>
                  <a:cubicBezTo>
                    <a:pt x="14400" y="3228"/>
                    <a:pt x="14400" y="3228"/>
                    <a:pt x="14400" y="3228"/>
                  </a:cubicBezTo>
                  <a:cubicBezTo>
                    <a:pt x="14713" y="3352"/>
                    <a:pt x="14713" y="3352"/>
                    <a:pt x="14713" y="3352"/>
                  </a:cubicBezTo>
                  <a:cubicBezTo>
                    <a:pt x="14400" y="4469"/>
                    <a:pt x="14400" y="4469"/>
                    <a:pt x="14400" y="4469"/>
                  </a:cubicBezTo>
                  <a:cubicBezTo>
                    <a:pt x="14557" y="4593"/>
                    <a:pt x="14870" y="4717"/>
                    <a:pt x="15026" y="4841"/>
                  </a:cubicBezTo>
                  <a:cubicBezTo>
                    <a:pt x="16278" y="4345"/>
                    <a:pt x="16278" y="4345"/>
                    <a:pt x="16278" y="4345"/>
                  </a:cubicBezTo>
                  <a:cubicBezTo>
                    <a:pt x="16435" y="4593"/>
                    <a:pt x="16435" y="4593"/>
                    <a:pt x="16435" y="4593"/>
                  </a:cubicBezTo>
                  <a:cubicBezTo>
                    <a:pt x="17061" y="5338"/>
                    <a:pt x="17061" y="5338"/>
                    <a:pt x="17061" y="5338"/>
                  </a:cubicBezTo>
                  <a:cubicBezTo>
                    <a:pt x="17374" y="5586"/>
                    <a:pt x="17374" y="5586"/>
                    <a:pt x="17374" y="5586"/>
                  </a:cubicBezTo>
                  <a:cubicBezTo>
                    <a:pt x="16435" y="6331"/>
                    <a:pt x="16435" y="6331"/>
                    <a:pt x="16435" y="6331"/>
                  </a:cubicBezTo>
                  <a:cubicBezTo>
                    <a:pt x="16435" y="6579"/>
                    <a:pt x="16591" y="6828"/>
                    <a:pt x="16748" y="7076"/>
                  </a:cubicBezTo>
                  <a:cubicBezTo>
                    <a:pt x="18000" y="7076"/>
                    <a:pt x="18000" y="7076"/>
                    <a:pt x="18000" y="7076"/>
                  </a:cubicBezTo>
                  <a:cubicBezTo>
                    <a:pt x="18000" y="7324"/>
                    <a:pt x="18000" y="7324"/>
                    <a:pt x="18000" y="7324"/>
                  </a:cubicBezTo>
                  <a:cubicBezTo>
                    <a:pt x="18157" y="8193"/>
                    <a:pt x="18157" y="8193"/>
                    <a:pt x="18157" y="8193"/>
                  </a:cubicBezTo>
                  <a:cubicBezTo>
                    <a:pt x="18157" y="8441"/>
                    <a:pt x="18157" y="8441"/>
                    <a:pt x="18157" y="8441"/>
                  </a:cubicBezTo>
                  <a:cubicBezTo>
                    <a:pt x="16904" y="8814"/>
                    <a:pt x="16904" y="8814"/>
                    <a:pt x="16904" y="8814"/>
                  </a:cubicBezTo>
                  <a:cubicBezTo>
                    <a:pt x="16904" y="9062"/>
                    <a:pt x="16748" y="9310"/>
                    <a:pt x="16748" y="9559"/>
                  </a:cubicBezTo>
                  <a:lnTo>
                    <a:pt x="17843" y="1005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  <p:sp>
          <p:nvSpPr>
            <p:cNvPr id="13" name="图形216-2">
              <a:extLst>
                <a:ext uri="{FF2B5EF4-FFF2-40B4-BE49-F238E27FC236}">
                  <a16:creationId xmlns:a16="http://schemas.microsoft.com/office/drawing/2014/main" id="{A04A3E8F-B99F-3C28-3AF7-8B754257124C}"/>
                </a:ext>
              </a:extLst>
            </p:cNvPr>
            <p:cNvSpPr/>
            <p:nvPr/>
          </p:nvSpPr>
          <p:spPr>
            <a:xfrm>
              <a:off x="167821" y="154395"/>
              <a:ext cx="281942" cy="279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4800" y="0"/>
                    <a:pt x="0" y="4800"/>
                    <a:pt x="0" y="10971"/>
                  </a:cubicBezTo>
                  <a:cubicBezTo>
                    <a:pt x="0" y="16800"/>
                    <a:pt x="4800" y="21600"/>
                    <a:pt x="10629" y="21600"/>
                  </a:cubicBezTo>
                  <a:cubicBezTo>
                    <a:pt x="16800" y="21600"/>
                    <a:pt x="21600" y="16800"/>
                    <a:pt x="21600" y="10971"/>
                  </a:cubicBezTo>
                  <a:cubicBezTo>
                    <a:pt x="21600" y="4800"/>
                    <a:pt x="16800" y="0"/>
                    <a:pt x="10629" y="0"/>
                  </a:cubicBezTo>
                  <a:close/>
                  <a:moveTo>
                    <a:pt x="10629" y="15771"/>
                  </a:moveTo>
                  <a:cubicBezTo>
                    <a:pt x="7886" y="15771"/>
                    <a:pt x="5829" y="13714"/>
                    <a:pt x="5829" y="10971"/>
                  </a:cubicBezTo>
                  <a:cubicBezTo>
                    <a:pt x="5829" y="8229"/>
                    <a:pt x="7886" y="6171"/>
                    <a:pt x="10629" y="6171"/>
                  </a:cubicBezTo>
                  <a:cubicBezTo>
                    <a:pt x="13371" y="6171"/>
                    <a:pt x="15771" y="8229"/>
                    <a:pt x="15771" y="10971"/>
                  </a:cubicBezTo>
                  <a:cubicBezTo>
                    <a:pt x="15771" y="13714"/>
                    <a:pt x="13371" y="15771"/>
                    <a:pt x="10629" y="1577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62F680C-6797-DB93-8562-E806A93B773E}"/>
              </a:ext>
            </a:extLst>
          </p:cNvPr>
          <p:cNvGrpSpPr/>
          <p:nvPr/>
        </p:nvGrpSpPr>
        <p:grpSpPr>
          <a:xfrm>
            <a:off x="1238019" y="1646566"/>
            <a:ext cx="2984539" cy="816522"/>
            <a:chOff x="283598" y="1906534"/>
            <a:chExt cx="2984539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3324AFA-B6DA-16FE-9F44-34D66DE2533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22B9CE9-0723-FBC5-66AA-87923C5873C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CA96F5F-3C3B-66B1-4DDC-088D9D98E825}"/>
              </a:ext>
            </a:extLst>
          </p:cNvPr>
          <p:cNvGrpSpPr/>
          <p:nvPr/>
        </p:nvGrpSpPr>
        <p:grpSpPr>
          <a:xfrm>
            <a:off x="1238019" y="2765282"/>
            <a:ext cx="2984539" cy="816522"/>
            <a:chOff x="283598" y="1906534"/>
            <a:chExt cx="2984539" cy="816522"/>
          </a:xfrm>
        </p:grpSpPr>
        <p:sp>
          <p:nvSpPr>
            <p:cNvPr id="448" name="文本框 447">
              <a:extLst>
                <a:ext uri="{FF2B5EF4-FFF2-40B4-BE49-F238E27FC236}">
                  <a16:creationId xmlns:a16="http://schemas.microsoft.com/office/drawing/2014/main" id="{4575C9F6-7CBA-D532-E7F2-E01AA9C5727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9" name="文本框 448">
              <a:extLst>
                <a:ext uri="{FF2B5EF4-FFF2-40B4-BE49-F238E27FC236}">
                  <a16:creationId xmlns:a16="http://schemas.microsoft.com/office/drawing/2014/main" id="{4B7B4F33-6A0B-4D78-CC58-5E658272F3B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83017327-F014-C5FC-7B8E-79A831D2DA27}"/>
              </a:ext>
            </a:extLst>
          </p:cNvPr>
          <p:cNvGrpSpPr/>
          <p:nvPr/>
        </p:nvGrpSpPr>
        <p:grpSpPr>
          <a:xfrm>
            <a:off x="1238019" y="3858598"/>
            <a:ext cx="2984539" cy="816522"/>
            <a:chOff x="283598" y="1906534"/>
            <a:chExt cx="2984539" cy="816522"/>
          </a:xfrm>
        </p:grpSpPr>
        <p:sp>
          <p:nvSpPr>
            <p:cNvPr id="451" name="文本框 450">
              <a:extLst>
                <a:ext uri="{FF2B5EF4-FFF2-40B4-BE49-F238E27FC236}">
                  <a16:creationId xmlns:a16="http://schemas.microsoft.com/office/drawing/2014/main" id="{7EEA5B3A-A781-1E22-A154-D43E304E19D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2" name="文本框 451">
              <a:extLst>
                <a:ext uri="{FF2B5EF4-FFF2-40B4-BE49-F238E27FC236}">
                  <a16:creationId xmlns:a16="http://schemas.microsoft.com/office/drawing/2014/main" id="{642CFF7E-AFD7-712E-52F0-68E1C231715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3" name="组合 452">
            <a:extLst>
              <a:ext uri="{FF2B5EF4-FFF2-40B4-BE49-F238E27FC236}">
                <a16:creationId xmlns:a16="http://schemas.microsoft.com/office/drawing/2014/main" id="{5C9EE6D9-489A-EDFF-91AD-A9447F338528}"/>
              </a:ext>
            </a:extLst>
          </p:cNvPr>
          <p:cNvGrpSpPr/>
          <p:nvPr/>
        </p:nvGrpSpPr>
        <p:grpSpPr>
          <a:xfrm>
            <a:off x="1238019" y="4939214"/>
            <a:ext cx="2984539" cy="816522"/>
            <a:chOff x="283598" y="1906534"/>
            <a:chExt cx="2984539" cy="816522"/>
          </a:xfrm>
        </p:grpSpPr>
        <p:sp>
          <p:nvSpPr>
            <p:cNvPr id="454" name="文本框 453">
              <a:extLst>
                <a:ext uri="{FF2B5EF4-FFF2-40B4-BE49-F238E27FC236}">
                  <a16:creationId xmlns:a16="http://schemas.microsoft.com/office/drawing/2014/main" id="{C45BCB9E-E2B3-FB7E-2373-B30556F411A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5" name="文本框 454">
              <a:extLst>
                <a:ext uri="{FF2B5EF4-FFF2-40B4-BE49-F238E27FC236}">
                  <a16:creationId xmlns:a16="http://schemas.microsoft.com/office/drawing/2014/main" id="{B5B6FC04-DF2B-4099-EE8D-2AAC663EE6C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481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阶段性工作概述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537454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9" name="任意多边形: 形状3">
            <a:extLst>
              <a:ext uri="{FF2B5EF4-FFF2-40B4-BE49-F238E27FC236}">
                <a16:creationId xmlns:a16="http://schemas.microsoft.com/office/drawing/2014/main" id="{E2F5413B-C8F6-B11F-3404-9AD59E06226E}"/>
              </a:ext>
            </a:extLst>
          </p:cNvPr>
          <p:cNvSpPr/>
          <p:nvPr userDrawn="1"/>
        </p:nvSpPr>
        <p:spPr bwMode="auto">
          <a:xfrm>
            <a:off x="5084929" y="1906451"/>
            <a:ext cx="2498147" cy="1826486"/>
          </a:xfrm>
          <a:custGeom>
            <a:avLst/>
            <a:gdLst>
              <a:gd name="T0" fmla="*/ 1035 w 1035"/>
              <a:gd name="T1" fmla="*/ 757 h 757"/>
              <a:gd name="T2" fmla="*/ 699 w 1035"/>
              <a:gd name="T3" fmla="*/ 507 h 757"/>
              <a:gd name="T4" fmla="*/ 37 w 1035"/>
              <a:gd name="T5" fmla="*/ 614 h 757"/>
              <a:gd name="T6" fmla="*/ 21 w 1035"/>
              <a:gd name="T7" fmla="*/ 692 h 757"/>
              <a:gd name="T8" fmla="*/ 230 w 1035"/>
              <a:gd name="T9" fmla="*/ 99 h 757"/>
              <a:gd name="T10" fmla="*/ 249 w 1035"/>
              <a:gd name="T11" fmla="*/ 87 h 757"/>
              <a:gd name="T12" fmla="*/ 270 w 1035"/>
              <a:gd name="T13" fmla="*/ 76 h 757"/>
              <a:gd name="T14" fmla="*/ 706 w 1035"/>
              <a:gd name="T15" fmla="*/ 189 h 757"/>
              <a:gd name="T16" fmla="*/ 718 w 1035"/>
              <a:gd name="T17" fmla="*/ 207 h 757"/>
              <a:gd name="T18" fmla="*/ 1035 w 1035"/>
              <a:gd name="T19" fmla="*/ 757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5" h="757">
                <a:moveTo>
                  <a:pt x="1035" y="757"/>
                </a:moveTo>
                <a:cubicBezTo>
                  <a:pt x="964" y="659"/>
                  <a:pt x="846" y="567"/>
                  <a:pt x="699" y="507"/>
                </a:cubicBezTo>
                <a:cubicBezTo>
                  <a:pt x="407" y="387"/>
                  <a:pt x="111" y="435"/>
                  <a:pt x="37" y="614"/>
                </a:cubicBezTo>
                <a:cubicBezTo>
                  <a:pt x="27" y="639"/>
                  <a:pt x="22" y="665"/>
                  <a:pt x="21" y="692"/>
                </a:cubicBezTo>
                <a:cubicBezTo>
                  <a:pt x="0" y="485"/>
                  <a:pt x="48" y="253"/>
                  <a:pt x="230" y="99"/>
                </a:cubicBezTo>
                <a:cubicBezTo>
                  <a:pt x="236" y="95"/>
                  <a:pt x="243" y="91"/>
                  <a:pt x="249" y="87"/>
                </a:cubicBezTo>
                <a:cubicBezTo>
                  <a:pt x="256" y="83"/>
                  <a:pt x="263" y="79"/>
                  <a:pt x="270" y="76"/>
                </a:cubicBezTo>
                <a:cubicBezTo>
                  <a:pt x="425" y="0"/>
                  <a:pt x="612" y="48"/>
                  <a:pt x="706" y="189"/>
                </a:cubicBezTo>
                <a:cubicBezTo>
                  <a:pt x="710" y="195"/>
                  <a:pt x="714" y="201"/>
                  <a:pt x="718" y="207"/>
                </a:cubicBezTo>
                <a:lnTo>
                  <a:pt x="1035" y="757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任意多边形: 形状2">
            <a:extLst>
              <a:ext uri="{FF2B5EF4-FFF2-40B4-BE49-F238E27FC236}">
                <a16:creationId xmlns:a16="http://schemas.microsoft.com/office/drawing/2014/main" id="{599A75FD-B049-98F5-11CC-93D3BB2842FD}"/>
              </a:ext>
            </a:extLst>
          </p:cNvPr>
          <p:cNvSpPr/>
          <p:nvPr userDrawn="1"/>
        </p:nvSpPr>
        <p:spPr bwMode="auto">
          <a:xfrm>
            <a:off x="4204517" y="2781818"/>
            <a:ext cx="2060466" cy="2674918"/>
          </a:xfrm>
          <a:custGeom>
            <a:avLst/>
            <a:gdLst>
              <a:gd name="T0" fmla="*/ 403 w 854"/>
              <a:gd name="T1" fmla="*/ 0 h 1108"/>
              <a:gd name="T2" fmla="*/ 354 w 854"/>
              <a:gd name="T3" fmla="*/ 417 h 1108"/>
              <a:gd name="T4" fmla="*/ 778 w 854"/>
              <a:gd name="T5" fmla="*/ 936 h 1108"/>
              <a:gd name="T6" fmla="*/ 854 w 854"/>
              <a:gd name="T7" fmla="*/ 911 h 1108"/>
              <a:gd name="T8" fmla="*/ 236 w 854"/>
              <a:gd name="T9" fmla="*/ 1027 h 1108"/>
              <a:gd name="T10" fmla="*/ 216 w 854"/>
              <a:gd name="T11" fmla="*/ 1016 h 1108"/>
              <a:gd name="T12" fmla="*/ 195 w 854"/>
              <a:gd name="T13" fmla="*/ 1003 h 1108"/>
              <a:gd name="T14" fmla="*/ 75 w 854"/>
              <a:gd name="T15" fmla="*/ 569 h 1108"/>
              <a:gd name="T16" fmla="*/ 86 w 854"/>
              <a:gd name="T17" fmla="*/ 550 h 1108"/>
              <a:gd name="T18" fmla="*/ 403 w 854"/>
              <a:gd name="T19" fmla="*/ 0 h 1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4" h="1108">
                <a:moveTo>
                  <a:pt x="403" y="0"/>
                </a:moveTo>
                <a:cubicBezTo>
                  <a:pt x="353" y="111"/>
                  <a:pt x="333" y="259"/>
                  <a:pt x="354" y="417"/>
                </a:cubicBezTo>
                <a:cubicBezTo>
                  <a:pt x="397" y="729"/>
                  <a:pt x="586" y="962"/>
                  <a:pt x="778" y="936"/>
                </a:cubicBezTo>
                <a:cubicBezTo>
                  <a:pt x="805" y="932"/>
                  <a:pt x="830" y="924"/>
                  <a:pt x="854" y="911"/>
                </a:cubicBezTo>
                <a:cubicBezTo>
                  <a:pt x="685" y="1033"/>
                  <a:pt x="460" y="1108"/>
                  <a:pt x="236" y="1027"/>
                </a:cubicBezTo>
                <a:cubicBezTo>
                  <a:pt x="229" y="1023"/>
                  <a:pt x="222" y="1020"/>
                  <a:pt x="216" y="1016"/>
                </a:cubicBezTo>
                <a:cubicBezTo>
                  <a:pt x="209" y="1012"/>
                  <a:pt x="202" y="1008"/>
                  <a:pt x="195" y="1003"/>
                </a:cubicBezTo>
                <a:cubicBezTo>
                  <a:pt x="52" y="907"/>
                  <a:pt x="0" y="721"/>
                  <a:pt x="75" y="569"/>
                </a:cubicBezTo>
                <a:cubicBezTo>
                  <a:pt x="79" y="563"/>
                  <a:pt x="82" y="556"/>
                  <a:pt x="86" y="550"/>
                </a:cubicBezTo>
                <a:lnTo>
                  <a:pt x="403" y="0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任意多边形: 形状1">
            <a:extLst>
              <a:ext uri="{FF2B5EF4-FFF2-40B4-BE49-F238E27FC236}">
                <a16:creationId xmlns:a16="http://schemas.microsoft.com/office/drawing/2014/main" id="{BE2564BE-CDF6-3F87-804D-0A19E8074BC9}"/>
              </a:ext>
            </a:extLst>
          </p:cNvPr>
          <p:cNvSpPr/>
          <p:nvPr userDrawn="1"/>
        </p:nvSpPr>
        <p:spPr bwMode="auto">
          <a:xfrm>
            <a:off x="5542810" y="3300304"/>
            <a:ext cx="2351692" cy="2041961"/>
          </a:xfrm>
          <a:custGeom>
            <a:avLst/>
            <a:gdLst>
              <a:gd name="T0" fmla="*/ 0 w 974"/>
              <a:gd name="T1" fmla="*/ 845 h 846"/>
              <a:gd name="T2" fmla="*/ 386 w 974"/>
              <a:gd name="T3" fmla="*/ 679 h 846"/>
              <a:gd name="T4" fmla="*/ 623 w 974"/>
              <a:gd name="T5" fmla="*/ 53 h 846"/>
              <a:gd name="T6" fmla="*/ 564 w 974"/>
              <a:gd name="T7" fmla="*/ 0 h 846"/>
              <a:gd name="T8" fmla="*/ 973 w 974"/>
              <a:gd name="T9" fmla="*/ 477 h 846"/>
              <a:gd name="T10" fmla="*/ 974 w 974"/>
              <a:gd name="T11" fmla="*/ 500 h 846"/>
              <a:gd name="T12" fmla="*/ 973 w 974"/>
              <a:gd name="T13" fmla="*/ 524 h 846"/>
              <a:gd name="T14" fmla="*/ 657 w 974"/>
              <a:gd name="T15" fmla="*/ 845 h 846"/>
              <a:gd name="T16" fmla="*/ 635 w 974"/>
              <a:gd name="T17" fmla="*/ 846 h 846"/>
              <a:gd name="T18" fmla="*/ 0 w 974"/>
              <a:gd name="T19" fmla="*/ 845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4" h="846">
                <a:moveTo>
                  <a:pt x="0" y="845"/>
                </a:moveTo>
                <a:cubicBezTo>
                  <a:pt x="122" y="833"/>
                  <a:pt x="260" y="777"/>
                  <a:pt x="386" y="679"/>
                </a:cubicBezTo>
                <a:cubicBezTo>
                  <a:pt x="635" y="486"/>
                  <a:pt x="742" y="206"/>
                  <a:pt x="623" y="53"/>
                </a:cubicBezTo>
                <a:cubicBezTo>
                  <a:pt x="607" y="32"/>
                  <a:pt x="587" y="14"/>
                  <a:pt x="564" y="0"/>
                </a:cubicBezTo>
                <a:cubicBezTo>
                  <a:pt x="754" y="85"/>
                  <a:pt x="931" y="242"/>
                  <a:pt x="973" y="477"/>
                </a:cubicBezTo>
                <a:cubicBezTo>
                  <a:pt x="974" y="485"/>
                  <a:pt x="974" y="492"/>
                  <a:pt x="974" y="500"/>
                </a:cubicBezTo>
                <a:cubicBezTo>
                  <a:pt x="974" y="508"/>
                  <a:pt x="974" y="516"/>
                  <a:pt x="973" y="524"/>
                </a:cubicBezTo>
                <a:cubicBezTo>
                  <a:pt x="962" y="696"/>
                  <a:pt x="826" y="834"/>
                  <a:pt x="657" y="845"/>
                </a:cubicBezTo>
                <a:cubicBezTo>
                  <a:pt x="650" y="845"/>
                  <a:pt x="643" y="846"/>
                  <a:pt x="635" y="846"/>
                </a:cubicBezTo>
                <a:lnTo>
                  <a:pt x="0" y="845"/>
                </a:lnTo>
                <a:close/>
              </a:path>
            </a:pathLst>
          </a:cu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任意多边形: 形状3" descr="D:\51PPT模板网\51pptmoban.com\图片001.jpg">
            <a:extLst>
              <a:ext uri="{FF2B5EF4-FFF2-40B4-BE49-F238E27FC236}">
                <a16:creationId xmlns:a16="http://schemas.microsoft.com/office/drawing/2014/main" id="{9C2788AF-E6F3-459A-0521-F7C9FAB335AD}"/>
              </a:ext>
            </a:extLst>
          </p:cNvPr>
          <p:cNvSpPr/>
          <p:nvPr/>
        </p:nvSpPr>
        <p:spPr>
          <a:xfrm>
            <a:off x="4617142" y="4482694"/>
            <a:ext cx="385425" cy="3498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38C6178-3436-F52A-9529-9F54998DA51B}"/>
              </a:ext>
            </a:extLst>
          </p:cNvPr>
          <p:cNvGrpSpPr/>
          <p:nvPr/>
        </p:nvGrpSpPr>
        <p:grpSpPr>
          <a:xfrm>
            <a:off x="5875048" y="2356426"/>
            <a:ext cx="441904" cy="441906"/>
            <a:chOff x="2198588" y="3747619"/>
            <a:chExt cx="271480" cy="271481"/>
          </a:xfrm>
          <a:solidFill>
            <a:schemeClr val="bg1"/>
          </a:solidFill>
        </p:grpSpPr>
        <p:sp>
          <p:nvSpPr>
            <p:cNvPr id="37" name="任意多边形: 形状2">
              <a:extLst>
                <a:ext uri="{FF2B5EF4-FFF2-40B4-BE49-F238E27FC236}">
                  <a16:creationId xmlns:a16="http://schemas.microsoft.com/office/drawing/2014/main" id="{6483AE58-3F50-6015-C768-0449392A7AC3}"/>
                </a:ext>
              </a:extLst>
            </p:cNvPr>
            <p:cNvSpPr/>
            <p:nvPr/>
          </p:nvSpPr>
          <p:spPr>
            <a:xfrm>
              <a:off x="2266682" y="3815714"/>
              <a:ext cx="82430" cy="82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48" y="0"/>
                  </a:moveTo>
                  <a:lnTo>
                    <a:pt x="7748" y="0"/>
                  </a:lnTo>
                  <a:lnTo>
                    <a:pt x="7748" y="7748"/>
                  </a:lnTo>
                  <a:lnTo>
                    <a:pt x="0" y="7748"/>
                  </a:lnTo>
                  <a:lnTo>
                    <a:pt x="0" y="13148"/>
                  </a:lnTo>
                  <a:lnTo>
                    <a:pt x="7748" y="13148"/>
                  </a:lnTo>
                  <a:lnTo>
                    <a:pt x="7748" y="21600"/>
                  </a:lnTo>
                  <a:lnTo>
                    <a:pt x="13148" y="21600"/>
                  </a:lnTo>
                  <a:lnTo>
                    <a:pt x="13148" y="13148"/>
                  </a:lnTo>
                  <a:lnTo>
                    <a:pt x="21600" y="13148"/>
                  </a:lnTo>
                  <a:lnTo>
                    <a:pt x="21600" y="7748"/>
                  </a:lnTo>
                  <a:lnTo>
                    <a:pt x="13148" y="7748"/>
                  </a:lnTo>
                  <a:lnTo>
                    <a:pt x="13148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任意多边形: 形状1">
              <a:extLst>
                <a:ext uri="{FF2B5EF4-FFF2-40B4-BE49-F238E27FC236}">
                  <a16:creationId xmlns:a16="http://schemas.microsoft.com/office/drawing/2014/main" id="{04F0834C-DC4D-AF87-C6BD-08C3553EFCA0}"/>
                </a:ext>
              </a:extLst>
            </p:cNvPr>
            <p:cNvSpPr/>
            <p:nvPr/>
          </p:nvSpPr>
          <p:spPr>
            <a:xfrm>
              <a:off x="2198588" y="3747619"/>
              <a:ext cx="271480" cy="271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3" y="13331"/>
                  </a:moveTo>
                  <a:cubicBezTo>
                    <a:pt x="16706" y="11981"/>
                    <a:pt x="17213" y="10463"/>
                    <a:pt x="17213" y="8606"/>
                  </a:cubicBezTo>
                  <a:cubicBezTo>
                    <a:pt x="17213" y="3881"/>
                    <a:pt x="13331" y="0"/>
                    <a:pt x="8606" y="0"/>
                  </a:cubicBezTo>
                  <a:cubicBezTo>
                    <a:pt x="3881" y="0"/>
                    <a:pt x="0" y="3881"/>
                    <a:pt x="0" y="8606"/>
                  </a:cubicBezTo>
                  <a:cubicBezTo>
                    <a:pt x="0" y="13331"/>
                    <a:pt x="3881" y="17213"/>
                    <a:pt x="8606" y="17213"/>
                  </a:cubicBezTo>
                  <a:cubicBezTo>
                    <a:pt x="10463" y="17213"/>
                    <a:pt x="11981" y="16706"/>
                    <a:pt x="13331" y="15863"/>
                  </a:cubicBezTo>
                  <a:cubicBezTo>
                    <a:pt x="19238" y="21600"/>
                    <a:pt x="19238" y="21600"/>
                    <a:pt x="19238" y="21600"/>
                  </a:cubicBezTo>
                  <a:cubicBezTo>
                    <a:pt x="21600" y="19238"/>
                    <a:pt x="21600" y="19238"/>
                    <a:pt x="21600" y="19238"/>
                  </a:cubicBezTo>
                  <a:lnTo>
                    <a:pt x="15863" y="13331"/>
                  </a:lnTo>
                  <a:close/>
                  <a:moveTo>
                    <a:pt x="8606" y="14850"/>
                  </a:moveTo>
                  <a:cubicBezTo>
                    <a:pt x="5231" y="14850"/>
                    <a:pt x="2531" y="11981"/>
                    <a:pt x="2531" y="8606"/>
                  </a:cubicBezTo>
                  <a:cubicBezTo>
                    <a:pt x="2531" y="5231"/>
                    <a:pt x="5231" y="2531"/>
                    <a:pt x="8606" y="2531"/>
                  </a:cubicBezTo>
                  <a:cubicBezTo>
                    <a:pt x="11981" y="2531"/>
                    <a:pt x="14850" y="5231"/>
                    <a:pt x="14850" y="8606"/>
                  </a:cubicBezTo>
                  <a:cubicBezTo>
                    <a:pt x="14850" y="11981"/>
                    <a:pt x="11981" y="14850"/>
                    <a:pt x="8606" y="1485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A571D9C-D4B4-1E04-83D0-9C7E0796DABF}"/>
              </a:ext>
            </a:extLst>
          </p:cNvPr>
          <p:cNvGrpSpPr/>
          <p:nvPr/>
        </p:nvGrpSpPr>
        <p:grpSpPr>
          <a:xfrm>
            <a:off x="7141170" y="4435382"/>
            <a:ext cx="380405" cy="380407"/>
            <a:chOff x="1113564" y="3747619"/>
            <a:chExt cx="271481" cy="271482"/>
          </a:xfrm>
          <a:solidFill>
            <a:schemeClr val="bg1"/>
          </a:solidFill>
        </p:grpSpPr>
        <p:sp>
          <p:nvSpPr>
            <p:cNvPr id="35" name="任意多边形: 形状2">
              <a:extLst>
                <a:ext uri="{FF2B5EF4-FFF2-40B4-BE49-F238E27FC236}">
                  <a16:creationId xmlns:a16="http://schemas.microsoft.com/office/drawing/2014/main" id="{624AE9B1-1871-AE8E-8677-CC83009F54F1}"/>
                </a:ext>
              </a:extLst>
            </p:cNvPr>
            <p:cNvSpPr/>
            <p:nvPr/>
          </p:nvSpPr>
          <p:spPr>
            <a:xfrm>
              <a:off x="1113564" y="3747619"/>
              <a:ext cx="271481" cy="158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78" y="12692"/>
                  </a:moveTo>
                  <a:lnTo>
                    <a:pt x="18178" y="4637"/>
                  </a:lnTo>
                  <a:lnTo>
                    <a:pt x="15826" y="4637"/>
                  </a:lnTo>
                  <a:lnTo>
                    <a:pt x="15826" y="8664"/>
                  </a:lnTo>
                  <a:lnTo>
                    <a:pt x="10764" y="0"/>
                  </a:lnTo>
                  <a:lnTo>
                    <a:pt x="10479" y="610"/>
                  </a:lnTo>
                  <a:lnTo>
                    <a:pt x="0" y="18427"/>
                  </a:lnTo>
                  <a:lnTo>
                    <a:pt x="1853" y="21600"/>
                  </a:lnTo>
                  <a:lnTo>
                    <a:pt x="10764" y="6102"/>
                  </a:lnTo>
                  <a:lnTo>
                    <a:pt x="19747" y="21356"/>
                  </a:lnTo>
                  <a:lnTo>
                    <a:pt x="21600" y="18427"/>
                  </a:lnTo>
                  <a:lnTo>
                    <a:pt x="18178" y="1269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: 形状1">
              <a:extLst>
                <a:ext uri="{FF2B5EF4-FFF2-40B4-BE49-F238E27FC236}">
                  <a16:creationId xmlns:a16="http://schemas.microsoft.com/office/drawing/2014/main" id="{8A311596-5CB8-2FBE-4E7B-F224DF99CDCB}"/>
                </a:ext>
              </a:extLst>
            </p:cNvPr>
            <p:cNvSpPr/>
            <p:nvPr/>
          </p:nvSpPr>
          <p:spPr>
            <a:xfrm>
              <a:off x="1155675" y="3821986"/>
              <a:ext cx="186363" cy="197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211"/>
                  </a:lnTo>
                  <a:lnTo>
                    <a:pt x="0" y="21600"/>
                  </a:lnTo>
                  <a:lnTo>
                    <a:pt x="7165" y="21600"/>
                  </a:lnTo>
                  <a:lnTo>
                    <a:pt x="7165" y="12567"/>
                  </a:lnTo>
                  <a:lnTo>
                    <a:pt x="14538" y="12567"/>
                  </a:lnTo>
                  <a:lnTo>
                    <a:pt x="14538" y="21600"/>
                  </a:lnTo>
                  <a:lnTo>
                    <a:pt x="21600" y="21600"/>
                  </a:lnTo>
                  <a:lnTo>
                    <a:pt x="21600" y="10211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任意多边形: 形状" descr="D:\51PPT模板网\51pptmoban.com\图片001.jpg">
            <a:extLst>
              <a:ext uri="{FF2B5EF4-FFF2-40B4-BE49-F238E27FC236}">
                <a16:creationId xmlns:a16="http://schemas.microsoft.com/office/drawing/2014/main" id="{7178B87B-B6AC-5BDC-EED9-B19BF2343A59}"/>
              </a:ext>
            </a:extLst>
          </p:cNvPr>
          <p:cNvSpPr/>
          <p:nvPr/>
        </p:nvSpPr>
        <p:spPr>
          <a:xfrm>
            <a:off x="5761684" y="3658073"/>
            <a:ext cx="687266" cy="619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02" y="7364"/>
                </a:moveTo>
                <a:cubicBezTo>
                  <a:pt x="16908" y="6480"/>
                  <a:pt x="16908" y="6480"/>
                  <a:pt x="16908" y="6480"/>
                </a:cubicBezTo>
                <a:cubicBezTo>
                  <a:pt x="16200" y="6971"/>
                  <a:pt x="16200" y="6971"/>
                  <a:pt x="16200" y="6971"/>
                </a:cubicBezTo>
                <a:cubicBezTo>
                  <a:pt x="16820" y="8051"/>
                  <a:pt x="17174" y="9425"/>
                  <a:pt x="17174" y="10800"/>
                </a:cubicBezTo>
                <a:cubicBezTo>
                  <a:pt x="17174" y="15316"/>
                  <a:pt x="13810" y="19047"/>
                  <a:pt x="9738" y="19047"/>
                </a:cubicBezTo>
                <a:cubicBezTo>
                  <a:pt x="5754" y="19047"/>
                  <a:pt x="2390" y="15316"/>
                  <a:pt x="2390" y="10800"/>
                </a:cubicBezTo>
                <a:cubicBezTo>
                  <a:pt x="2390" y="6284"/>
                  <a:pt x="5754" y="2651"/>
                  <a:pt x="9738" y="2651"/>
                </a:cubicBezTo>
                <a:cubicBezTo>
                  <a:pt x="12128" y="2651"/>
                  <a:pt x="14164" y="3829"/>
                  <a:pt x="15492" y="5695"/>
                </a:cubicBezTo>
                <a:cubicBezTo>
                  <a:pt x="14341" y="6578"/>
                  <a:pt x="14341" y="6578"/>
                  <a:pt x="14341" y="6578"/>
                </a:cubicBezTo>
                <a:cubicBezTo>
                  <a:pt x="13279" y="5105"/>
                  <a:pt x="11597" y="4124"/>
                  <a:pt x="9738" y="4124"/>
                </a:cubicBezTo>
                <a:cubicBezTo>
                  <a:pt x="6462" y="4124"/>
                  <a:pt x="3807" y="7167"/>
                  <a:pt x="3807" y="10800"/>
                </a:cubicBezTo>
                <a:cubicBezTo>
                  <a:pt x="3807" y="14531"/>
                  <a:pt x="6462" y="17476"/>
                  <a:pt x="9738" y="17476"/>
                </a:cubicBezTo>
                <a:cubicBezTo>
                  <a:pt x="13102" y="17476"/>
                  <a:pt x="15757" y="14531"/>
                  <a:pt x="15757" y="10800"/>
                </a:cubicBezTo>
                <a:cubicBezTo>
                  <a:pt x="15757" y="9720"/>
                  <a:pt x="15580" y="8640"/>
                  <a:pt x="15138" y="7756"/>
                </a:cubicBezTo>
                <a:cubicBezTo>
                  <a:pt x="13190" y="9131"/>
                  <a:pt x="13190" y="9131"/>
                  <a:pt x="13190" y="9131"/>
                </a:cubicBezTo>
                <a:cubicBezTo>
                  <a:pt x="13367" y="9622"/>
                  <a:pt x="13544" y="10211"/>
                  <a:pt x="13544" y="10800"/>
                </a:cubicBezTo>
                <a:cubicBezTo>
                  <a:pt x="13544" y="13156"/>
                  <a:pt x="11862" y="15022"/>
                  <a:pt x="9738" y="15022"/>
                </a:cubicBezTo>
                <a:cubicBezTo>
                  <a:pt x="7702" y="15022"/>
                  <a:pt x="6020" y="13156"/>
                  <a:pt x="6020" y="10800"/>
                </a:cubicBezTo>
                <a:cubicBezTo>
                  <a:pt x="6020" y="8542"/>
                  <a:pt x="7702" y="6676"/>
                  <a:pt x="9738" y="6676"/>
                </a:cubicBezTo>
                <a:cubicBezTo>
                  <a:pt x="10800" y="6676"/>
                  <a:pt x="11774" y="7167"/>
                  <a:pt x="12482" y="7953"/>
                </a:cubicBezTo>
                <a:cubicBezTo>
                  <a:pt x="11154" y="8836"/>
                  <a:pt x="11154" y="8836"/>
                  <a:pt x="11154" y="8836"/>
                </a:cubicBezTo>
                <a:cubicBezTo>
                  <a:pt x="10800" y="8542"/>
                  <a:pt x="10269" y="8345"/>
                  <a:pt x="9738" y="8345"/>
                </a:cubicBezTo>
                <a:cubicBezTo>
                  <a:pt x="8498" y="8345"/>
                  <a:pt x="7525" y="9425"/>
                  <a:pt x="7525" y="10800"/>
                </a:cubicBezTo>
                <a:cubicBezTo>
                  <a:pt x="7525" y="12175"/>
                  <a:pt x="8498" y="13353"/>
                  <a:pt x="9738" y="13353"/>
                </a:cubicBezTo>
                <a:cubicBezTo>
                  <a:pt x="11066" y="13353"/>
                  <a:pt x="12039" y="12175"/>
                  <a:pt x="12039" y="10800"/>
                </a:cubicBezTo>
                <a:cubicBezTo>
                  <a:pt x="12039" y="10604"/>
                  <a:pt x="11951" y="10309"/>
                  <a:pt x="11951" y="10113"/>
                </a:cubicBezTo>
                <a:cubicBezTo>
                  <a:pt x="10092" y="11389"/>
                  <a:pt x="10092" y="11389"/>
                  <a:pt x="10092" y="11389"/>
                </a:cubicBezTo>
                <a:cubicBezTo>
                  <a:pt x="9826" y="10996"/>
                  <a:pt x="9826" y="10996"/>
                  <a:pt x="9826" y="10996"/>
                </a:cubicBezTo>
                <a:cubicBezTo>
                  <a:pt x="16997" y="5695"/>
                  <a:pt x="16997" y="5695"/>
                  <a:pt x="16997" y="5695"/>
                </a:cubicBezTo>
                <a:cubicBezTo>
                  <a:pt x="18767" y="6578"/>
                  <a:pt x="18767" y="6578"/>
                  <a:pt x="18767" y="6578"/>
                </a:cubicBezTo>
                <a:cubicBezTo>
                  <a:pt x="21600" y="4516"/>
                  <a:pt x="21600" y="4516"/>
                  <a:pt x="21600" y="4516"/>
                </a:cubicBezTo>
                <a:cubicBezTo>
                  <a:pt x="19830" y="3633"/>
                  <a:pt x="19830" y="3633"/>
                  <a:pt x="19830" y="3633"/>
                </a:cubicBezTo>
                <a:cubicBezTo>
                  <a:pt x="20361" y="3338"/>
                  <a:pt x="20361" y="3338"/>
                  <a:pt x="20361" y="3338"/>
                </a:cubicBezTo>
                <a:cubicBezTo>
                  <a:pt x="19918" y="2553"/>
                  <a:pt x="19918" y="2553"/>
                  <a:pt x="19918" y="2553"/>
                </a:cubicBezTo>
                <a:cubicBezTo>
                  <a:pt x="19387" y="2847"/>
                  <a:pt x="19387" y="2847"/>
                  <a:pt x="19387" y="2847"/>
                </a:cubicBezTo>
                <a:cubicBezTo>
                  <a:pt x="19387" y="785"/>
                  <a:pt x="19387" y="785"/>
                  <a:pt x="19387" y="785"/>
                </a:cubicBezTo>
                <a:cubicBezTo>
                  <a:pt x="16554" y="2847"/>
                  <a:pt x="16554" y="2847"/>
                  <a:pt x="16554" y="2847"/>
                </a:cubicBezTo>
                <a:cubicBezTo>
                  <a:pt x="16554" y="4909"/>
                  <a:pt x="16554" y="4909"/>
                  <a:pt x="16554" y="4909"/>
                </a:cubicBezTo>
                <a:cubicBezTo>
                  <a:pt x="15934" y="5400"/>
                  <a:pt x="15934" y="5400"/>
                  <a:pt x="15934" y="5400"/>
                </a:cubicBezTo>
                <a:cubicBezTo>
                  <a:pt x="15934" y="3044"/>
                  <a:pt x="15934" y="3044"/>
                  <a:pt x="15934" y="3044"/>
                </a:cubicBezTo>
                <a:cubicBezTo>
                  <a:pt x="16200" y="2749"/>
                  <a:pt x="16200" y="2749"/>
                  <a:pt x="16200" y="2749"/>
                </a:cubicBezTo>
                <a:cubicBezTo>
                  <a:pt x="14518" y="1080"/>
                  <a:pt x="12216" y="0"/>
                  <a:pt x="9738" y="0"/>
                </a:cubicBezTo>
                <a:cubicBezTo>
                  <a:pt x="4426" y="0"/>
                  <a:pt x="0" y="4909"/>
                  <a:pt x="0" y="10800"/>
                </a:cubicBezTo>
                <a:cubicBezTo>
                  <a:pt x="0" y="16789"/>
                  <a:pt x="4426" y="21600"/>
                  <a:pt x="9738" y="21600"/>
                </a:cubicBezTo>
                <a:cubicBezTo>
                  <a:pt x="15138" y="21600"/>
                  <a:pt x="19475" y="16789"/>
                  <a:pt x="19475" y="10800"/>
                </a:cubicBezTo>
                <a:cubicBezTo>
                  <a:pt x="19475" y="9524"/>
                  <a:pt x="19298" y="8247"/>
                  <a:pt x="18856" y="7069"/>
                </a:cubicBezTo>
                <a:lnTo>
                  <a:pt x="18502" y="7364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AAD55D8-26F2-3461-E4B7-CEBB87E26469}"/>
              </a:ext>
            </a:extLst>
          </p:cNvPr>
          <p:cNvGrpSpPr/>
          <p:nvPr/>
        </p:nvGrpSpPr>
        <p:grpSpPr>
          <a:xfrm>
            <a:off x="2626405" y="1463367"/>
            <a:ext cx="2984539" cy="816522"/>
            <a:chOff x="283598" y="1906534"/>
            <a:chExt cx="298453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A969F49-93BF-605D-9CBE-A7D329833F8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32532FA-2E70-F30F-8362-B664D63BD9E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BF69CBE-629A-65DD-D23B-016A3112F030}"/>
              </a:ext>
            </a:extLst>
          </p:cNvPr>
          <p:cNvGrpSpPr/>
          <p:nvPr/>
        </p:nvGrpSpPr>
        <p:grpSpPr>
          <a:xfrm>
            <a:off x="1182526" y="4131326"/>
            <a:ext cx="2984539" cy="816522"/>
            <a:chOff x="283598" y="1906534"/>
            <a:chExt cx="298453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1D1F215-7E85-D6EC-8F0F-DBD8C319FAE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886B44B-C5D9-2900-D787-A5C7B400448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E8D4F95-BA28-BF16-3518-D5E70E58D677}"/>
              </a:ext>
            </a:extLst>
          </p:cNvPr>
          <p:cNvGrpSpPr/>
          <p:nvPr/>
        </p:nvGrpSpPr>
        <p:grpSpPr>
          <a:xfrm>
            <a:off x="8030349" y="3892342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BCC85D5-9035-9F9F-3353-CDA4B09E245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6BF0932-C4ED-8335-1953-112DF5459167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248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阶段性工作概述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537454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pic>
        <p:nvPicPr>
          <p:cNvPr id="2" name="图片 105">
            <a:extLst>
              <a:ext uri="{FF2B5EF4-FFF2-40B4-BE49-F238E27FC236}">
                <a16:creationId xmlns:a16="http://schemas.microsoft.com/office/drawing/2014/main" id="{EF306C30-18F5-7E15-6B96-C0A9E63827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224" y="1534688"/>
            <a:ext cx="4071943" cy="4038798"/>
          </a:xfrm>
          <a:custGeom>
            <a:avLst/>
            <a:gdLst>
              <a:gd name="connsiteX0" fmla="*/ 0 w 1705100"/>
              <a:gd name="connsiteY0" fmla="*/ 0 h 2100195"/>
              <a:gd name="connsiteX1" fmla="*/ 1705100 w 1705100"/>
              <a:gd name="connsiteY1" fmla="*/ 0 h 2100195"/>
              <a:gd name="connsiteX2" fmla="*/ 1705100 w 1705100"/>
              <a:gd name="connsiteY2" fmla="*/ 2100195 h 2100195"/>
              <a:gd name="connsiteX3" fmla="*/ 0 w 1705100"/>
              <a:gd name="connsiteY3" fmla="*/ 2100195 h 2100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5100" h="2100195">
                <a:moveTo>
                  <a:pt x="0" y="0"/>
                </a:moveTo>
                <a:lnTo>
                  <a:pt x="1705100" y="0"/>
                </a:lnTo>
                <a:lnTo>
                  <a:pt x="1705100" y="2100195"/>
                </a:lnTo>
                <a:lnTo>
                  <a:pt x="0" y="2100195"/>
                </a:lnTo>
                <a:close/>
              </a:path>
            </a:pathLst>
          </a:custGeom>
        </p:spPr>
      </p:pic>
      <p:sp>
        <p:nvSpPr>
          <p:cNvPr id="6" name="椭圆 35">
            <a:extLst>
              <a:ext uri="{FF2B5EF4-FFF2-40B4-BE49-F238E27FC236}">
                <a16:creationId xmlns:a16="http://schemas.microsoft.com/office/drawing/2014/main" id="{B8310D52-F87A-CE4D-DEC6-4F2C9A9C98E9}"/>
              </a:ext>
            </a:extLst>
          </p:cNvPr>
          <p:cNvSpPr/>
          <p:nvPr/>
        </p:nvSpPr>
        <p:spPr>
          <a:xfrm>
            <a:off x="5354467" y="1665782"/>
            <a:ext cx="609441" cy="609441"/>
          </a:xfrm>
          <a:prstGeom prst="ellipse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101">
            <a:extLst>
              <a:ext uri="{FF2B5EF4-FFF2-40B4-BE49-F238E27FC236}">
                <a16:creationId xmlns:a16="http://schemas.microsoft.com/office/drawing/2014/main" id="{9F197179-BC01-83CB-93B9-49F23C5457C0}"/>
              </a:ext>
            </a:extLst>
          </p:cNvPr>
          <p:cNvGrpSpPr>
            <a:grpSpLocks noChangeAspect="1"/>
          </p:cNvGrpSpPr>
          <p:nvPr/>
        </p:nvGrpSpPr>
        <p:grpSpPr>
          <a:xfrm>
            <a:off x="5434058" y="1798406"/>
            <a:ext cx="460511" cy="354002"/>
            <a:chOff x="8204201" y="339725"/>
            <a:chExt cx="954087" cy="733425"/>
          </a:xfrm>
          <a:solidFill>
            <a:schemeClr val="bg1"/>
          </a:solidFill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D77104C4-0ABD-DD93-AF87-917096B0B3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4201" y="438150"/>
              <a:ext cx="631825" cy="635000"/>
            </a:xfrm>
            <a:custGeom>
              <a:avLst/>
              <a:gdLst>
                <a:gd name="T0" fmla="*/ 168 w 168"/>
                <a:gd name="T1" fmla="*/ 95 h 167"/>
                <a:gd name="T2" fmla="*/ 168 w 168"/>
                <a:gd name="T3" fmla="*/ 73 h 167"/>
                <a:gd name="T4" fmla="*/ 151 w 168"/>
                <a:gd name="T5" fmla="*/ 69 h 167"/>
                <a:gd name="T6" fmla="*/ 147 w 168"/>
                <a:gd name="T7" fmla="*/ 56 h 167"/>
                <a:gd name="T8" fmla="*/ 158 w 168"/>
                <a:gd name="T9" fmla="*/ 43 h 167"/>
                <a:gd name="T10" fmla="*/ 146 w 168"/>
                <a:gd name="T11" fmla="*/ 25 h 167"/>
                <a:gd name="T12" fmla="*/ 130 w 168"/>
                <a:gd name="T13" fmla="*/ 32 h 167"/>
                <a:gd name="T14" fmla="*/ 119 w 168"/>
                <a:gd name="T15" fmla="*/ 24 h 167"/>
                <a:gd name="T16" fmla="*/ 120 w 168"/>
                <a:gd name="T17" fmla="*/ 7 h 167"/>
                <a:gd name="T18" fmla="*/ 99 w 168"/>
                <a:gd name="T19" fmla="*/ 0 h 167"/>
                <a:gd name="T20" fmla="*/ 91 w 168"/>
                <a:gd name="T21" fmla="*/ 15 h 167"/>
                <a:gd name="T22" fmla="*/ 84 w 168"/>
                <a:gd name="T23" fmla="*/ 15 h 167"/>
                <a:gd name="T24" fmla="*/ 77 w 168"/>
                <a:gd name="T25" fmla="*/ 15 h 167"/>
                <a:gd name="T26" fmla="*/ 69 w 168"/>
                <a:gd name="T27" fmla="*/ 0 h 167"/>
                <a:gd name="T28" fmla="*/ 48 w 168"/>
                <a:gd name="T29" fmla="*/ 7 h 167"/>
                <a:gd name="T30" fmla="*/ 49 w 168"/>
                <a:gd name="T31" fmla="*/ 24 h 167"/>
                <a:gd name="T32" fmla="*/ 38 w 168"/>
                <a:gd name="T33" fmla="*/ 32 h 167"/>
                <a:gd name="T34" fmla="*/ 23 w 168"/>
                <a:gd name="T35" fmla="*/ 25 h 167"/>
                <a:gd name="T36" fmla="*/ 10 w 168"/>
                <a:gd name="T37" fmla="*/ 43 h 167"/>
                <a:gd name="T38" fmla="*/ 21 w 168"/>
                <a:gd name="T39" fmla="*/ 56 h 167"/>
                <a:gd name="T40" fmla="*/ 17 w 168"/>
                <a:gd name="T41" fmla="*/ 69 h 167"/>
                <a:gd name="T42" fmla="*/ 0 w 168"/>
                <a:gd name="T43" fmla="*/ 73 h 167"/>
                <a:gd name="T44" fmla="*/ 0 w 168"/>
                <a:gd name="T45" fmla="*/ 95 h 167"/>
                <a:gd name="T46" fmla="*/ 17 w 168"/>
                <a:gd name="T47" fmla="*/ 98 h 167"/>
                <a:gd name="T48" fmla="*/ 21 w 168"/>
                <a:gd name="T49" fmla="*/ 111 h 167"/>
                <a:gd name="T50" fmla="*/ 10 w 168"/>
                <a:gd name="T51" fmla="*/ 124 h 167"/>
                <a:gd name="T52" fmla="*/ 23 w 168"/>
                <a:gd name="T53" fmla="*/ 142 h 167"/>
                <a:gd name="T54" fmla="*/ 38 w 168"/>
                <a:gd name="T55" fmla="*/ 135 h 167"/>
                <a:gd name="T56" fmla="*/ 49 w 168"/>
                <a:gd name="T57" fmla="*/ 143 h 167"/>
                <a:gd name="T58" fmla="*/ 48 w 168"/>
                <a:gd name="T59" fmla="*/ 160 h 167"/>
                <a:gd name="T60" fmla="*/ 69 w 168"/>
                <a:gd name="T61" fmla="*/ 167 h 167"/>
                <a:gd name="T62" fmla="*/ 77 w 168"/>
                <a:gd name="T63" fmla="*/ 152 h 167"/>
                <a:gd name="T64" fmla="*/ 84 w 168"/>
                <a:gd name="T65" fmla="*/ 152 h 167"/>
                <a:gd name="T66" fmla="*/ 91 w 168"/>
                <a:gd name="T67" fmla="*/ 152 h 167"/>
                <a:gd name="T68" fmla="*/ 100 w 168"/>
                <a:gd name="T69" fmla="*/ 167 h 167"/>
                <a:gd name="T70" fmla="*/ 121 w 168"/>
                <a:gd name="T71" fmla="*/ 160 h 167"/>
                <a:gd name="T72" fmla="*/ 119 w 168"/>
                <a:gd name="T73" fmla="*/ 143 h 167"/>
                <a:gd name="T74" fmla="*/ 130 w 168"/>
                <a:gd name="T75" fmla="*/ 135 h 167"/>
                <a:gd name="T76" fmla="*/ 146 w 168"/>
                <a:gd name="T77" fmla="*/ 142 h 167"/>
                <a:gd name="T78" fmla="*/ 158 w 168"/>
                <a:gd name="T79" fmla="*/ 124 h 167"/>
                <a:gd name="T80" fmla="*/ 147 w 168"/>
                <a:gd name="T81" fmla="*/ 111 h 167"/>
                <a:gd name="T82" fmla="*/ 151 w 168"/>
                <a:gd name="T83" fmla="*/ 98 h 167"/>
                <a:gd name="T84" fmla="*/ 168 w 168"/>
                <a:gd name="T85" fmla="*/ 95 h 167"/>
                <a:gd name="T86" fmla="*/ 84 w 168"/>
                <a:gd name="T87" fmla="*/ 133 h 167"/>
                <a:gd name="T88" fmla="*/ 35 w 168"/>
                <a:gd name="T89" fmla="*/ 84 h 167"/>
                <a:gd name="T90" fmla="*/ 84 w 168"/>
                <a:gd name="T91" fmla="*/ 34 h 167"/>
                <a:gd name="T92" fmla="*/ 133 w 168"/>
                <a:gd name="T93" fmla="*/ 84 h 167"/>
                <a:gd name="T94" fmla="*/ 84 w 168"/>
                <a:gd name="T95" fmla="*/ 1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8" h="167">
                  <a:moveTo>
                    <a:pt x="168" y="95"/>
                  </a:moveTo>
                  <a:cubicBezTo>
                    <a:pt x="168" y="73"/>
                    <a:pt x="168" y="73"/>
                    <a:pt x="168" y="73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0" y="64"/>
                    <a:pt x="149" y="60"/>
                    <a:pt x="147" y="56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6" y="29"/>
                    <a:pt x="123" y="27"/>
                    <a:pt x="119" y="24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9" y="15"/>
                    <a:pt x="86" y="15"/>
                    <a:pt x="84" y="15"/>
                  </a:cubicBezTo>
                  <a:cubicBezTo>
                    <a:pt x="82" y="15"/>
                    <a:pt x="79" y="15"/>
                    <a:pt x="77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5" y="27"/>
                    <a:pt x="42" y="29"/>
                    <a:pt x="38" y="3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60"/>
                    <a:pt x="18" y="65"/>
                    <a:pt x="17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8" y="103"/>
                    <a:pt x="19" y="107"/>
                    <a:pt x="21" y="111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42" y="138"/>
                    <a:pt x="46" y="141"/>
                    <a:pt x="49" y="143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80" y="152"/>
                    <a:pt x="82" y="152"/>
                    <a:pt x="84" y="152"/>
                  </a:cubicBezTo>
                  <a:cubicBezTo>
                    <a:pt x="86" y="152"/>
                    <a:pt x="89" y="152"/>
                    <a:pt x="91" y="152"/>
                  </a:cubicBezTo>
                  <a:cubicBezTo>
                    <a:pt x="100" y="167"/>
                    <a:pt x="100" y="167"/>
                    <a:pt x="100" y="167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3" y="141"/>
                    <a:pt x="126" y="138"/>
                    <a:pt x="130" y="135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9" y="107"/>
                    <a:pt x="150" y="103"/>
                    <a:pt x="151" y="98"/>
                  </a:cubicBezTo>
                  <a:lnTo>
                    <a:pt x="168" y="95"/>
                  </a:lnTo>
                  <a:close/>
                  <a:moveTo>
                    <a:pt x="84" y="133"/>
                  </a:moveTo>
                  <a:cubicBezTo>
                    <a:pt x="57" y="133"/>
                    <a:pt x="35" y="111"/>
                    <a:pt x="35" y="84"/>
                  </a:cubicBezTo>
                  <a:cubicBezTo>
                    <a:pt x="35" y="56"/>
                    <a:pt x="57" y="34"/>
                    <a:pt x="84" y="34"/>
                  </a:cubicBezTo>
                  <a:cubicBezTo>
                    <a:pt x="111" y="34"/>
                    <a:pt x="133" y="56"/>
                    <a:pt x="133" y="84"/>
                  </a:cubicBezTo>
                  <a:cubicBezTo>
                    <a:pt x="133" y="111"/>
                    <a:pt x="111" y="133"/>
                    <a:pt x="84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A8F31C33-5CEF-F4E5-3B81-92FF05B92D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39725"/>
              <a:ext cx="374650" cy="379413"/>
            </a:xfrm>
            <a:custGeom>
              <a:avLst/>
              <a:gdLst>
                <a:gd name="T0" fmla="*/ 100 w 100"/>
                <a:gd name="T1" fmla="*/ 57 h 100"/>
                <a:gd name="T2" fmla="*/ 100 w 100"/>
                <a:gd name="T3" fmla="*/ 43 h 100"/>
                <a:gd name="T4" fmla="*/ 90 w 100"/>
                <a:gd name="T5" fmla="*/ 41 h 100"/>
                <a:gd name="T6" fmla="*/ 87 w 100"/>
                <a:gd name="T7" fmla="*/ 34 h 100"/>
                <a:gd name="T8" fmla="*/ 94 w 100"/>
                <a:gd name="T9" fmla="*/ 26 h 100"/>
                <a:gd name="T10" fmla="*/ 86 w 100"/>
                <a:gd name="T11" fmla="*/ 15 h 100"/>
                <a:gd name="T12" fmla="*/ 77 w 100"/>
                <a:gd name="T13" fmla="*/ 20 h 100"/>
                <a:gd name="T14" fmla="*/ 70 w 100"/>
                <a:gd name="T15" fmla="*/ 15 h 100"/>
                <a:gd name="T16" fmla="*/ 72 w 100"/>
                <a:gd name="T17" fmla="*/ 5 h 100"/>
                <a:gd name="T18" fmla="*/ 59 w 100"/>
                <a:gd name="T19" fmla="*/ 0 h 100"/>
                <a:gd name="T20" fmla="*/ 54 w 100"/>
                <a:gd name="T21" fmla="*/ 9 h 100"/>
                <a:gd name="T22" fmla="*/ 50 w 100"/>
                <a:gd name="T23" fmla="*/ 9 h 100"/>
                <a:gd name="T24" fmla="*/ 46 w 100"/>
                <a:gd name="T25" fmla="*/ 9 h 100"/>
                <a:gd name="T26" fmla="*/ 41 w 100"/>
                <a:gd name="T27" fmla="*/ 1 h 100"/>
                <a:gd name="T28" fmla="*/ 28 w 100"/>
                <a:gd name="T29" fmla="*/ 5 h 100"/>
                <a:gd name="T30" fmla="*/ 29 w 100"/>
                <a:gd name="T31" fmla="*/ 15 h 100"/>
                <a:gd name="T32" fmla="*/ 23 w 100"/>
                <a:gd name="T33" fmla="*/ 20 h 100"/>
                <a:gd name="T34" fmla="*/ 13 w 100"/>
                <a:gd name="T35" fmla="*/ 15 h 100"/>
                <a:gd name="T36" fmla="*/ 6 w 100"/>
                <a:gd name="T37" fmla="*/ 26 h 100"/>
                <a:gd name="T38" fmla="*/ 13 w 100"/>
                <a:gd name="T39" fmla="*/ 34 h 100"/>
                <a:gd name="T40" fmla="*/ 10 w 100"/>
                <a:gd name="T41" fmla="*/ 41 h 100"/>
                <a:gd name="T42" fmla="*/ 0 w 100"/>
                <a:gd name="T43" fmla="*/ 43 h 100"/>
                <a:gd name="T44" fmla="*/ 0 w 100"/>
                <a:gd name="T45" fmla="*/ 57 h 100"/>
                <a:gd name="T46" fmla="*/ 10 w 100"/>
                <a:gd name="T47" fmla="*/ 59 h 100"/>
                <a:gd name="T48" fmla="*/ 13 w 100"/>
                <a:gd name="T49" fmla="*/ 66 h 100"/>
                <a:gd name="T50" fmla="*/ 6 w 100"/>
                <a:gd name="T51" fmla="*/ 74 h 100"/>
                <a:gd name="T52" fmla="*/ 13 w 100"/>
                <a:gd name="T53" fmla="*/ 85 h 100"/>
                <a:gd name="T54" fmla="*/ 23 w 100"/>
                <a:gd name="T55" fmla="*/ 80 h 100"/>
                <a:gd name="T56" fmla="*/ 29 w 100"/>
                <a:gd name="T57" fmla="*/ 85 h 100"/>
                <a:gd name="T58" fmla="*/ 28 w 100"/>
                <a:gd name="T59" fmla="*/ 95 h 100"/>
                <a:gd name="T60" fmla="*/ 41 w 100"/>
                <a:gd name="T61" fmla="*/ 100 h 100"/>
                <a:gd name="T62" fmla="*/ 46 w 100"/>
                <a:gd name="T63" fmla="*/ 91 h 100"/>
                <a:gd name="T64" fmla="*/ 50 w 100"/>
                <a:gd name="T65" fmla="*/ 91 h 100"/>
                <a:gd name="T66" fmla="*/ 54 w 100"/>
                <a:gd name="T67" fmla="*/ 91 h 100"/>
                <a:gd name="T68" fmla="*/ 59 w 100"/>
                <a:gd name="T69" fmla="*/ 99 h 100"/>
                <a:gd name="T70" fmla="*/ 72 w 100"/>
                <a:gd name="T71" fmla="*/ 95 h 100"/>
                <a:gd name="T72" fmla="*/ 71 w 100"/>
                <a:gd name="T73" fmla="*/ 85 h 100"/>
                <a:gd name="T74" fmla="*/ 77 w 100"/>
                <a:gd name="T75" fmla="*/ 80 h 100"/>
                <a:gd name="T76" fmla="*/ 86 w 100"/>
                <a:gd name="T77" fmla="*/ 85 h 100"/>
                <a:gd name="T78" fmla="*/ 94 w 100"/>
                <a:gd name="T79" fmla="*/ 74 h 100"/>
                <a:gd name="T80" fmla="*/ 87 w 100"/>
                <a:gd name="T81" fmla="*/ 66 h 100"/>
                <a:gd name="T82" fmla="*/ 90 w 100"/>
                <a:gd name="T83" fmla="*/ 59 h 100"/>
                <a:gd name="T84" fmla="*/ 100 w 100"/>
                <a:gd name="T85" fmla="*/ 57 h 100"/>
                <a:gd name="T86" fmla="*/ 50 w 100"/>
                <a:gd name="T87" fmla="*/ 79 h 100"/>
                <a:gd name="T88" fmla="*/ 21 w 100"/>
                <a:gd name="T89" fmla="*/ 50 h 100"/>
                <a:gd name="T90" fmla="*/ 50 w 100"/>
                <a:gd name="T91" fmla="*/ 21 h 100"/>
                <a:gd name="T92" fmla="*/ 79 w 100"/>
                <a:gd name="T93" fmla="*/ 50 h 100"/>
                <a:gd name="T94" fmla="*/ 50 w 100"/>
                <a:gd name="T95" fmla="*/ 7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0">
                  <a:moveTo>
                    <a:pt x="100" y="57"/>
                  </a:moveTo>
                  <a:cubicBezTo>
                    <a:pt x="100" y="43"/>
                    <a:pt x="100" y="43"/>
                    <a:pt x="100" y="43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9" y="39"/>
                    <a:pt x="88" y="36"/>
                    <a:pt x="87" y="3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18"/>
                    <a:pt x="73" y="16"/>
                    <a:pt x="70" y="1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9"/>
                    <a:pt x="51" y="9"/>
                    <a:pt x="50" y="9"/>
                  </a:cubicBezTo>
                  <a:cubicBezTo>
                    <a:pt x="49" y="9"/>
                    <a:pt x="47" y="9"/>
                    <a:pt x="46" y="9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6"/>
                    <a:pt x="25" y="18"/>
                    <a:pt x="23" y="2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6"/>
                    <a:pt x="11" y="39"/>
                    <a:pt x="10" y="4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1" y="64"/>
                    <a:pt x="13" y="6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5" y="82"/>
                    <a:pt x="27" y="84"/>
                    <a:pt x="29" y="8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9" y="91"/>
                    <a:pt x="50" y="91"/>
                  </a:cubicBezTo>
                  <a:cubicBezTo>
                    <a:pt x="51" y="91"/>
                    <a:pt x="53" y="91"/>
                    <a:pt x="54" y="91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3" y="84"/>
                    <a:pt x="75" y="82"/>
                    <a:pt x="77" y="8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4"/>
                    <a:pt x="89" y="61"/>
                    <a:pt x="90" y="59"/>
                  </a:cubicBezTo>
                  <a:lnTo>
                    <a:pt x="100" y="57"/>
                  </a:lnTo>
                  <a:close/>
                  <a:moveTo>
                    <a:pt x="50" y="79"/>
                  </a:moveTo>
                  <a:cubicBezTo>
                    <a:pt x="34" y="79"/>
                    <a:pt x="21" y="66"/>
                    <a:pt x="21" y="50"/>
                  </a:cubicBezTo>
                  <a:cubicBezTo>
                    <a:pt x="21" y="34"/>
                    <a:pt x="34" y="21"/>
                    <a:pt x="50" y="21"/>
                  </a:cubicBezTo>
                  <a:cubicBezTo>
                    <a:pt x="66" y="21"/>
                    <a:pt x="79" y="34"/>
                    <a:pt x="79" y="50"/>
                  </a:cubicBezTo>
                  <a:cubicBezTo>
                    <a:pt x="79" y="66"/>
                    <a:pt x="66" y="79"/>
                    <a:pt x="5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椭圆 35">
            <a:extLst>
              <a:ext uri="{FF2B5EF4-FFF2-40B4-BE49-F238E27FC236}">
                <a16:creationId xmlns:a16="http://schemas.microsoft.com/office/drawing/2014/main" id="{BD26860B-E179-4B22-C454-A5CD44B0BAAF}"/>
              </a:ext>
            </a:extLst>
          </p:cNvPr>
          <p:cNvSpPr/>
          <p:nvPr/>
        </p:nvSpPr>
        <p:spPr>
          <a:xfrm>
            <a:off x="5372717" y="3792145"/>
            <a:ext cx="609441" cy="609441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7C63702E-04D7-99E9-36CF-116888BAD359}"/>
              </a:ext>
            </a:extLst>
          </p:cNvPr>
          <p:cNvSpPr/>
          <p:nvPr/>
        </p:nvSpPr>
        <p:spPr bwMode="auto">
          <a:xfrm>
            <a:off x="5466257" y="3953079"/>
            <a:ext cx="410566" cy="304095"/>
          </a:xfrm>
          <a:custGeom>
            <a:avLst/>
            <a:gdLst>
              <a:gd name="T0" fmla="*/ 377 w 377"/>
              <a:gd name="T1" fmla="*/ 258 h 280"/>
              <a:gd name="T2" fmla="*/ 356 w 377"/>
              <a:gd name="T3" fmla="*/ 280 h 280"/>
              <a:gd name="T4" fmla="*/ 22 w 377"/>
              <a:gd name="T5" fmla="*/ 280 h 280"/>
              <a:gd name="T6" fmla="*/ 0 w 377"/>
              <a:gd name="T7" fmla="*/ 258 h 280"/>
              <a:gd name="T8" fmla="*/ 0 w 377"/>
              <a:gd name="T9" fmla="*/ 22 h 280"/>
              <a:gd name="T10" fmla="*/ 22 w 377"/>
              <a:gd name="T11" fmla="*/ 0 h 280"/>
              <a:gd name="T12" fmla="*/ 356 w 377"/>
              <a:gd name="T13" fmla="*/ 0 h 280"/>
              <a:gd name="T14" fmla="*/ 377 w 377"/>
              <a:gd name="T15" fmla="*/ 22 h 280"/>
              <a:gd name="T16" fmla="*/ 377 w 377"/>
              <a:gd name="T17" fmla="*/ 25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7" h="280">
                <a:moveTo>
                  <a:pt x="377" y="258"/>
                </a:moveTo>
                <a:cubicBezTo>
                  <a:pt x="377" y="270"/>
                  <a:pt x="368" y="280"/>
                  <a:pt x="356" y="280"/>
                </a:cubicBezTo>
                <a:cubicBezTo>
                  <a:pt x="22" y="280"/>
                  <a:pt x="22" y="280"/>
                  <a:pt x="22" y="280"/>
                </a:cubicBezTo>
                <a:cubicBezTo>
                  <a:pt x="10" y="280"/>
                  <a:pt x="0" y="270"/>
                  <a:pt x="0" y="25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68" y="0"/>
                  <a:pt x="377" y="10"/>
                  <a:pt x="377" y="22"/>
                </a:cubicBezTo>
                <a:lnTo>
                  <a:pt x="377" y="2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8" tIns="60944" rIns="121888" bIns="60944" numCol="1" anchor="t" anchorCtr="0" compatLnSpc="1"/>
          <a:lstStyle/>
          <a:p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755805F4-8ABB-3FCE-3134-F209C679C3B3}"/>
              </a:ext>
            </a:extLst>
          </p:cNvPr>
          <p:cNvSpPr/>
          <p:nvPr/>
        </p:nvSpPr>
        <p:spPr bwMode="auto">
          <a:xfrm>
            <a:off x="5571197" y="3897163"/>
            <a:ext cx="200687" cy="45959"/>
          </a:xfrm>
          <a:custGeom>
            <a:avLst/>
            <a:gdLst>
              <a:gd name="T0" fmla="*/ 13 w 185"/>
              <a:gd name="T1" fmla="*/ 43 h 43"/>
              <a:gd name="T2" fmla="*/ 13 w 185"/>
              <a:gd name="T3" fmla="*/ 34 h 43"/>
              <a:gd name="T4" fmla="*/ 32 w 185"/>
              <a:gd name="T5" fmla="*/ 16 h 43"/>
              <a:gd name="T6" fmla="*/ 150 w 185"/>
              <a:gd name="T7" fmla="*/ 16 h 43"/>
              <a:gd name="T8" fmla="*/ 168 w 185"/>
              <a:gd name="T9" fmla="*/ 34 h 43"/>
              <a:gd name="T10" fmla="*/ 168 w 185"/>
              <a:gd name="T11" fmla="*/ 43 h 43"/>
              <a:gd name="T12" fmla="*/ 185 w 185"/>
              <a:gd name="T13" fmla="*/ 43 h 43"/>
              <a:gd name="T14" fmla="*/ 185 w 185"/>
              <a:gd name="T15" fmla="*/ 22 h 43"/>
              <a:gd name="T16" fmla="*/ 163 w 185"/>
              <a:gd name="T17" fmla="*/ 0 h 43"/>
              <a:gd name="T18" fmla="*/ 22 w 185"/>
              <a:gd name="T19" fmla="*/ 0 h 43"/>
              <a:gd name="T20" fmla="*/ 0 w 185"/>
              <a:gd name="T21" fmla="*/ 22 h 43"/>
              <a:gd name="T22" fmla="*/ 0 w 185"/>
              <a:gd name="T23" fmla="*/ 43 h 43"/>
              <a:gd name="T24" fmla="*/ 13 w 185"/>
              <a:gd name="T2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5" h="43">
                <a:moveTo>
                  <a:pt x="13" y="43"/>
                </a:moveTo>
                <a:cubicBezTo>
                  <a:pt x="13" y="34"/>
                  <a:pt x="13" y="34"/>
                  <a:pt x="13" y="34"/>
                </a:cubicBezTo>
                <a:cubicBezTo>
                  <a:pt x="13" y="24"/>
                  <a:pt x="22" y="16"/>
                  <a:pt x="32" y="16"/>
                </a:cubicBezTo>
                <a:cubicBezTo>
                  <a:pt x="150" y="16"/>
                  <a:pt x="150" y="16"/>
                  <a:pt x="150" y="16"/>
                </a:cubicBezTo>
                <a:cubicBezTo>
                  <a:pt x="160" y="16"/>
                  <a:pt x="168" y="24"/>
                  <a:pt x="168" y="34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22"/>
                  <a:pt x="185" y="22"/>
                  <a:pt x="185" y="22"/>
                </a:cubicBezTo>
                <a:cubicBezTo>
                  <a:pt x="185" y="10"/>
                  <a:pt x="175" y="0"/>
                  <a:pt x="16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43"/>
                  <a:pt x="0" y="43"/>
                  <a:pt x="0" y="43"/>
                </a:cubicBezTo>
                <a:lnTo>
                  <a:pt x="13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8" tIns="60944" rIns="121888" bIns="60944" numCol="1" anchor="t" anchorCtr="0" compatLnSpc="1"/>
          <a:lstStyle/>
          <a:p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椭圆 35">
            <a:extLst>
              <a:ext uri="{FF2B5EF4-FFF2-40B4-BE49-F238E27FC236}">
                <a16:creationId xmlns:a16="http://schemas.microsoft.com/office/drawing/2014/main" id="{1AE2FB0B-D742-8AC7-7A5B-3604C8D38343}"/>
              </a:ext>
            </a:extLst>
          </p:cNvPr>
          <p:cNvSpPr/>
          <p:nvPr/>
        </p:nvSpPr>
        <p:spPr>
          <a:xfrm>
            <a:off x="8731326" y="1676816"/>
            <a:ext cx="609441" cy="609441"/>
          </a:xfrm>
          <a:prstGeom prst="ellipse">
            <a:avLst/>
          </a:prstGeom>
          <a:solidFill>
            <a:srgbClr val="FF7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15389F2A-1951-78AA-C8E5-8CE4A19ADE06}"/>
              </a:ext>
            </a:extLst>
          </p:cNvPr>
          <p:cNvSpPr>
            <a:spLocks noEditPoints="1"/>
          </p:cNvSpPr>
          <p:nvPr/>
        </p:nvSpPr>
        <p:spPr bwMode="auto">
          <a:xfrm>
            <a:off x="8915670" y="1768211"/>
            <a:ext cx="258135" cy="426651"/>
          </a:xfrm>
          <a:custGeom>
            <a:avLst/>
            <a:gdLst>
              <a:gd name="T0" fmla="*/ 220 w 237"/>
              <a:gd name="T1" fmla="*/ 0 h 393"/>
              <a:gd name="T2" fmla="*/ 16 w 237"/>
              <a:gd name="T3" fmla="*/ 0 h 393"/>
              <a:gd name="T4" fmla="*/ 0 w 237"/>
              <a:gd name="T5" fmla="*/ 17 h 393"/>
              <a:gd name="T6" fmla="*/ 0 w 237"/>
              <a:gd name="T7" fmla="*/ 377 h 393"/>
              <a:gd name="T8" fmla="*/ 16 w 237"/>
              <a:gd name="T9" fmla="*/ 393 h 393"/>
              <a:gd name="T10" fmla="*/ 220 w 237"/>
              <a:gd name="T11" fmla="*/ 393 h 393"/>
              <a:gd name="T12" fmla="*/ 237 w 237"/>
              <a:gd name="T13" fmla="*/ 377 h 393"/>
              <a:gd name="T14" fmla="*/ 237 w 237"/>
              <a:gd name="T15" fmla="*/ 17 h 393"/>
              <a:gd name="T16" fmla="*/ 220 w 237"/>
              <a:gd name="T17" fmla="*/ 0 h 393"/>
              <a:gd name="T18" fmla="*/ 99 w 237"/>
              <a:gd name="T19" fmla="*/ 11 h 393"/>
              <a:gd name="T20" fmla="*/ 138 w 237"/>
              <a:gd name="T21" fmla="*/ 11 h 393"/>
              <a:gd name="T22" fmla="*/ 143 w 237"/>
              <a:gd name="T23" fmla="*/ 16 h 393"/>
              <a:gd name="T24" fmla="*/ 138 w 237"/>
              <a:gd name="T25" fmla="*/ 21 h 393"/>
              <a:gd name="T26" fmla="*/ 99 w 237"/>
              <a:gd name="T27" fmla="*/ 21 h 393"/>
              <a:gd name="T28" fmla="*/ 94 w 237"/>
              <a:gd name="T29" fmla="*/ 16 h 393"/>
              <a:gd name="T30" fmla="*/ 99 w 237"/>
              <a:gd name="T31" fmla="*/ 11 h 393"/>
              <a:gd name="T32" fmla="*/ 118 w 237"/>
              <a:gd name="T33" fmla="*/ 383 h 393"/>
              <a:gd name="T34" fmla="*/ 96 w 237"/>
              <a:gd name="T35" fmla="*/ 360 h 393"/>
              <a:gd name="T36" fmla="*/ 118 w 237"/>
              <a:gd name="T37" fmla="*/ 338 h 393"/>
              <a:gd name="T38" fmla="*/ 141 w 237"/>
              <a:gd name="T39" fmla="*/ 360 h 393"/>
              <a:gd name="T40" fmla="*/ 118 w 237"/>
              <a:gd name="T41" fmla="*/ 383 h 393"/>
              <a:gd name="T42" fmla="*/ 227 w 237"/>
              <a:gd name="T43" fmla="*/ 311 h 393"/>
              <a:gd name="T44" fmla="*/ 209 w 237"/>
              <a:gd name="T45" fmla="*/ 327 h 393"/>
              <a:gd name="T46" fmla="*/ 27 w 237"/>
              <a:gd name="T47" fmla="*/ 327 h 393"/>
              <a:gd name="T48" fmla="*/ 10 w 237"/>
              <a:gd name="T49" fmla="*/ 311 h 393"/>
              <a:gd name="T50" fmla="*/ 10 w 237"/>
              <a:gd name="T51" fmla="*/ 53 h 393"/>
              <a:gd name="T52" fmla="*/ 27 w 237"/>
              <a:gd name="T53" fmla="*/ 37 h 393"/>
              <a:gd name="T54" fmla="*/ 209 w 237"/>
              <a:gd name="T55" fmla="*/ 37 h 393"/>
              <a:gd name="T56" fmla="*/ 227 w 237"/>
              <a:gd name="T57" fmla="*/ 53 h 393"/>
              <a:gd name="T58" fmla="*/ 227 w 237"/>
              <a:gd name="T59" fmla="*/ 311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7" h="393">
                <a:moveTo>
                  <a:pt x="22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386"/>
                  <a:pt x="7" y="393"/>
                  <a:pt x="16" y="393"/>
                </a:cubicBezTo>
                <a:cubicBezTo>
                  <a:pt x="220" y="393"/>
                  <a:pt x="220" y="393"/>
                  <a:pt x="220" y="393"/>
                </a:cubicBezTo>
                <a:cubicBezTo>
                  <a:pt x="229" y="393"/>
                  <a:pt x="237" y="386"/>
                  <a:pt x="237" y="377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237" y="8"/>
                  <a:pt x="229" y="0"/>
                  <a:pt x="220" y="0"/>
                </a:cubicBezTo>
                <a:close/>
                <a:moveTo>
                  <a:pt x="99" y="11"/>
                </a:moveTo>
                <a:cubicBezTo>
                  <a:pt x="138" y="11"/>
                  <a:pt x="138" y="11"/>
                  <a:pt x="138" y="11"/>
                </a:cubicBezTo>
                <a:cubicBezTo>
                  <a:pt x="140" y="11"/>
                  <a:pt x="143" y="13"/>
                  <a:pt x="143" y="16"/>
                </a:cubicBezTo>
                <a:cubicBezTo>
                  <a:pt x="143" y="19"/>
                  <a:pt x="140" y="21"/>
                  <a:pt x="13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96" y="21"/>
                  <a:pt x="94" y="19"/>
                  <a:pt x="94" y="16"/>
                </a:cubicBezTo>
                <a:cubicBezTo>
                  <a:pt x="94" y="13"/>
                  <a:pt x="96" y="11"/>
                  <a:pt x="99" y="11"/>
                </a:cubicBezTo>
                <a:close/>
                <a:moveTo>
                  <a:pt x="118" y="383"/>
                </a:moveTo>
                <a:cubicBezTo>
                  <a:pt x="106" y="383"/>
                  <a:pt x="96" y="373"/>
                  <a:pt x="96" y="360"/>
                </a:cubicBezTo>
                <a:cubicBezTo>
                  <a:pt x="96" y="348"/>
                  <a:pt x="106" y="338"/>
                  <a:pt x="118" y="338"/>
                </a:cubicBezTo>
                <a:cubicBezTo>
                  <a:pt x="131" y="338"/>
                  <a:pt x="141" y="348"/>
                  <a:pt x="141" y="360"/>
                </a:cubicBezTo>
                <a:cubicBezTo>
                  <a:pt x="141" y="373"/>
                  <a:pt x="131" y="383"/>
                  <a:pt x="118" y="383"/>
                </a:cubicBezTo>
                <a:close/>
                <a:moveTo>
                  <a:pt x="227" y="311"/>
                </a:moveTo>
                <a:cubicBezTo>
                  <a:pt x="227" y="320"/>
                  <a:pt x="219" y="327"/>
                  <a:pt x="209" y="327"/>
                </a:cubicBezTo>
                <a:cubicBezTo>
                  <a:pt x="27" y="327"/>
                  <a:pt x="27" y="327"/>
                  <a:pt x="27" y="327"/>
                </a:cubicBezTo>
                <a:cubicBezTo>
                  <a:pt x="17" y="327"/>
                  <a:pt x="10" y="320"/>
                  <a:pt x="10" y="311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44"/>
                  <a:pt x="17" y="37"/>
                  <a:pt x="27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19" y="37"/>
                  <a:pt x="227" y="44"/>
                  <a:pt x="227" y="53"/>
                </a:cubicBezTo>
                <a:lnTo>
                  <a:pt x="227" y="3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椭圆 35">
            <a:extLst>
              <a:ext uri="{FF2B5EF4-FFF2-40B4-BE49-F238E27FC236}">
                <a16:creationId xmlns:a16="http://schemas.microsoft.com/office/drawing/2014/main" id="{9409980B-FF44-E79F-47CA-B1BFBEC4920E}"/>
              </a:ext>
            </a:extLst>
          </p:cNvPr>
          <p:cNvSpPr/>
          <p:nvPr/>
        </p:nvSpPr>
        <p:spPr>
          <a:xfrm>
            <a:off x="8740388" y="3792145"/>
            <a:ext cx="609441" cy="609441"/>
          </a:xfrm>
          <a:prstGeom prst="ellipse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1" name="组合 78">
            <a:extLst>
              <a:ext uri="{FF2B5EF4-FFF2-40B4-BE49-F238E27FC236}">
                <a16:creationId xmlns:a16="http://schemas.microsoft.com/office/drawing/2014/main" id="{E0C7989E-EBFA-A848-CA89-78FDF354833C}"/>
              </a:ext>
            </a:extLst>
          </p:cNvPr>
          <p:cNvGrpSpPr>
            <a:grpSpLocks noChangeAspect="1"/>
          </p:cNvGrpSpPr>
          <p:nvPr/>
        </p:nvGrpSpPr>
        <p:grpSpPr>
          <a:xfrm>
            <a:off x="8848308" y="3897163"/>
            <a:ext cx="425341" cy="364169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32" name="Freeform 3767" descr="D:\51PPT模板网\51pptmoban.com\图片001.jpg">
              <a:extLst>
                <a:ext uri="{FF2B5EF4-FFF2-40B4-BE49-F238E27FC236}">
                  <a16:creationId xmlns:a16="http://schemas.microsoft.com/office/drawing/2014/main" id="{A8175AA0-E0C3-A911-2FAE-FA80EBA37EC4}"/>
                </a:ext>
              </a:extLst>
            </p:cNvPr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768">
              <a:extLst>
                <a:ext uri="{FF2B5EF4-FFF2-40B4-BE49-F238E27FC236}">
                  <a16:creationId xmlns:a16="http://schemas.microsoft.com/office/drawing/2014/main" id="{E120F3FF-6221-1E8E-4C2B-A0ECC982EE91}"/>
                </a:ext>
              </a:extLst>
            </p:cNvPr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FC4EDD2-8688-5DBB-BF0A-ACBB1F57209C}"/>
              </a:ext>
            </a:extLst>
          </p:cNvPr>
          <p:cNvGrpSpPr/>
          <p:nvPr/>
        </p:nvGrpSpPr>
        <p:grpSpPr>
          <a:xfrm>
            <a:off x="6018700" y="1545375"/>
            <a:ext cx="2235567" cy="1047355"/>
            <a:chOff x="283598" y="1906534"/>
            <a:chExt cx="2235567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5906416-3EE2-8C86-E923-4B0A8AF768B1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5F0CEB6-9074-56EE-A653-1541F19EC144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AAF0458-E606-8622-9AAC-FBFCB182D37E}"/>
              </a:ext>
            </a:extLst>
          </p:cNvPr>
          <p:cNvGrpSpPr/>
          <p:nvPr/>
        </p:nvGrpSpPr>
        <p:grpSpPr>
          <a:xfrm>
            <a:off x="9378857" y="1545375"/>
            <a:ext cx="2235567" cy="1047355"/>
            <a:chOff x="283598" y="1906534"/>
            <a:chExt cx="2235567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82BF53C-F599-2AB8-B6F4-82586A21A064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D25737C-0703-82FE-CECA-BCE793ED3BE7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D952556-9D67-1D6A-1F2C-C445E5F51038}"/>
              </a:ext>
            </a:extLst>
          </p:cNvPr>
          <p:cNvGrpSpPr/>
          <p:nvPr/>
        </p:nvGrpSpPr>
        <p:grpSpPr>
          <a:xfrm>
            <a:off x="6018700" y="3733496"/>
            <a:ext cx="2235567" cy="1047355"/>
            <a:chOff x="283598" y="1906534"/>
            <a:chExt cx="2235567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C6031E6-0AE6-C26F-8998-95F2FDEF0F34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1375507-521A-D155-FCD0-5A2AC1054CD5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7209DAF-26D4-EC87-E14F-BFA12C854AE1}"/>
              </a:ext>
            </a:extLst>
          </p:cNvPr>
          <p:cNvGrpSpPr/>
          <p:nvPr/>
        </p:nvGrpSpPr>
        <p:grpSpPr>
          <a:xfrm>
            <a:off x="9378857" y="3733496"/>
            <a:ext cx="2235567" cy="1047355"/>
            <a:chOff x="283598" y="1906534"/>
            <a:chExt cx="2235567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0E6AB1E-9D1E-DCED-2E25-5672DD5770D8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B126733-6E6D-3431-20AD-0D505386CDAC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064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CD2816-9571-08C1-3022-EFA6360723CC}"/>
              </a:ext>
            </a:extLst>
          </p:cNvPr>
          <p:cNvGrpSpPr/>
          <p:nvPr/>
        </p:nvGrpSpPr>
        <p:grpSpPr>
          <a:xfrm>
            <a:off x="1" y="1"/>
            <a:ext cx="6001115" cy="1663699"/>
            <a:chOff x="0" y="0"/>
            <a:chExt cx="8737249" cy="242224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3E31F95-CC21-23D2-C4F9-F51A2F7F1748}"/>
                </a:ext>
              </a:extLst>
            </p:cNvPr>
            <p:cNvSpPr/>
            <p:nvPr/>
          </p:nvSpPr>
          <p:spPr>
            <a:xfrm>
              <a:off x="0" y="0"/>
              <a:ext cx="8737249" cy="2422241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1A10E13-A8D7-6991-2230-8275BD5A8DD4}"/>
                </a:ext>
              </a:extLst>
            </p:cNvPr>
            <p:cNvSpPr/>
            <p:nvPr/>
          </p:nvSpPr>
          <p:spPr>
            <a:xfrm>
              <a:off x="0" y="0"/>
              <a:ext cx="8737249" cy="2080062"/>
            </a:xfrm>
            <a:custGeom>
              <a:avLst/>
              <a:gdLst>
                <a:gd name="connsiteX0" fmla="*/ 0 w 8737249"/>
                <a:gd name="connsiteY0" fmla="*/ 0 h 2080062"/>
                <a:gd name="connsiteX1" fmla="*/ 8737249 w 8737249"/>
                <a:gd name="connsiteY1" fmla="*/ 0 h 2080062"/>
                <a:gd name="connsiteX2" fmla="*/ 8698593 w 8737249"/>
                <a:gd name="connsiteY2" fmla="*/ 24358 h 2080062"/>
                <a:gd name="connsiteX3" fmla="*/ 6850743 w 8737249"/>
                <a:gd name="connsiteY3" fmla="*/ 946062 h 2080062"/>
                <a:gd name="connsiteX4" fmla="*/ 4122057 w 8737249"/>
                <a:gd name="connsiteY4" fmla="*/ 573658 h 2080062"/>
                <a:gd name="connsiteX5" fmla="*/ 1378857 w 8737249"/>
                <a:gd name="connsiteY5" fmla="*/ 2063279 h 2080062"/>
                <a:gd name="connsiteX6" fmla="*/ 30843 w 8737249"/>
                <a:gd name="connsiteY6" fmla="*/ 1870094 h 2080062"/>
                <a:gd name="connsiteX7" fmla="*/ 0 w 8737249"/>
                <a:gd name="connsiteY7" fmla="*/ 1857858 h 2080062"/>
                <a:gd name="connsiteX8" fmla="*/ 0 w 8737249"/>
                <a:gd name="connsiteY8" fmla="*/ 0 h 208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37249" h="2080062">
                  <a:moveTo>
                    <a:pt x="0" y="0"/>
                  </a:moveTo>
                  <a:lnTo>
                    <a:pt x="8737249" y="0"/>
                  </a:lnTo>
                  <a:lnTo>
                    <a:pt x="8698593" y="24358"/>
                  </a:lnTo>
                  <a:cubicBezTo>
                    <a:pt x="8050591" y="427022"/>
                    <a:pt x="7369629" y="817272"/>
                    <a:pt x="6850743" y="946062"/>
                  </a:cubicBezTo>
                  <a:cubicBezTo>
                    <a:pt x="5812972" y="1203643"/>
                    <a:pt x="5034039" y="387455"/>
                    <a:pt x="4122057" y="573658"/>
                  </a:cubicBezTo>
                  <a:cubicBezTo>
                    <a:pt x="3210076" y="759861"/>
                    <a:pt x="2283581" y="1951556"/>
                    <a:pt x="1378857" y="2063279"/>
                  </a:cubicBezTo>
                  <a:cubicBezTo>
                    <a:pt x="926495" y="2119140"/>
                    <a:pt x="477762" y="2030694"/>
                    <a:pt x="30843" y="1870094"/>
                  </a:cubicBezTo>
                  <a:lnTo>
                    <a:pt x="0" y="1857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7780603-785E-7E3C-9734-B7877B5ADCA3}"/>
              </a:ext>
            </a:extLst>
          </p:cNvPr>
          <p:cNvSpPr/>
          <p:nvPr/>
        </p:nvSpPr>
        <p:spPr>
          <a:xfrm>
            <a:off x="-389126" y="4667779"/>
            <a:ext cx="7732067" cy="2440558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353642"/>
              </a:gs>
              <a:gs pos="100000">
                <a:srgbClr val="263238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0D4FBD0-5BD6-09C7-1F7E-6D2FBFB895D1}"/>
              </a:ext>
            </a:extLst>
          </p:cNvPr>
          <p:cNvGrpSpPr/>
          <p:nvPr/>
        </p:nvGrpSpPr>
        <p:grpSpPr>
          <a:xfrm>
            <a:off x="6642100" y="2206605"/>
            <a:ext cx="5549901" cy="4651396"/>
            <a:chOff x="6000888" y="1669202"/>
            <a:chExt cx="6191113" cy="5188799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A06F2BE-9EAB-51AC-AF4F-7375FDEE5169}"/>
                </a:ext>
              </a:extLst>
            </p:cNvPr>
            <p:cNvSpPr/>
            <p:nvPr/>
          </p:nvSpPr>
          <p:spPr>
            <a:xfrm>
              <a:off x="6000888" y="1669202"/>
              <a:ext cx="6191113" cy="5188799"/>
            </a:xfrm>
            <a:custGeom>
              <a:avLst/>
              <a:gdLst>
                <a:gd name="connsiteX0" fmla="*/ 6191113 w 6191113"/>
                <a:gd name="connsiteY0" fmla="*/ 0 h 5188799"/>
                <a:gd name="connsiteX1" fmla="*/ 6191113 w 6191113"/>
                <a:gd name="connsiteY1" fmla="*/ 5188799 h 5188799"/>
                <a:gd name="connsiteX2" fmla="*/ 0 w 6191113"/>
                <a:gd name="connsiteY2" fmla="*/ 5188799 h 5188799"/>
                <a:gd name="connsiteX3" fmla="*/ 71815 w 6191113"/>
                <a:gd name="connsiteY3" fmla="*/ 5106441 h 5188799"/>
                <a:gd name="connsiteX4" fmla="*/ 181664 w 6191113"/>
                <a:gd name="connsiteY4" fmla="*/ 5001833 h 5188799"/>
                <a:gd name="connsiteX5" fmla="*/ 2863393 w 6191113"/>
                <a:gd name="connsiteY5" fmla="*/ 4391735 h 5188799"/>
                <a:gd name="connsiteX6" fmla="*/ 4226731 w 6191113"/>
                <a:gd name="connsiteY6" fmla="*/ 1360923 h 5188799"/>
                <a:gd name="connsiteX7" fmla="*/ 6129411 w 6191113"/>
                <a:gd name="connsiteY7" fmla="*/ 101365 h 518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113" h="5188799">
                  <a:moveTo>
                    <a:pt x="6191113" y="0"/>
                  </a:moveTo>
                  <a:lnTo>
                    <a:pt x="6191113" y="5188799"/>
                  </a:lnTo>
                  <a:lnTo>
                    <a:pt x="0" y="5188799"/>
                  </a:lnTo>
                  <a:lnTo>
                    <a:pt x="71815" y="5106441"/>
                  </a:lnTo>
                  <a:cubicBezTo>
                    <a:pt x="106848" y="5069749"/>
                    <a:pt x="143429" y="5034839"/>
                    <a:pt x="181664" y="5001833"/>
                  </a:cubicBezTo>
                  <a:cubicBezTo>
                    <a:pt x="793417" y="4473737"/>
                    <a:pt x="2189215" y="4998553"/>
                    <a:pt x="2863393" y="4391735"/>
                  </a:cubicBezTo>
                  <a:cubicBezTo>
                    <a:pt x="3537571" y="3784916"/>
                    <a:pt x="3682395" y="2075984"/>
                    <a:pt x="4226731" y="1360923"/>
                  </a:cubicBezTo>
                  <a:cubicBezTo>
                    <a:pt x="4771068" y="645862"/>
                    <a:pt x="5610045" y="882027"/>
                    <a:pt x="6129411" y="101365"/>
                  </a:cubicBezTo>
                  <a:close/>
                </a:path>
              </a:pathLst>
            </a:custGeom>
            <a:solidFill>
              <a:srgbClr val="263238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5CD52B2-9F5F-06CF-F425-6D0EFD99EEA0}"/>
                </a:ext>
              </a:extLst>
            </p:cNvPr>
            <p:cNvSpPr/>
            <p:nvPr/>
          </p:nvSpPr>
          <p:spPr>
            <a:xfrm>
              <a:off x="6252436" y="2042386"/>
              <a:ext cx="5939565" cy="4815614"/>
            </a:xfrm>
            <a:custGeom>
              <a:avLst/>
              <a:gdLst>
                <a:gd name="connsiteX0" fmla="*/ 5939565 w 5939565"/>
                <a:gd name="connsiteY0" fmla="*/ 0 h 4815614"/>
                <a:gd name="connsiteX1" fmla="*/ 5939565 w 5939565"/>
                <a:gd name="connsiteY1" fmla="*/ 4815614 h 4815614"/>
                <a:gd name="connsiteX2" fmla="*/ 0 w 5939565"/>
                <a:gd name="connsiteY2" fmla="*/ 4815614 h 4815614"/>
                <a:gd name="connsiteX3" fmla="*/ 69575 w 5939565"/>
                <a:gd name="connsiteY3" fmla="*/ 4737693 h 4815614"/>
                <a:gd name="connsiteX4" fmla="*/ 175996 w 5939565"/>
                <a:gd name="connsiteY4" fmla="*/ 4638721 h 4815614"/>
                <a:gd name="connsiteX5" fmla="*/ 2774051 w 5939565"/>
                <a:gd name="connsiteY5" fmla="*/ 4061493 h 4815614"/>
                <a:gd name="connsiteX6" fmla="*/ 4094851 w 5939565"/>
                <a:gd name="connsiteY6" fmla="*/ 1193970 h 4815614"/>
                <a:gd name="connsiteX7" fmla="*/ 5938165 w 5939565"/>
                <a:gd name="connsiteY7" fmla="*/ 2273 h 481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39565" h="4815614">
                  <a:moveTo>
                    <a:pt x="5939565" y="0"/>
                  </a:moveTo>
                  <a:lnTo>
                    <a:pt x="5939565" y="4815614"/>
                  </a:lnTo>
                  <a:lnTo>
                    <a:pt x="0" y="4815614"/>
                  </a:lnTo>
                  <a:lnTo>
                    <a:pt x="69575" y="4737693"/>
                  </a:lnTo>
                  <a:cubicBezTo>
                    <a:pt x="103513" y="4702978"/>
                    <a:pt x="138954" y="4669949"/>
                    <a:pt x="175996" y="4638721"/>
                  </a:cubicBezTo>
                  <a:cubicBezTo>
                    <a:pt x="768662" y="4139077"/>
                    <a:pt x="2120908" y="4635618"/>
                    <a:pt x="2774051" y="4061493"/>
                  </a:cubicBezTo>
                  <a:cubicBezTo>
                    <a:pt x="3427194" y="3487367"/>
                    <a:pt x="3567499" y="1870506"/>
                    <a:pt x="4094851" y="1193970"/>
                  </a:cubicBezTo>
                  <a:cubicBezTo>
                    <a:pt x="4622203" y="517434"/>
                    <a:pt x="5435003" y="740876"/>
                    <a:pt x="5938165" y="227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BEEBC5-CD8F-2979-D90A-B4D98A2BE7BF}"/>
              </a:ext>
            </a:extLst>
          </p:cNvPr>
          <p:cNvGrpSpPr/>
          <p:nvPr/>
        </p:nvGrpSpPr>
        <p:grpSpPr>
          <a:xfrm>
            <a:off x="771524" y="518793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C381166-4B97-7E69-B077-66464F9C18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38D9238-674D-1826-E0C7-3B47BAB297F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F2950214-94C2-6C13-D5C1-1DBDE72DD36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69E633-6835-3D81-6B45-EF72CE79621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305BB5-3B02-5734-D624-E6863127E208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A2AC276-7304-9CB3-70D3-9E572F2FB855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DCB1534-6004-7097-F906-9FECF1250595}"/>
              </a:ext>
            </a:extLst>
          </p:cNvPr>
          <p:cNvGrpSpPr/>
          <p:nvPr/>
        </p:nvGrpSpPr>
        <p:grpSpPr>
          <a:xfrm>
            <a:off x="10900465" y="5620271"/>
            <a:ext cx="687974" cy="687974"/>
            <a:chOff x="10722671" y="5417398"/>
            <a:chExt cx="914400" cy="9144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C18E346-7FB6-27C6-703C-A3DD9EEE92F7}"/>
                </a:ext>
              </a:extLst>
            </p:cNvPr>
            <p:cNvSpPr/>
            <p:nvPr/>
          </p:nvSpPr>
          <p:spPr>
            <a:xfrm>
              <a:off x="10722671" y="5417398"/>
              <a:ext cx="914400" cy="914400"/>
            </a:xfrm>
            <a:prstGeom prst="ellipse">
              <a:avLst/>
            </a:prstGeom>
            <a:solidFill>
              <a:srgbClr val="455A64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0C964683-87D7-5C60-52A7-D7820341A536}"/>
                </a:ext>
              </a:extLst>
            </p:cNvPr>
            <p:cNvSpPr/>
            <p:nvPr/>
          </p:nvSpPr>
          <p:spPr>
            <a:xfrm rot="5400000">
              <a:off x="10983643" y="5601080"/>
              <a:ext cx="403108" cy="547036"/>
            </a:xfrm>
            <a:prstGeom prst="chevron">
              <a:avLst/>
            </a:prstGeom>
            <a:solidFill>
              <a:srgbClr val="EBECED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1646506" y="1428677"/>
            <a:ext cx="38715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FF725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23900" dirty="0">
              <a:solidFill>
                <a:srgbClr val="FF725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5863837" y="2290802"/>
            <a:ext cx="3681243" cy="584775"/>
            <a:chOff x="1356182" y="2093186"/>
            <a:chExt cx="3681243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1356182" y="2096164"/>
              <a:ext cx="572384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094F403-AF56-5306-0BA8-CB5F74385C31}"/>
              </a:ext>
            </a:extLst>
          </p:cNvPr>
          <p:cNvSpPr txBox="1"/>
          <p:nvPr/>
        </p:nvSpPr>
        <p:spPr>
          <a:xfrm>
            <a:off x="5863837" y="3112889"/>
            <a:ext cx="4140461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6451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8EFDE4-5761-4707-BF04-4A9CE48F9BC8}"/>
              </a:ext>
            </a:extLst>
          </p:cNvPr>
          <p:cNvGrpSpPr/>
          <p:nvPr/>
        </p:nvGrpSpPr>
        <p:grpSpPr>
          <a:xfrm>
            <a:off x="354735" y="345352"/>
            <a:ext cx="4123268" cy="584775"/>
            <a:chOff x="914157" y="2093186"/>
            <a:chExt cx="4123268" cy="58477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AB23B17-964D-DD7C-8423-2A7367C126E5}"/>
                </a:ext>
              </a:extLst>
            </p:cNvPr>
            <p:cNvSpPr/>
            <p:nvPr/>
          </p:nvSpPr>
          <p:spPr>
            <a:xfrm>
              <a:off x="1356183" y="2096164"/>
              <a:ext cx="3681242" cy="5429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3800D18-BBDA-2D61-53A3-C97B415AD6FB}"/>
                </a:ext>
              </a:extLst>
            </p:cNvPr>
            <p:cNvSpPr/>
            <p:nvPr/>
          </p:nvSpPr>
          <p:spPr>
            <a:xfrm>
              <a:off x="914157" y="2096164"/>
              <a:ext cx="1014409" cy="542905"/>
            </a:xfrm>
            <a:prstGeom prst="roundRect">
              <a:avLst>
                <a:gd name="adj" fmla="val 50000"/>
              </a:avLst>
            </a:prstGeom>
            <a:solidFill>
              <a:srgbClr val="FF725E"/>
            </a:solidFill>
            <a:ln w="2540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E26E6C-FFBB-203A-3C6E-C355BF95CB9F}"/>
                </a:ext>
              </a:extLst>
            </p:cNvPr>
            <p:cNvSpPr txBox="1"/>
            <p:nvPr/>
          </p:nvSpPr>
          <p:spPr>
            <a:xfrm>
              <a:off x="2385393" y="2152172"/>
              <a:ext cx="26367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956B35-1158-C7AC-008A-C6F5F832CD09}"/>
                </a:ext>
              </a:extLst>
            </p:cNvPr>
            <p:cNvSpPr txBox="1"/>
            <p:nvPr/>
          </p:nvSpPr>
          <p:spPr>
            <a:xfrm>
              <a:off x="1586083" y="2093186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F725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5" name="文本框 474">
            <a:extLst>
              <a:ext uri="{FF2B5EF4-FFF2-40B4-BE49-F238E27FC236}">
                <a16:creationId xmlns:a16="http://schemas.microsoft.com/office/drawing/2014/main" id="{0A3BF8BC-0DCD-6BDF-23C2-0185DB663000}"/>
              </a:ext>
            </a:extLst>
          </p:cNvPr>
          <p:cNvSpPr txBox="1"/>
          <p:nvPr/>
        </p:nvSpPr>
        <p:spPr>
          <a:xfrm>
            <a:off x="493912" y="31457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不规则图形 4">
            <a:extLst>
              <a:ext uri="{FF2B5EF4-FFF2-40B4-BE49-F238E27FC236}">
                <a16:creationId xmlns:a16="http://schemas.microsoft.com/office/drawing/2014/main" id="{492D792C-5065-24D0-4633-DFF19061D111}"/>
              </a:ext>
            </a:extLst>
          </p:cNvPr>
          <p:cNvSpPr/>
          <p:nvPr/>
        </p:nvSpPr>
        <p:spPr>
          <a:xfrm>
            <a:off x="6109111" y="1401892"/>
            <a:ext cx="5135152" cy="142065"/>
          </a:xfrm>
          <a:prstGeom prst="roundRect">
            <a:avLst>
              <a:gd name="adj" fmla="val 0"/>
            </a:avLst>
          </a:prstGeom>
          <a:solidFill>
            <a:srgbClr val="263238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不规则图形 4">
            <a:extLst>
              <a:ext uri="{FF2B5EF4-FFF2-40B4-BE49-F238E27FC236}">
                <a16:creationId xmlns:a16="http://schemas.microsoft.com/office/drawing/2014/main" id="{9803A916-C667-E907-D215-A273EFADD1F1}"/>
              </a:ext>
            </a:extLst>
          </p:cNvPr>
          <p:cNvSpPr/>
          <p:nvPr/>
        </p:nvSpPr>
        <p:spPr>
          <a:xfrm>
            <a:off x="6109111" y="1393220"/>
            <a:ext cx="5135152" cy="2298192"/>
          </a:xfrm>
          <a:prstGeom prst="roundRect">
            <a:avLst>
              <a:gd name="adj" fmla="val 0"/>
            </a:avLst>
          </a:prstGeom>
          <a:noFill/>
          <a:ln>
            <a:solidFill>
              <a:srgbClr val="263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不规则图形 4">
            <a:extLst>
              <a:ext uri="{FF2B5EF4-FFF2-40B4-BE49-F238E27FC236}">
                <a16:creationId xmlns:a16="http://schemas.microsoft.com/office/drawing/2014/main" id="{76834CB6-46CD-6BAA-2ED2-B605CA50CDBB}"/>
              </a:ext>
            </a:extLst>
          </p:cNvPr>
          <p:cNvSpPr/>
          <p:nvPr/>
        </p:nvSpPr>
        <p:spPr>
          <a:xfrm>
            <a:off x="6109111" y="3876884"/>
            <a:ext cx="5135152" cy="142065"/>
          </a:xfrm>
          <a:prstGeom prst="roundRect">
            <a:avLst>
              <a:gd name="adj" fmla="val 0"/>
            </a:avLst>
          </a:prstGeom>
          <a:solidFill>
            <a:srgbClr val="FF725E"/>
          </a:solidFill>
          <a:ln>
            <a:solidFill>
              <a:srgbClr val="FF72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不规则图形 4">
            <a:extLst>
              <a:ext uri="{FF2B5EF4-FFF2-40B4-BE49-F238E27FC236}">
                <a16:creationId xmlns:a16="http://schemas.microsoft.com/office/drawing/2014/main" id="{0BE41D5D-3BD9-3FC4-6CA9-D1C4ED43181F}"/>
              </a:ext>
            </a:extLst>
          </p:cNvPr>
          <p:cNvSpPr/>
          <p:nvPr/>
        </p:nvSpPr>
        <p:spPr>
          <a:xfrm>
            <a:off x="6109111" y="3868212"/>
            <a:ext cx="5135152" cy="229819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F72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53157A6-CF04-2833-A06D-8D72084793F5}"/>
              </a:ext>
            </a:extLst>
          </p:cNvPr>
          <p:cNvSpPr/>
          <p:nvPr/>
        </p:nvSpPr>
        <p:spPr>
          <a:xfrm>
            <a:off x="911225" y="1401892"/>
            <a:ext cx="2363784" cy="228952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3" name="矩形 32" descr="D:\51PPT模板网\51pptmoban.com\图片001.jpg">
            <a:extLst>
              <a:ext uri="{FF2B5EF4-FFF2-40B4-BE49-F238E27FC236}">
                <a16:creationId xmlns:a16="http://schemas.microsoft.com/office/drawing/2014/main" id="{E7482818-3FA1-8EB2-7B19-B7EDFB7FB2D8}"/>
              </a:ext>
            </a:extLst>
          </p:cNvPr>
          <p:cNvSpPr/>
          <p:nvPr/>
        </p:nvSpPr>
        <p:spPr>
          <a:xfrm>
            <a:off x="3427416" y="1401892"/>
            <a:ext cx="2363784" cy="228952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7" name="矩形 36" descr="D:\51PPT模板网\51pptmoban.com\图片001.jpg">
            <a:extLst>
              <a:ext uri="{FF2B5EF4-FFF2-40B4-BE49-F238E27FC236}">
                <a16:creationId xmlns:a16="http://schemas.microsoft.com/office/drawing/2014/main" id="{1D846606-C2C4-4EBC-596B-AC77C0CF3A71}"/>
              </a:ext>
            </a:extLst>
          </p:cNvPr>
          <p:cNvSpPr/>
          <p:nvPr/>
        </p:nvSpPr>
        <p:spPr>
          <a:xfrm>
            <a:off x="911225" y="3876884"/>
            <a:ext cx="2363784" cy="228952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6235B01-FBB6-2F4D-E795-A1405683BC3E}"/>
              </a:ext>
            </a:extLst>
          </p:cNvPr>
          <p:cNvSpPr/>
          <p:nvPr/>
        </p:nvSpPr>
        <p:spPr>
          <a:xfrm>
            <a:off x="3427416" y="3876884"/>
            <a:ext cx="2363784" cy="228952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9" name="不规则图形 4">
            <a:extLst>
              <a:ext uri="{FF2B5EF4-FFF2-40B4-BE49-F238E27FC236}">
                <a16:creationId xmlns:a16="http://schemas.microsoft.com/office/drawing/2014/main" id="{71C5A735-869A-3849-E9C7-26F5E8198BA0}"/>
              </a:ext>
            </a:extLst>
          </p:cNvPr>
          <p:cNvSpPr/>
          <p:nvPr/>
        </p:nvSpPr>
        <p:spPr>
          <a:xfrm>
            <a:off x="6109111" y="3868212"/>
            <a:ext cx="5135152" cy="142065"/>
          </a:xfrm>
          <a:prstGeom prst="roundRect">
            <a:avLst>
              <a:gd name="adj" fmla="val 0"/>
            </a:avLst>
          </a:prstGeom>
          <a:solidFill>
            <a:srgbClr val="FF725E"/>
          </a:solidFill>
          <a:ln>
            <a:solidFill>
              <a:srgbClr val="FF72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CE5669F-970A-AA88-491D-DADABFBDF96E}"/>
              </a:ext>
            </a:extLst>
          </p:cNvPr>
          <p:cNvGrpSpPr/>
          <p:nvPr/>
        </p:nvGrpSpPr>
        <p:grpSpPr>
          <a:xfrm>
            <a:off x="6533050" y="1955268"/>
            <a:ext cx="4420700" cy="1278187"/>
            <a:chOff x="283598" y="1906534"/>
            <a:chExt cx="4420700" cy="127818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BF9ADEC-3722-6F38-0C22-FCAD39C92E0A}"/>
                </a:ext>
              </a:extLst>
            </p:cNvPr>
            <p:cNvSpPr txBox="1"/>
            <p:nvPr/>
          </p:nvSpPr>
          <p:spPr>
            <a:xfrm>
              <a:off x="283598" y="2190603"/>
              <a:ext cx="442070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BFFED0E-1301-D8CA-D591-FE8EBD16D099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18FBD4E-0968-79F9-04EB-EF73CFCF9428}"/>
              </a:ext>
            </a:extLst>
          </p:cNvPr>
          <p:cNvGrpSpPr/>
          <p:nvPr/>
        </p:nvGrpSpPr>
        <p:grpSpPr>
          <a:xfrm>
            <a:off x="6533050" y="4378214"/>
            <a:ext cx="4420700" cy="1278187"/>
            <a:chOff x="283598" y="1906534"/>
            <a:chExt cx="4420700" cy="127818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7B0625A-5E3E-13DB-85CB-DC3EBF4B811A}"/>
                </a:ext>
              </a:extLst>
            </p:cNvPr>
            <p:cNvSpPr txBox="1"/>
            <p:nvPr/>
          </p:nvSpPr>
          <p:spPr>
            <a:xfrm>
              <a:off x="283598" y="2190603"/>
              <a:ext cx="442070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BC204C8-AE9E-3652-AA2E-88D73EBA4960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6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7212421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7212421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7212421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7212421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7212421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7212421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7212421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izxg2ea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63238"/>
        </a:solidFill>
        <a:ln>
          <a:noFill/>
        </a:ln>
      </a:spPr>
      <a:bodyPr wrap="square" rtlCol="0" anchor="ctr">
        <a:noAutofit/>
      </a:bodyPr>
      <a:lstStyle>
        <a:defPPr algn="ctr">
          <a:defRPr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2429</Words>
  <Application>Microsoft Office PowerPoint</Application>
  <PresentationFormat>宽屏</PresentationFormat>
  <Paragraphs>228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DOUYUFont2.0</vt:lpstr>
      <vt:lpstr>HarmonyOS Sans SC Light</vt:lpstr>
      <vt:lpstr>阿里巴巴普惠体 2.0 115 Black</vt:lpstr>
      <vt:lpstr>阿里巴巴普惠体 2.0 55 Regular</vt:lpstr>
      <vt:lpstr>阿里巴巴普惠体 2.0 65 Medium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流体几何风商务工作总结报告ppt模板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122</cp:revision>
  <dcterms:created xsi:type="dcterms:W3CDTF">2023-09-12T04:05:09Z</dcterms:created>
  <dcterms:modified xsi:type="dcterms:W3CDTF">2023-12-14T14:25:46Z</dcterms:modified>
  <cp:contentStatus>流体几何风商务工作总结报告ppt模板，www.51pptmoban.com</cp:contentStatus>
  <cp:version>51pptmoban.com（V51-121403版）</cp:version>
</cp:coreProperties>
</file>